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624" r:id="rId2"/>
    <p:sldId id="628" r:id="rId3"/>
  </p:sldIdLst>
  <p:sldSz cx="12192000" cy="6858000"/>
  <p:notesSz cx="6858000" cy="9144000"/>
  <p:defaultTextStyle>
    <a:defPPr>
      <a:defRPr lang="en-US"/>
    </a:defPPr>
    <a:lvl1pPr marL="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3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8CE7"/>
    <a:srgbClr val="595959"/>
    <a:srgbClr val="0E91EE"/>
    <a:srgbClr val="108EE9"/>
    <a:srgbClr val="2B2B2B"/>
    <a:srgbClr val="262626"/>
    <a:srgbClr val="191919"/>
    <a:srgbClr val="9B9B9B"/>
    <a:srgbClr val="A0A0A0"/>
    <a:srgbClr val="7E7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80" autoAdjust="0"/>
    <p:restoredTop sz="93939" autoAdjust="0"/>
  </p:normalViewPr>
  <p:slideViewPr>
    <p:cSldViewPr snapToGrid="0" snapToObjects="1">
      <p:cViewPr>
        <p:scale>
          <a:sx n="100" d="100"/>
          <a:sy n="100" d="100"/>
        </p:scale>
        <p:origin x="978" y="366"/>
      </p:cViewPr>
      <p:guideLst>
        <p:guide orient="horz"/>
        <p:guide pos="3840"/>
      </p:guideLst>
    </p:cSldViewPr>
  </p:slideViewPr>
  <p:outlineViewPr>
    <p:cViewPr>
      <p:scale>
        <a:sx n="33" d="100"/>
        <a:sy n="33" d="100"/>
      </p:scale>
      <p:origin x="0" y="132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189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1A594-041B-449E-89BC-5A6CB1F5A9AB}" type="datetimeFigureOut">
              <a:rPr lang="id-ID" smtClean="0"/>
              <a:t>13/10/2015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DDC53-01B7-4E0F-8BE2-02DC8C67218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1936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CCC32-3486-46B1-A8B7-921064D8D59D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1495A-DD81-44F4-9F54-1F39867BF2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3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1090523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50581" y="415427"/>
            <a:ext cx="1090523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00" kern="0" spc="2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1" dirty="0">
              <a:solidFill>
                <a:srgbClr val="118C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576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64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06590" y="1799424"/>
            <a:ext cx="5378822" cy="505857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1090523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50581" y="415427"/>
            <a:ext cx="1090523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00" kern="0" spc="2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1" dirty="0">
              <a:solidFill>
                <a:srgbClr val="118C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420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3041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-1" y="0"/>
            <a:ext cx="6290235" cy="6858000"/>
          </a:xfrm>
          <a:solidFill>
            <a:srgbClr val="D9D9D9"/>
          </a:solidFill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01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5" r:id="rId3"/>
    <p:sldLayoutId id="2147483674" r:id="rId4"/>
    <p:sldLayoutId id="2147483680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>
              <a:lumMod val="75000"/>
              <a:lumOff val="25000"/>
            </a:schemeClr>
          </a:solidFill>
          <a:latin typeface="Roboto Medium" panose="02000000000000000000" pitchFamily="2" charset="0"/>
          <a:ea typeface="Roboto Medium" panose="02000000000000000000" pitchFamily="2" charset="0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452" y="721652"/>
            <a:ext cx="2763095" cy="1901010"/>
          </a:xfrm>
          <a:prstGeom prst="rect">
            <a:avLst/>
          </a:prstGeom>
        </p:spPr>
      </p:pic>
      <p:sp>
        <p:nvSpPr>
          <p:cNvPr id="3" name="Text Placeholder 33"/>
          <p:cNvSpPr txBox="1">
            <a:spLocks/>
          </p:cNvSpPr>
          <p:nvPr/>
        </p:nvSpPr>
        <p:spPr>
          <a:xfrm>
            <a:off x="3718032" y="2903659"/>
            <a:ext cx="4755935" cy="98742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3200" dirty="0" smtClean="0">
                <a:solidFill>
                  <a:schemeClr val="tx2"/>
                </a:solidFill>
                <a:latin typeface="+mj-lt"/>
              </a:rPr>
              <a:t>Salesforce RDF </a:t>
            </a:r>
            <a:r>
              <a:rPr lang="en-AU" sz="3200" dirty="0" smtClean="0">
                <a:solidFill>
                  <a:schemeClr val="tx2"/>
                </a:solidFill>
                <a:latin typeface="+mj-lt"/>
              </a:rPr>
              <a:t>extension</a:t>
            </a:r>
            <a:endParaRPr lang="en-AU" sz="32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Text Placeholder 32"/>
          <p:cNvSpPr txBox="1">
            <a:spLocks/>
          </p:cNvSpPr>
          <p:nvPr/>
        </p:nvSpPr>
        <p:spPr>
          <a:xfrm>
            <a:off x="3844231" y="4433408"/>
            <a:ext cx="1987443" cy="4494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dirty="0" err="1" smtClean="0">
                <a:solidFill>
                  <a:schemeClr val="tx2"/>
                </a:solidFill>
                <a:latin typeface="+mn-lt"/>
              </a:rPr>
              <a:t>Niklas</a:t>
            </a: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 Petersen</a:t>
            </a:r>
          </a:p>
        </p:txBody>
      </p:sp>
      <p:sp>
        <p:nvSpPr>
          <p:cNvPr id="5" name="Oval 1"/>
          <p:cNvSpPr/>
          <p:nvPr/>
        </p:nvSpPr>
        <p:spPr>
          <a:xfrm>
            <a:off x="2596910" y="4176780"/>
            <a:ext cx="972067" cy="97206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bg1"/>
                </a:solidFill>
                <a:latin typeface="FontAwesome" pitchFamily="2" charset="0"/>
              </a:rPr>
              <a:t></a:t>
            </a:r>
            <a:endParaRPr lang="en-US" sz="28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6" name="Oval 1"/>
          <p:cNvSpPr/>
          <p:nvPr/>
        </p:nvSpPr>
        <p:spPr>
          <a:xfrm>
            <a:off x="6720979" y="4172083"/>
            <a:ext cx="972067" cy="97206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FontAwesome" pitchFamily="2" charset="0"/>
              </a:rPr>
              <a:t></a:t>
            </a:r>
            <a:endParaRPr lang="en-US" sz="28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7" name="Text Placeholder 32"/>
          <p:cNvSpPr txBox="1">
            <a:spLocks/>
          </p:cNvSpPr>
          <p:nvPr/>
        </p:nvSpPr>
        <p:spPr>
          <a:xfrm>
            <a:off x="7968300" y="4438105"/>
            <a:ext cx="3331069" cy="15936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Omar </a:t>
            </a:r>
            <a:r>
              <a:rPr lang="en-US" sz="2000" dirty="0" err="1" smtClean="0">
                <a:solidFill>
                  <a:schemeClr val="tx2"/>
                </a:solidFill>
                <a:latin typeface="+mn-lt"/>
              </a:rPr>
              <a:t>Rana</a:t>
            </a:r>
            <a:endParaRPr lang="en-US" sz="2000" dirty="0" smtClean="0">
              <a:solidFill>
                <a:schemeClr val="tx2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 smtClean="0">
                <a:solidFill>
                  <a:schemeClr val="tx2"/>
                </a:solidFill>
                <a:latin typeface="+mn-lt"/>
              </a:rPr>
              <a:t>Mintcho</a:t>
            </a: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n-lt"/>
              </a:rPr>
              <a:t>Tzatzarov</a:t>
            </a:r>
            <a:endParaRPr lang="en-US" sz="2000" dirty="0" smtClean="0">
              <a:solidFill>
                <a:schemeClr val="tx2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Alexander Melnyk</a:t>
            </a:r>
          </a:p>
        </p:txBody>
      </p:sp>
    </p:spTree>
    <p:extLst>
      <p:ext uri="{BB962C8B-B14F-4D97-AF65-F5344CB8AC3E}">
        <p14:creationId xmlns:p14="http://schemas.microsoft.com/office/powerpoint/2010/main" val="405673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de-DE" sz="3200" dirty="0" smtClean="0"/>
              <a:t>Outline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24"/>
          <p:cNvSpPr/>
          <p:nvPr/>
        </p:nvSpPr>
        <p:spPr>
          <a:xfrm>
            <a:off x="1299085" y="3654870"/>
            <a:ext cx="9584596" cy="383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grpSp>
        <p:nvGrpSpPr>
          <p:cNvPr id="2" name="Gruppieren 1"/>
          <p:cNvGrpSpPr/>
          <p:nvPr/>
        </p:nvGrpSpPr>
        <p:grpSpPr>
          <a:xfrm>
            <a:off x="546081" y="1888061"/>
            <a:ext cx="1506008" cy="1860007"/>
            <a:chOff x="546081" y="1888061"/>
            <a:chExt cx="1506008" cy="1860007"/>
          </a:xfrm>
        </p:grpSpPr>
        <p:cxnSp>
          <p:nvCxnSpPr>
            <p:cNvPr id="6" name="Straight Connector 17"/>
            <p:cNvCxnSpPr>
              <a:endCxn id="13" idx="0"/>
            </p:cNvCxnSpPr>
            <p:nvPr/>
          </p:nvCxnSpPr>
          <p:spPr>
            <a:xfrm>
              <a:off x="1299085" y="2850256"/>
              <a:ext cx="0" cy="746682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25"/>
            <p:cNvSpPr>
              <a:spLocks noChangeAspect="1"/>
            </p:cNvSpPr>
            <p:nvPr/>
          </p:nvSpPr>
          <p:spPr>
            <a:xfrm>
              <a:off x="1223520" y="3596938"/>
              <a:ext cx="151130" cy="151130"/>
            </a:xfrm>
            <a:prstGeom prst="ellipse">
              <a:avLst/>
            </a:prstGeom>
            <a:solidFill>
              <a:schemeClr val="accent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351" dirty="0" smtClean="0">
                  <a:solidFill>
                    <a:srgbClr val="26A6CF"/>
                  </a:solidFill>
                </a:rPr>
                <a:t> </a:t>
              </a:r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25" name="Oval 49"/>
            <p:cNvSpPr>
              <a:spLocks noChangeAspect="1"/>
            </p:cNvSpPr>
            <p:nvPr/>
          </p:nvSpPr>
          <p:spPr>
            <a:xfrm>
              <a:off x="947705" y="2376893"/>
              <a:ext cx="702759" cy="70275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dirty="0" smtClean="0">
                  <a:solidFill>
                    <a:schemeClr val="bg1"/>
                  </a:solidFill>
                  <a:latin typeface="FontAwesome" pitchFamily="2" charset="0"/>
                </a:rPr>
                <a:t>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27" name="TextBox 51"/>
            <p:cNvSpPr txBox="1"/>
            <p:nvPr/>
          </p:nvSpPr>
          <p:spPr>
            <a:xfrm>
              <a:off x="546081" y="1888061"/>
              <a:ext cx="1506008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 smtClean="0">
                  <a:solidFill>
                    <a:schemeClr val="tx2"/>
                  </a:solidFill>
                  <a:latin typeface="+mj-lt"/>
                </a:rPr>
                <a:t>Introduction</a:t>
              </a:r>
              <a:endParaRPr lang="en-AU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10028985" y="1604181"/>
            <a:ext cx="1697781" cy="2143887"/>
            <a:chOff x="8571500" y="1604181"/>
            <a:chExt cx="1697781" cy="2143887"/>
          </a:xfrm>
        </p:grpSpPr>
        <p:cxnSp>
          <p:nvCxnSpPr>
            <p:cNvPr id="10" name="Straight Connector 22"/>
            <p:cNvCxnSpPr>
              <a:endCxn id="15" idx="0"/>
            </p:cNvCxnSpPr>
            <p:nvPr/>
          </p:nvCxnSpPr>
          <p:spPr>
            <a:xfrm flipH="1">
              <a:off x="9420390" y="2850256"/>
              <a:ext cx="1" cy="746682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27"/>
            <p:cNvSpPr>
              <a:spLocks noChangeAspect="1"/>
            </p:cNvSpPr>
            <p:nvPr/>
          </p:nvSpPr>
          <p:spPr>
            <a:xfrm>
              <a:off x="9344822" y="3596938"/>
              <a:ext cx="151130" cy="151130"/>
            </a:xfrm>
            <a:prstGeom prst="ellipse">
              <a:avLst/>
            </a:prstGeom>
            <a:solidFill>
              <a:schemeClr val="accent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31" name="Oval 55"/>
            <p:cNvSpPr>
              <a:spLocks noChangeAspect="1"/>
            </p:cNvSpPr>
            <p:nvPr/>
          </p:nvSpPr>
          <p:spPr>
            <a:xfrm>
              <a:off x="9021089" y="2064346"/>
              <a:ext cx="798602" cy="798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FontAwesome" pitchFamily="2" charset="0"/>
                </a:rPr>
                <a:t></a:t>
              </a:r>
              <a:endParaRPr lang="en-US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2" name="TextBox 56"/>
            <p:cNvSpPr txBox="1"/>
            <p:nvPr/>
          </p:nvSpPr>
          <p:spPr>
            <a:xfrm>
              <a:off x="8571500" y="1604181"/>
              <a:ext cx="1697781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 smtClean="0">
                  <a:solidFill>
                    <a:schemeClr val="tx2"/>
                  </a:solidFill>
                  <a:latin typeface="+mj-lt"/>
                </a:rPr>
                <a:t>Discussion</a:t>
              </a:r>
              <a:endParaRPr lang="en-US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5224232" y="3596938"/>
            <a:ext cx="1930433" cy="2237062"/>
            <a:chOff x="5224232" y="3596938"/>
            <a:chExt cx="1930433" cy="2237062"/>
          </a:xfrm>
        </p:grpSpPr>
        <p:cxnSp>
          <p:nvCxnSpPr>
            <p:cNvPr id="8" name="Straight Connector 20"/>
            <p:cNvCxnSpPr>
              <a:stCxn id="17" idx="4"/>
            </p:cNvCxnSpPr>
            <p:nvPr/>
          </p:nvCxnSpPr>
          <p:spPr>
            <a:xfrm>
              <a:off x="6113884" y="3748068"/>
              <a:ext cx="1" cy="1068705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6038319" y="3596938"/>
              <a:ext cx="151130" cy="151130"/>
            </a:xfrm>
            <a:prstGeom prst="ellipse">
              <a:avLst/>
            </a:prstGeom>
            <a:solidFill>
              <a:schemeClr val="accent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33" name="Oval 57"/>
            <p:cNvSpPr>
              <a:spLocks noChangeAspect="1"/>
            </p:cNvSpPr>
            <p:nvPr/>
          </p:nvSpPr>
          <p:spPr>
            <a:xfrm>
              <a:off x="5714583" y="4539992"/>
              <a:ext cx="798602" cy="798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FontAwesome" pitchFamily="2" charset="0"/>
                </a:rPr>
                <a:t></a:t>
              </a:r>
              <a:endParaRPr lang="en-US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4" name="TextBox 58"/>
            <p:cNvSpPr txBox="1"/>
            <p:nvPr/>
          </p:nvSpPr>
          <p:spPr>
            <a:xfrm>
              <a:off x="5224232" y="5409268"/>
              <a:ext cx="1930433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AU" dirty="0" smtClean="0">
                  <a:solidFill>
                    <a:schemeClr val="tx2"/>
                  </a:solidFill>
                  <a:latin typeface="+mj-lt"/>
                </a:rPr>
                <a:t>Results</a:t>
              </a:r>
              <a:endParaRPr lang="en-AU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3438785" y="1005495"/>
            <a:ext cx="1932348" cy="2742573"/>
            <a:chOff x="2734362" y="1005495"/>
            <a:chExt cx="1932348" cy="2742573"/>
          </a:xfrm>
        </p:grpSpPr>
        <p:cxnSp>
          <p:nvCxnSpPr>
            <p:cNvPr id="37" name="Straight Connector 23"/>
            <p:cNvCxnSpPr>
              <a:stCxn id="39" idx="4"/>
              <a:endCxn id="38" idx="0"/>
            </p:cNvCxnSpPr>
            <p:nvPr/>
          </p:nvCxnSpPr>
          <p:spPr>
            <a:xfrm>
              <a:off x="3705955" y="2404504"/>
              <a:ext cx="0" cy="1192434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28"/>
            <p:cNvSpPr>
              <a:spLocks noChangeAspect="1"/>
            </p:cNvSpPr>
            <p:nvPr/>
          </p:nvSpPr>
          <p:spPr>
            <a:xfrm>
              <a:off x="3630390" y="3596938"/>
              <a:ext cx="151130" cy="151130"/>
            </a:xfrm>
            <a:prstGeom prst="ellipse">
              <a:avLst/>
            </a:prstGeom>
            <a:solidFill>
              <a:schemeClr val="accent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39" name="Oval 53"/>
            <p:cNvSpPr>
              <a:spLocks noChangeAspect="1"/>
            </p:cNvSpPr>
            <p:nvPr/>
          </p:nvSpPr>
          <p:spPr>
            <a:xfrm>
              <a:off x="3231945" y="1456486"/>
              <a:ext cx="948020" cy="94801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rgbClr val="FFFFFF"/>
                  </a:solidFill>
                  <a:latin typeface="FontAwesome" pitchFamily="2" charset="0"/>
                </a:rPr>
                <a:t></a:t>
              </a:r>
              <a:endParaRPr lang="en-AU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40" name="TextBox 52"/>
            <p:cNvSpPr txBox="1"/>
            <p:nvPr/>
          </p:nvSpPr>
          <p:spPr>
            <a:xfrm>
              <a:off x="2734362" y="1005495"/>
              <a:ext cx="1932348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 smtClean="0">
                  <a:solidFill>
                    <a:schemeClr val="tx2"/>
                  </a:solidFill>
                  <a:latin typeface="+mj-lt"/>
                </a:rPr>
                <a:t>Architecture</a:t>
              </a:r>
              <a:endParaRPr lang="en-US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6233424" y="1250509"/>
            <a:ext cx="2209425" cy="2505951"/>
            <a:chOff x="6233424" y="1250509"/>
            <a:chExt cx="2209425" cy="2505951"/>
          </a:xfrm>
        </p:grpSpPr>
        <p:cxnSp>
          <p:nvCxnSpPr>
            <p:cNvPr id="47" name="Straight Connector 23"/>
            <p:cNvCxnSpPr>
              <a:stCxn id="51" idx="4"/>
              <a:endCxn id="48" idx="0"/>
            </p:cNvCxnSpPr>
            <p:nvPr/>
          </p:nvCxnSpPr>
          <p:spPr>
            <a:xfrm>
              <a:off x="7338137" y="2519060"/>
              <a:ext cx="0" cy="1086270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28"/>
            <p:cNvSpPr>
              <a:spLocks noChangeAspect="1"/>
            </p:cNvSpPr>
            <p:nvPr/>
          </p:nvSpPr>
          <p:spPr>
            <a:xfrm>
              <a:off x="7262572" y="3605330"/>
              <a:ext cx="151130" cy="151130"/>
            </a:xfrm>
            <a:prstGeom prst="ellipse">
              <a:avLst/>
            </a:prstGeom>
            <a:solidFill>
              <a:schemeClr val="accent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51" name="Oval 53"/>
            <p:cNvSpPr>
              <a:spLocks noChangeAspect="1"/>
            </p:cNvSpPr>
            <p:nvPr/>
          </p:nvSpPr>
          <p:spPr>
            <a:xfrm>
              <a:off x="6916226" y="1675241"/>
              <a:ext cx="843821" cy="84381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dirty="0" smtClean="0">
                  <a:solidFill>
                    <a:srgbClr val="FFFFFF"/>
                  </a:solidFill>
                  <a:latin typeface="FontAwesome" pitchFamily="2" charset="0"/>
                </a:rPr>
                <a:t></a:t>
              </a:r>
              <a:endParaRPr lang="en-AU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6233424" y="1250509"/>
              <a:ext cx="2209425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 smtClean="0">
                  <a:solidFill>
                    <a:schemeClr val="tx2"/>
                  </a:solidFill>
                  <a:latin typeface="+mj-lt"/>
                </a:rPr>
                <a:t>Future Work</a:t>
              </a:r>
              <a:endParaRPr lang="en-AU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1764715" y="3606463"/>
            <a:ext cx="1930433" cy="2237062"/>
            <a:chOff x="5224232" y="3596938"/>
            <a:chExt cx="1930433" cy="2237062"/>
          </a:xfrm>
        </p:grpSpPr>
        <p:cxnSp>
          <p:nvCxnSpPr>
            <p:cNvPr id="54" name="Straight Connector 20"/>
            <p:cNvCxnSpPr>
              <a:stCxn id="55" idx="4"/>
            </p:cNvCxnSpPr>
            <p:nvPr/>
          </p:nvCxnSpPr>
          <p:spPr>
            <a:xfrm>
              <a:off x="6113884" y="3748068"/>
              <a:ext cx="1" cy="1068705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29"/>
            <p:cNvSpPr>
              <a:spLocks noChangeAspect="1"/>
            </p:cNvSpPr>
            <p:nvPr/>
          </p:nvSpPr>
          <p:spPr>
            <a:xfrm>
              <a:off x="6038319" y="3596938"/>
              <a:ext cx="151130" cy="151130"/>
            </a:xfrm>
            <a:prstGeom prst="ellipse">
              <a:avLst/>
            </a:prstGeom>
            <a:solidFill>
              <a:schemeClr val="accent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56" name="Oval 57"/>
            <p:cNvSpPr>
              <a:spLocks noChangeAspect="1"/>
            </p:cNvSpPr>
            <p:nvPr/>
          </p:nvSpPr>
          <p:spPr>
            <a:xfrm>
              <a:off x="5714583" y="4539992"/>
              <a:ext cx="798602" cy="798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FontAwesome" pitchFamily="2" charset="0"/>
                </a:rPr>
                <a:t></a:t>
              </a:r>
              <a:endParaRPr lang="en-US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57" name="TextBox 58"/>
            <p:cNvSpPr txBox="1"/>
            <p:nvPr/>
          </p:nvSpPr>
          <p:spPr>
            <a:xfrm>
              <a:off x="5224232" y="5409268"/>
              <a:ext cx="1930433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AU" dirty="0" smtClean="0">
                  <a:solidFill>
                    <a:schemeClr val="tx2"/>
                  </a:solidFill>
                  <a:latin typeface="+mj-lt"/>
                </a:rPr>
                <a:t>Requirements</a:t>
              </a:r>
              <a:endParaRPr lang="en-AU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68" name="Gruppieren 67"/>
          <p:cNvGrpSpPr/>
          <p:nvPr/>
        </p:nvGrpSpPr>
        <p:grpSpPr>
          <a:xfrm>
            <a:off x="8141126" y="3654870"/>
            <a:ext cx="2172650" cy="2236130"/>
            <a:chOff x="9872919" y="3596938"/>
            <a:chExt cx="2172650" cy="2236130"/>
          </a:xfrm>
        </p:grpSpPr>
        <p:cxnSp>
          <p:nvCxnSpPr>
            <p:cNvPr id="69" name="Straight Connector 21"/>
            <p:cNvCxnSpPr>
              <a:stCxn id="70" idx="4"/>
            </p:cNvCxnSpPr>
            <p:nvPr/>
          </p:nvCxnSpPr>
          <p:spPr>
            <a:xfrm>
              <a:off x="10883680" y="3748072"/>
              <a:ext cx="1" cy="877419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34"/>
            <p:cNvSpPr>
              <a:spLocks noChangeAspect="1"/>
            </p:cNvSpPr>
            <p:nvPr/>
          </p:nvSpPr>
          <p:spPr>
            <a:xfrm>
              <a:off x="10808114" y="3596938"/>
              <a:ext cx="151130" cy="151130"/>
            </a:xfrm>
            <a:prstGeom prst="ellipse">
              <a:avLst/>
            </a:prstGeom>
            <a:solidFill>
              <a:schemeClr val="accent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71" name="Oval 59"/>
            <p:cNvSpPr>
              <a:spLocks noChangeAspect="1"/>
            </p:cNvSpPr>
            <p:nvPr/>
          </p:nvSpPr>
          <p:spPr>
            <a:xfrm>
              <a:off x="10493615" y="4539992"/>
              <a:ext cx="798602" cy="798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dirty="0" smtClean="0">
                  <a:solidFill>
                    <a:srgbClr val="FFFFFF"/>
                  </a:solidFill>
                  <a:latin typeface="FontAwesome" pitchFamily="2" charset="0"/>
                </a:rPr>
                <a:t></a:t>
              </a:r>
              <a:endParaRPr lang="en-AU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72" name="TextBox 60"/>
            <p:cNvSpPr txBox="1"/>
            <p:nvPr/>
          </p:nvSpPr>
          <p:spPr>
            <a:xfrm>
              <a:off x="9872919" y="5408336"/>
              <a:ext cx="2172650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AU" dirty="0" smtClean="0">
                  <a:solidFill>
                    <a:schemeClr val="tx2"/>
                  </a:solidFill>
                  <a:latin typeface="+mj-lt"/>
                </a:rPr>
                <a:t>Demo</a:t>
              </a:r>
              <a:endParaRPr lang="en-AU" dirty="0">
                <a:solidFill>
                  <a:schemeClr val="tx2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859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A6A6A6"/>
      </a:accent1>
      <a:accent2>
        <a:srgbClr val="7E7E7E"/>
      </a:accent2>
      <a:accent3>
        <a:srgbClr val="595959"/>
      </a:accent3>
      <a:accent4>
        <a:srgbClr val="404040"/>
      </a:accent4>
      <a:accent5>
        <a:srgbClr val="262626"/>
      </a:accent5>
      <a:accent6>
        <a:srgbClr val="118CE7"/>
      </a:accent6>
      <a:hlink>
        <a:srgbClr val="118BE6"/>
      </a:hlink>
      <a:folHlink>
        <a:srgbClr val="969696"/>
      </a:folHlink>
    </a:clrScheme>
    <a:fontScheme name="Custom 2">
      <a:majorFont>
        <a:latin typeface="Roboto medium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</Words>
  <Application>Microsoft Office PowerPoint</Application>
  <PresentationFormat>Breitbild</PresentationFormat>
  <Paragraphs>24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11" baseType="lpstr">
      <vt:lpstr>Arial</vt:lpstr>
      <vt:lpstr>Calibri</vt:lpstr>
      <vt:lpstr>FontAwesome</vt:lpstr>
      <vt:lpstr>Roboto Light</vt:lpstr>
      <vt:lpstr>Roboto Light</vt:lpstr>
      <vt:lpstr>Roboto medium</vt:lpstr>
      <vt:lpstr>Roboto medium</vt:lpstr>
      <vt:lpstr>Source Sans Pro</vt:lpstr>
      <vt:lpstr>Office Theme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</dc:creator>
  <cp:lastModifiedBy>Alexander Melnyk</cp:lastModifiedBy>
  <cp:revision>2519</cp:revision>
  <dcterms:created xsi:type="dcterms:W3CDTF">2014-10-04T04:19:21Z</dcterms:created>
  <dcterms:modified xsi:type="dcterms:W3CDTF">2015-10-13T18:59:38Z</dcterms:modified>
</cp:coreProperties>
</file>