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60.xml" ContentType="application/vnd.openxmlformats-officedocument.presentationml.slideLayout+xml"/>
  <Override PartName="/ppt/slideLayouts/slideLayout55.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5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3.xml" ContentType="application/vnd.openxmlformats-officedocument.presentationml.slideLayout+xml"/>
  <Override PartName="/ppt/slideLayouts/slideLayout15.xml" ContentType="application/vnd.openxmlformats-officedocument.presentationml.slideLayout+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54.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png" ContentType="image/png"/>
  <Override PartName="/ppt/media/image5.png" ContentType="image/png"/>
  <Override PartName="/ppt/media/image13.jpeg" ContentType="image/jpeg"/>
  <Override PartName="/ppt/media/image12.jpeg" ContentType="image/jpe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97"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98"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99"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200" name="PlaceHolder 5"/>
          <p:cNvSpPr>
            <a:spLocks noGrp="1"/>
          </p:cNvSpPr>
          <p:nvPr>
            <p:ph type="sldNum"/>
          </p:nvPr>
        </p:nvSpPr>
        <p:spPr>
          <a:xfrm>
            <a:off x="4278960" y="10157400"/>
            <a:ext cx="3280680" cy="534240"/>
          </a:xfrm>
          <a:prstGeom prst="rect">
            <a:avLst/>
          </a:prstGeom>
        </p:spPr>
        <p:txBody>
          <a:bodyPr lIns="0" rIns="0" tIns="0" bIns="0" anchor="b"/>
          <a:p>
            <a:pPr algn="r"/>
            <a:fld id="{16EE9373-8A94-4419-B3A8-7B30FDA8D5A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756000" y="5078520"/>
            <a:ext cx="6046560" cy="4809960"/>
          </a:xfrm>
          <a:prstGeom prst="rect">
            <a:avLst/>
          </a:prstGeom>
        </p:spPr>
        <p:txBody>
          <a:bodyPr lIns="0" rIns="0" tIns="0" bIns="0"/>
          <a:p>
            <a:endParaRPr/>
          </a:p>
        </p:txBody>
      </p:sp>
      <p:sp>
        <p:nvSpPr>
          <p:cNvPr id="338" name="CustomShape 2"/>
          <p:cNvSpPr/>
          <p:nvPr/>
        </p:nvSpPr>
        <p:spPr>
          <a:xfrm>
            <a:off x="4282200" y="10155600"/>
            <a:ext cx="3274560" cy="532800"/>
          </a:xfrm>
          <a:prstGeom prst="rect">
            <a:avLst/>
          </a:prstGeom>
          <a:noFill/>
          <a:ln>
            <a:noFill/>
          </a:ln>
        </p:spPr>
        <p:txBody>
          <a:bodyPr lIns="90000" rIns="90000" tIns="45000" bIns="45000" anchor="b"/>
          <a:p>
            <a:pPr algn="r">
              <a:lnSpc>
                <a:spcPct val="100000"/>
              </a:lnSpc>
            </a:pPr>
            <a:fld id="{0BB79EC8-31B5-4809-B9E4-A12F1CF073A6}" type="slidenum">
              <a:rPr lang="en-US" sz="1200">
                <a:solidFill>
                  <a:srgbClr val="000000"/>
                </a:solidFill>
                <a:latin typeface="+mn-lt"/>
                <a:ea typeface="+mn-ea"/>
              </a:rPr>
              <a:t>&lt;number&gt;</a:t>
            </a:fld>
            <a:endParaRPr/>
          </a:p>
        </p:txBody>
      </p:sp>
      <p:sp>
        <p:nvSpPr>
          <p:cNvPr id="339" name="CustomShape 3"/>
          <p:cNvSpPr/>
          <p:nvPr/>
        </p:nvSpPr>
        <p:spPr>
          <a:xfrm>
            <a:off x="0" y="10155600"/>
            <a:ext cx="3274920" cy="533520"/>
          </a:xfrm>
          <a:prstGeom prst="rect">
            <a:avLst/>
          </a:prstGeom>
          <a:noFill/>
          <a:ln>
            <a:noFill/>
          </a:ln>
        </p:spPr>
        <p:txBody>
          <a:bodyPr lIns="90000" rIns="90000" tIns="45000" bIns="45000" anchor="b"/>
          <a:p>
            <a:pPr>
              <a:lnSpc>
                <a:spcPct val="100000"/>
              </a:lnSpc>
            </a:pPr>
            <a:r>
              <a:rPr lang="en-US" sz="1400">
                <a:solidFill>
                  <a:srgbClr val="000000"/>
                </a:solidFill>
                <a:latin typeface="Times New Roman"/>
                <a:ea typeface="+mn-ea"/>
              </a:rPr>
              <a:t>&lt;Fußzeile&gt;</a:t>
            </a:r>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756000" y="5078520"/>
            <a:ext cx="6009840" cy="4796280"/>
          </a:xfrm>
          <a:prstGeom prst="rect">
            <a:avLst/>
          </a:prstGeom>
        </p:spPr>
        <p:txBody>
          <a:bodyPr lIns="0" rIns="0" tIns="0" bIns="0"/>
          <a:p>
            <a:pPr>
              <a:lnSpc>
                <a:spcPct val="150000"/>
              </a:lnSpc>
            </a:pPr>
            <a:r>
              <a:rPr lang="en-US" sz="2110">
                <a:solidFill>
                  <a:srgbClr val="595959"/>
                </a:solidFill>
                <a:latin typeface="Arial"/>
              </a:rPr>
              <a:t>The LinkDaViz tool is a JavaScript based web application and is split into a frontend and a backend module.</a:t>
            </a:r>
            <a:endParaRPr/>
          </a:p>
          <a:p>
            <a:pPr>
              <a:lnSpc>
                <a:spcPct val="150000"/>
              </a:lnSpc>
            </a:pPr>
            <a:endParaRPr/>
          </a:p>
          <a:p>
            <a:pPr>
              <a:lnSpc>
                <a:spcPct val="150000"/>
              </a:lnSpc>
            </a:pPr>
            <a:r>
              <a:rPr lang="en-US" sz="2110">
                <a:solidFill>
                  <a:srgbClr val="595959"/>
                </a:solidFill>
                <a:latin typeface="Arial"/>
              </a:rPr>
              <a:t>It receives as input data in RDF or tabular format.</a:t>
            </a:r>
            <a:endParaRPr/>
          </a:p>
          <a:p>
            <a:pPr>
              <a:lnSpc>
                <a:spcPct val="100000"/>
              </a:lnSpc>
            </a:pPr>
            <a:endParaRPr/>
          </a:p>
          <a:p>
            <a:pPr>
              <a:lnSpc>
                <a:spcPct val="100000"/>
              </a:lnSpc>
            </a:pPr>
            <a:r>
              <a:rPr lang="en-US" sz="2110">
                <a:solidFill>
                  <a:srgbClr val="595959"/>
                </a:solidFill>
                <a:latin typeface="Arial"/>
              </a:rPr>
              <a:t>The frontend module consists of a component for data selection, the visualization widgets library and a component </a:t>
            </a:r>
            <a:endParaRPr/>
          </a:p>
          <a:p>
            <a:pPr>
              <a:lnSpc>
                <a:spcPct val="100000"/>
              </a:lnSpc>
            </a:pPr>
            <a:r>
              <a:rPr lang="en-US" sz="2000">
                <a:solidFill>
                  <a:srgbClr val="595959"/>
                </a:solidFill>
                <a:latin typeface="Arial"/>
              </a:rPr>
              <a:t>The front end is implemented in Ember.js an open source client side JavaScript MVC framework.</a:t>
            </a:r>
            <a:endParaRPr/>
          </a:p>
          <a:p>
            <a:pPr>
              <a:lnSpc>
                <a:spcPct val="100000"/>
              </a:lnSpc>
            </a:pPr>
            <a:endParaRPr/>
          </a:p>
          <a:p>
            <a:pPr>
              <a:lnSpc>
                <a:spcPct val="150000"/>
              </a:lnSpc>
            </a:pPr>
            <a:endParaRPr/>
          </a:p>
          <a:p>
            <a:pPr>
              <a:lnSpc>
                <a:spcPct val="150000"/>
              </a:lnSpc>
            </a:pPr>
            <a:endParaRPr/>
          </a:p>
        </p:txBody>
      </p:sp>
      <p:sp>
        <p:nvSpPr>
          <p:cNvPr id="341" name="CustomShape 2"/>
          <p:cNvSpPr/>
          <p:nvPr/>
        </p:nvSpPr>
        <p:spPr>
          <a:xfrm>
            <a:off x="4282200" y="10155600"/>
            <a:ext cx="3274920" cy="533520"/>
          </a:xfrm>
          <a:prstGeom prst="rect">
            <a:avLst/>
          </a:prstGeom>
          <a:noFill/>
          <a:ln>
            <a:noFill/>
          </a:ln>
        </p:spPr>
        <p:txBody>
          <a:bodyPr lIns="90000" rIns="90000" tIns="45000" bIns="45000" anchor="b"/>
          <a:p>
            <a:pPr algn="r">
              <a:lnSpc>
                <a:spcPct val="100000"/>
              </a:lnSpc>
            </a:pPr>
            <a:fld id="{499EA65E-40D0-460A-B0BE-018AFECA8F6D}" type="slidenum">
              <a:rPr lang="en-US" sz="1200">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756000" y="5078520"/>
            <a:ext cx="6046920" cy="4810320"/>
          </a:xfrm>
          <a:prstGeom prst="rect">
            <a:avLst/>
          </a:prstGeom>
        </p:spPr>
        <p:txBody>
          <a:bodyPr lIns="0" rIns="0" tIns="0" bIns="0"/>
          <a:p>
            <a:pPr>
              <a:lnSpc>
                <a:spcPct val="100000"/>
              </a:lnSpc>
            </a:pPr>
            <a:r>
              <a:rPr b="1" lang="en-US" sz="2000">
                <a:solidFill>
                  <a:srgbClr val="000000"/>
                </a:solidFill>
                <a:latin typeface="Calibri"/>
              </a:rPr>
              <a:t>*</a:t>
            </a:r>
            <a:r>
              <a:rPr lang="en-US" sz="2000">
                <a:solidFill>
                  <a:srgbClr val="000000"/>
                </a:solidFill>
                <a:latin typeface="Calibri"/>
              </a:rPr>
              <a:t> We are going to follow the already existing coding convention since we are improving the system. </a:t>
            </a:r>
            <a:endParaRPr/>
          </a:p>
          <a:p>
            <a:pPr>
              <a:lnSpc>
                <a:spcPct val="100000"/>
              </a:lnSpc>
            </a:pPr>
            <a:endParaRPr/>
          </a:p>
          <a:p>
            <a:pPr>
              <a:lnSpc>
                <a:spcPct val="100000"/>
              </a:lnSpc>
            </a:pPr>
            <a:r>
              <a:rPr lang="en-US" sz="2000">
                <a:solidFill>
                  <a:srgbClr val="000000"/>
                </a:solidFill>
                <a:latin typeface="Calibri"/>
              </a:rPr>
              <a:t>* We going to comment our improvement code to enable any future developer understand our work flow</a:t>
            </a:r>
            <a:r>
              <a:rPr b="1" lang="en-US" sz="2000">
                <a:solidFill>
                  <a:srgbClr val="000000"/>
                </a:solidFill>
                <a:latin typeface="Calibri"/>
              </a:rPr>
              <a:t>.</a:t>
            </a:r>
            <a:endParaRPr/>
          </a:p>
          <a:p>
            <a:pPr>
              <a:lnSpc>
                <a:spcPct val="100000"/>
              </a:lnSpc>
            </a:pPr>
            <a:endParaRPr/>
          </a:p>
          <a:p>
            <a:pPr>
              <a:lnSpc>
                <a:spcPct val="100000"/>
              </a:lnSpc>
            </a:pPr>
            <a:r>
              <a:rPr lang="en-US" sz="2000">
                <a:solidFill>
                  <a:srgbClr val="000000"/>
                </a:solidFill>
                <a:latin typeface="Calibri"/>
              </a:rPr>
              <a:t>* Ember.js uses naming conventions to wire up your objects without a lot of boilerplate. We are using these conventional names for our routes, controllers and templates.</a:t>
            </a:r>
            <a:endParaRPr/>
          </a:p>
          <a:p>
            <a:pPr>
              <a:lnSpc>
                <a:spcPct val="150000"/>
              </a:lnSpc>
            </a:pPr>
            <a:endParaRPr/>
          </a:p>
          <a:p>
            <a:pPr>
              <a:lnSpc>
                <a:spcPct val="100000"/>
              </a:lnSpc>
            </a:pPr>
            <a:endParaRPr/>
          </a:p>
          <a:p>
            <a:pPr>
              <a:lnSpc>
                <a:spcPct val="150000"/>
              </a:lnSpc>
            </a:pPr>
            <a:endParaRPr/>
          </a:p>
          <a:p>
            <a:pPr>
              <a:lnSpc>
                <a:spcPct val="150000"/>
              </a:lnSpc>
            </a:pPr>
            <a:endParaRPr/>
          </a:p>
        </p:txBody>
      </p:sp>
      <p:sp>
        <p:nvSpPr>
          <p:cNvPr id="343" name="CustomShape 2"/>
          <p:cNvSpPr/>
          <p:nvPr/>
        </p:nvSpPr>
        <p:spPr>
          <a:xfrm>
            <a:off x="4282200" y="10155600"/>
            <a:ext cx="3274920" cy="533520"/>
          </a:xfrm>
          <a:prstGeom prst="rect">
            <a:avLst/>
          </a:prstGeom>
          <a:noFill/>
          <a:ln>
            <a:noFill/>
          </a:ln>
        </p:spPr>
        <p:txBody>
          <a:bodyPr lIns="90000" rIns="90000" tIns="45000" bIns="45000" anchor="b"/>
          <a:p>
            <a:pPr algn="r">
              <a:lnSpc>
                <a:spcPct val="100000"/>
              </a:lnSpc>
            </a:pPr>
            <a:fld id="{3E8463BE-F3DF-4C1B-9412-F2C35CC924DC}" type="slidenum">
              <a:rPr lang="en-US" sz="1200">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756000" y="5078520"/>
            <a:ext cx="6046920" cy="4247640"/>
          </a:xfrm>
          <a:prstGeom prst="rect">
            <a:avLst/>
          </a:prstGeom>
        </p:spPr>
        <p:txBody>
          <a:bodyPr lIns="0" rIns="0" tIns="0" bIns="0"/>
          <a:p>
            <a:pPr>
              <a:lnSpc>
                <a:spcPct val="150000"/>
              </a:lnSpc>
            </a:pPr>
            <a:r>
              <a:rPr lang="en-US" sz="2110">
                <a:solidFill>
                  <a:srgbClr val="595959"/>
                </a:solidFill>
                <a:latin typeface="Arial"/>
              </a:rPr>
              <a:t>* We are going to update the already existing document with all our proposed features </a:t>
            </a:r>
            <a:endParaRPr/>
          </a:p>
          <a:p>
            <a:pPr>
              <a:lnSpc>
                <a:spcPct val="150000"/>
              </a:lnSpc>
            </a:pPr>
            <a:endParaRPr/>
          </a:p>
          <a:p>
            <a:pPr>
              <a:lnSpc>
                <a:spcPct val="150000"/>
              </a:lnSpc>
            </a:pPr>
            <a:endParaRPr/>
          </a:p>
        </p:txBody>
      </p:sp>
      <p:sp>
        <p:nvSpPr>
          <p:cNvPr id="345" name="CustomShape 2"/>
          <p:cNvSpPr/>
          <p:nvPr/>
        </p:nvSpPr>
        <p:spPr>
          <a:xfrm>
            <a:off x="4282200" y="10155600"/>
            <a:ext cx="3274920" cy="533520"/>
          </a:xfrm>
          <a:prstGeom prst="rect">
            <a:avLst/>
          </a:prstGeom>
          <a:noFill/>
          <a:ln>
            <a:noFill/>
          </a:ln>
        </p:spPr>
        <p:txBody>
          <a:bodyPr lIns="90000" rIns="90000" tIns="45000" bIns="45000" anchor="b"/>
          <a:p>
            <a:pPr algn="r">
              <a:lnSpc>
                <a:spcPct val="100000"/>
              </a:lnSpc>
            </a:pPr>
            <a:fld id="{82C2BBE6-5B0C-4BA1-8A66-62C3504E1A6A}" type="slidenum">
              <a:rPr lang="en-US" sz="1200">
                <a:solidFill>
                  <a:srgbClr val="000000"/>
                </a:solidFill>
                <a:latin typeface="+mn-lt"/>
                <a:ea typeface="+mn-ea"/>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PlaceHolder 1"/>
          <p:cNvSpPr>
            <a:spLocks noGrp="1"/>
          </p:cNvSpPr>
          <p:nvPr>
            <p:ph type="body"/>
          </p:nvPr>
        </p:nvSpPr>
        <p:spPr>
          <a:xfrm>
            <a:off x="756000" y="5078520"/>
            <a:ext cx="6046920" cy="4810680"/>
          </a:xfrm>
          <a:prstGeom prst="rect">
            <a:avLst/>
          </a:prstGeom>
        </p:spPr>
        <p:txBody>
          <a:bodyPr lIns="0" rIns="0" tIns="0" bIns="0"/>
          <a:p>
            <a:r>
              <a:rPr lang="en-US" sz="2340">
                <a:latin typeface="Arial"/>
              </a:rPr>
              <a:t>We are adding this slide from our architecture slide to remind the audience of our propose solution to improve the LindaViz project and we are going to document how we implement all this features (well commented in the code).</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756000" y="5078520"/>
            <a:ext cx="6046560" cy="4809960"/>
          </a:xfrm>
          <a:prstGeom prst="rect">
            <a:avLst/>
          </a:prstGeom>
        </p:spPr>
        <p:txBody>
          <a:bodyPr lIns="0" rIns="0" tIns="0" bIns="0"/>
          <a:p>
            <a:endParaRPr/>
          </a:p>
        </p:txBody>
      </p:sp>
      <p:sp>
        <p:nvSpPr>
          <p:cNvPr id="348" name="CustomShape 2"/>
          <p:cNvSpPr/>
          <p:nvPr/>
        </p:nvSpPr>
        <p:spPr>
          <a:xfrm>
            <a:off x="4282200" y="10155600"/>
            <a:ext cx="3274200" cy="533160"/>
          </a:xfrm>
          <a:prstGeom prst="rect">
            <a:avLst/>
          </a:prstGeom>
          <a:noFill/>
          <a:ln>
            <a:noFill/>
          </a:ln>
        </p:spPr>
        <p:txBody>
          <a:bodyPr lIns="90000" rIns="90000" tIns="45000" bIns="45000" anchor="b"/>
          <a:p>
            <a:pPr algn="r">
              <a:lnSpc>
                <a:spcPct val="100000"/>
              </a:lnSpc>
            </a:pPr>
            <a:fld id="{2E743D6D-456C-412B-BFFE-F8612DE208AB}" type="slidenum">
              <a:rPr lang="en-US" sz="1200">
                <a:solidFill>
                  <a:srgbClr val="000000"/>
                </a:solidFill>
                <a:latin typeface="+mn-lt"/>
                <a:ea typeface="+mn-ea"/>
              </a:rPr>
              <a:t>&lt;number&gt;</a:t>
            </a:fld>
            <a:endParaRPr/>
          </a:p>
        </p:txBody>
      </p:sp>
      <p:sp>
        <p:nvSpPr>
          <p:cNvPr id="349" name="CustomShape 3"/>
          <p:cNvSpPr/>
          <p:nvPr/>
        </p:nvSpPr>
        <p:spPr>
          <a:xfrm>
            <a:off x="0" y="10155600"/>
            <a:ext cx="3274920" cy="533520"/>
          </a:xfrm>
          <a:prstGeom prst="rect">
            <a:avLst/>
          </a:prstGeom>
          <a:noFill/>
          <a:ln>
            <a:noFill/>
          </a:ln>
        </p:spPr>
        <p:txBody>
          <a:bodyPr lIns="90000" rIns="90000" tIns="45000" bIns="45000" anchor="b"/>
          <a:p>
            <a:pPr>
              <a:lnSpc>
                <a:spcPct val="100000"/>
              </a:lnSpc>
            </a:pPr>
            <a:r>
              <a:rPr lang="en-US" sz="1400">
                <a:solidFill>
                  <a:srgbClr val="000000"/>
                </a:solidFill>
                <a:latin typeface="Times New Roman"/>
                <a:ea typeface="+mn-ea"/>
              </a:rPr>
              <a:t>&lt;Fußzeile&gt;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3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9" name="" descr=""/>
          <p:cNvPicPr/>
          <p:nvPr/>
        </p:nvPicPr>
        <p:blipFill>
          <a:blip r:embed="rId2"/>
          <a:stretch>
            <a:fillRect/>
          </a:stretch>
        </p:blipFill>
        <p:spPr>
          <a:xfrm>
            <a:off x="2292480" y="1768680"/>
            <a:ext cx="5494680" cy="4384080"/>
          </a:xfrm>
          <a:prstGeom prst="rect">
            <a:avLst/>
          </a:prstGeom>
          <a:ln>
            <a:noFill/>
          </a:ln>
        </p:spPr>
      </p:pic>
      <p:pic>
        <p:nvPicPr>
          <p:cNvPr id="40"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6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6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7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7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7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7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7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80" name="" descr=""/>
          <p:cNvPicPr/>
          <p:nvPr/>
        </p:nvPicPr>
        <p:blipFill>
          <a:blip r:embed="rId2"/>
          <a:stretch>
            <a:fillRect/>
          </a:stretch>
        </p:blipFill>
        <p:spPr>
          <a:xfrm>
            <a:off x="2292480" y="1768680"/>
            <a:ext cx="5494680" cy="4384080"/>
          </a:xfrm>
          <a:prstGeom prst="rect">
            <a:avLst/>
          </a:prstGeom>
          <a:ln>
            <a:noFill/>
          </a:ln>
        </p:spPr>
      </p:pic>
      <p:pic>
        <p:nvPicPr>
          <p:cNvPr id="8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88"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9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9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9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0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0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09"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10"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1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14"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15"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17"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18"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19" name="" descr=""/>
          <p:cNvPicPr/>
          <p:nvPr/>
        </p:nvPicPr>
        <p:blipFill>
          <a:blip r:embed="rId2"/>
          <a:stretch>
            <a:fillRect/>
          </a:stretch>
        </p:blipFill>
        <p:spPr>
          <a:xfrm>
            <a:off x="2292480" y="1768680"/>
            <a:ext cx="5494680" cy="4384080"/>
          </a:xfrm>
          <a:prstGeom prst="rect">
            <a:avLst/>
          </a:prstGeom>
          <a:ln>
            <a:noFill/>
          </a:ln>
        </p:spPr>
      </p:pic>
      <p:pic>
        <p:nvPicPr>
          <p:cNvPr id="120"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7"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9"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3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7"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38"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0"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4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2"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4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46"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48"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49"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51"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5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53"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54"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56"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57"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58" name="" descr=""/>
          <p:cNvPicPr/>
          <p:nvPr/>
        </p:nvPicPr>
        <p:blipFill>
          <a:blip r:embed="rId2"/>
          <a:stretch>
            <a:fillRect/>
          </a:stretch>
        </p:blipFill>
        <p:spPr>
          <a:xfrm>
            <a:off x="2292480" y="1768680"/>
            <a:ext cx="5494680" cy="4384080"/>
          </a:xfrm>
          <a:prstGeom prst="rect">
            <a:avLst/>
          </a:prstGeom>
          <a:ln>
            <a:noFill/>
          </a:ln>
        </p:spPr>
      </p:pic>
      <p:pic>
        <p:nvPicPr>
          <p:cNvPr id="159"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6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7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7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7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7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7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8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8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8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18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8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8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19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9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19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194" name="" descr=""/>
          <p:cNvPicPr/>
          <p:nvPr/>
        </p:nvPicPr>
        <p:blipFill>
          <a:blip r:embed="rId2"/>
          <a:stretch>
            <a:fillRect/>
          </a:stretch>
        </p:blipFill>
        <p:spPr>
          <a:xfrm>
            <a:off x="2292480" y="1768680"/>
            <a:ext cx="5494680" cy="4384080"/>
          </a:xfrm>
          <a:prstGeom prst="rect">
            <a:avLst/>
          </a:prstGeom>
          <a:ln>
            <a:noFill/>
          </a:ln>
        </p:spPr>
      </p:pic>
      <p:pic>
        <p:nvPicPr>
          <p:cNvPr id="19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8"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9"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1"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3"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5"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6"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7"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flipV="1">
            <a:off x="879120" y="532080"/>
            <a:ext cx="8630280" cy="38160"/>
          </a:xfrm>
          <a:prstGeom prst="rect">
            <a:avLst/>
          </a:prstGeom>
          <a:solidFill>
            <a:srgbClr val="fe9202"/>
          </a:solidFill>
          <a:ln w="25560">
            <a:noFill/>
          </a:ln>
        </p:spPr>
      </p:sp>
      <p:sp>
        <p:nvSpPr>
          <p:cNvPr id="1" name="CustomShape 2"/>
          <p:cNvSpPr/>
          <p:nvPr/>
        </p:nvSpPr>
        <p:spPr>
          <a:xfrm flipH="1" flipV="1" rot="5400000">
            <a:off x="9112680" y="937080"/>
            <a:ext cx="790920" cy="38160"/>
          </a:xfrm>
          <a:prstGeom prst="rect">
            <a:avLst/>
          </a:prstGeom>
          <a:solidFill>
            <a:srgbClr val="fe9202"/>
          </a:solidFill>
          <a:ln w="25560">
            <a:noFill/>
          </a:ln>
        </p:spPr>
      </p:sp>
      <p:sp>
        <p:nvSpPr>
          <p:cNvPr id="2" name="CustomShape 3"/>
          <p:cNvSpPr/>
          <p:nvPr/>
        </p:nvSpPr>
        <p:spPr>
          <a:xfrm>
            <a:off x="726120" y="251640"/>
            <a:ext cx="9038880" cy="7037280"/>
          </a:xfrm>
          <a:prstGeom prst="rect">
            <a:avLst/>
          </a:prstGeom>
          <a:solidFill>
            <a:srgbClr val="f2f2f2"/>
          </a:solidFill>
          <a:ln w="25560">
            <a:noFill/>
          </a:ln>
        </p:spPr>
      </p:sp>
      <p:sp>
        <p:nvSpPr>
          <p:cNvPr id="3" name="CustomShape 4"/>
          <p:cNvSpPr/>
          <p:nvPr/>
        </p:nvSpPr>
        <p:spPr>
          <a:xfrm>
            <a:off x="2208600" y="3429000"/>
            <a:ext cx="286200" cy="671400"/>
          </a:xfrm>
          <a:prstGeom prst="rect">
            <a:avLst/>
          </a:prstGeom>
          <a:noFill/>
          <a:ln>
            <a:noFill/>
          </a:ln>
        </p:spPr>
        <p:txBody>
          <a:bodyPr lIns="0" rIns="0" tIns="0" bIns="0"/>
          <a:p>
            <a:pPr>
              <a:lnSpc>
                <a:spcPct val="100000"/>
              </a:lnSpc>
            </a:pPr>
            <a:r>
              <a:rPr b="1" lang="en-US" sz="4000">
                <a:solidFill>
                  <a:srgbClr val="fa8716"/>
                </a:solidFill>
                <a:latin typeface="Rockwell"/>
                <a:ea typeface="DejaVu Sans"/>
              </a:rPr>
              <a:t>+</a:t>
            </a:r>
            <a:endParaRPr/>
          </a:p>
        </p:txBody>
      </p:sp>
      <p:sp>
        <p:nvSpPr>
          <p:cNvPr id="4" name="CustomShape 5"/>
          <p:cNvSpPr/>
          <p:nvPr/>
        </p:nvSpPr>
        <p:spPr>
          <a:xfrm>
            <a:off x="315000" y="251640"/>
            <a:ext cx="232920" cy="7037280"/>
          </a:xfrm>
          <a:prstGeom prst="rect">
            <a:avLst/>
          </a:prstGeom>
          <a:solidFill>
            <a:srgbClr val="fe9202"/>
          </a:solidFill>
          <a:ln w="25560">
            <a:noFill/>
          </a:ln>
        </p:spPr>
      </p:sp>
      <p:sp>
        <p:nvSpPr>
          <p:cNvPr id="5" name="PlaceHolder 6"/>
          <p:cNvSpPr>
            <a:spLocks noGrp="1"/>
          </p:cNvSpPr>
          <p:nvPr>
            <p:ph type="title"/>
          </p:nvPr>
        </p:nvSpPr>
        <p:spPr>
          <a:xfrm>
            <a:off x="504000" y="301320"/>
            <a:ext cx="9071640" cy="1261800"/>
          </a:xfrm>
          <a:prstGeom prst="rect">
            <a:avLst/>
          </a:prstGeom>
        </p:spPr>
        <p:txBody>
          <a:bodyPr lIns="0" rIns="0" tIns="0" bIns="0" anchor="ctr"/>
          <a:p>
            <a:r>
              <a:rPr lang="en-US">
                <a:latin typeface="Arial"/>
              </a:rPr>
              <a:t>Click to edit the title text format</a:t>
            </a:r>
            <a:endParaRPr/>
          </a:p>
        </p:txBody>
      </p:sp>
      <p:sp>
        <p:nvSpPr>
          <p:cNvPr id="6" name="PlaceHolder 7"/>
          <p:cNvSpPr>
            <a:spLocks noGrp="1"/>
          </p:cNvSpPr>
          <p:nvPr>
            <p:ph type="body"/>
          </p:nvPr>
        </p:nvSpPr>
        <p:spPr>
          <a:xfrm>
            <a:off x="504000" y="1768680"/>
            <a:ext cx="9071640" cy="43837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flipH="1" flipV="1">
            <a:off x="879120" y="532080"/>
            <a:ext cx="8630280" cy="38160"/>
          </a:xfrm>
          <a:prstGeom prst="rect">
            <a:avLst/>
          </a:prstGeom>
          <a:solidFill>
            <a:srgbClr val="fe9202"/>
          </a:solidFill>
          <a:ln w="25560">
            <a:noFill/>
          </a:ln>
        </p:spPr>
      </p:sp>
      <p:sp>
        <p:nvSpPr>
          <p:cNvPr id="42" name="CustomShape 2"/>
          <p:cNvSpPr/>
          <p:nvPr/>
        </p:nvSpPr>
        <p:spPr>
          <a:xfrm flipH="1" flipV="1" rot="5400000">
            <a:off x="9112680" y="937080"/>
            <a:ext cx="790920" cy="38160"/>
          </a:xfrm>
          <a:prstGeom prst="rect">
            <a:avLst/>
          </a:prstGeom>
          <a:solidFill>
            <a:srgbClr val="fe9202"/>
          </a:solidFill>
          <a:ln w="25560">
            <a:noFill/>
          </a:ln>
        </p:spPr>
      </p:sp>
      <p:sp>
        <p:nvSpPr>
          <p:cNvPr id="43" name="CustomShape 3"/>
          <p:cNvSpPr/>
          <p:nvPr/>
        </p:nvSpPr>
        <p:spPr>
          <a:xfrm>
            <a:off x="726120" y="251640"/>
            <a:ext cx="9038880" cy="7037280"/>
          </a:xfrm>
          <a:prstGeom prst="rect">
            <a:avLst/>
          </a:prstGeom>
          <a:solidFill>
            <a:srgbClr val="f2f2f2"/>
          </a:solidFill>
          <a:ln w="25560">
            <a:noFill/>
          </a:ln>
        </p:spPr>
      </p:sp>
      <p:sp>
        <p:nvSpPr>
          <p:cNvPr id="44" name="CustomShape 4"/>
          <p:cNvSpPr/>
          <p:nvPr/>
        </p:nvSpPr>
        <p:spPr>
          <a:xfrm>
            <a:off x="2208600" y="3429000"/>
            <a:ext cx="286200" cy="671400"/>
          </a:xfrm>
          <a:prstGeom prst="rect">
            <a:avLst/>
          </a:prstGeom>
          <a:noFill/>
          <a:ln>
            <a:noFill/>
          </a:ln>
        </p:spPr>
        <p:txBody>
          <a:bodyPr lIns="0" rIns="0" tIns="0" bIns="0"/>
          <a:p>
            <a:pPr>
              <a:lnSpc>
                <a:spcPct val="100000"/>
              </a:lnSpc>
            </a:pPr>
            <a:r>
              <a:rPr b="1" lang="en-US" sz="4000">
                <a:solidFill>
                  <a:srgbClr val="fa8716"/>
                </a:solidFill>
                <a:latin typeface="Rockwell"/>
                <a:ea typeface="DejaVu Sans"/>
              </a:rPr>
              <a:t>+</a:t>
            </a:r>
            <a:endParaRPr/>
          </a:p>
        </p:txBody>
      </p:sp>
      <p:sp>
        <p:nvSpPr>
          <p:cNvPr id="45" name="CustomShape 5"/>
          <p:cNvSpPr/>
          <p:nvPr/>
        </p:nvSpPr>
        <p:spPr>
          <a:xfrm>
            <a:off x="315000" y="251640"/>
            <a:ext cx="232920" cy="7037280"/>
          </a:xfrm>
          <a:prstGeom prst="rect">
            <a:avLst/>
          </a:prstGeom>
          <a:solidFill>
            <a:srgbClr val="fe9202"/>
          </a:solidFill>
          <a:ln w="25560">
            <a:noFill/>
          </a:ln>
        </p:spPr>
      </p:sp>
      <p:sp>
        <p:nvSpPr>
          <p:cNvPr id="46" name="PlaceHolder 6"/>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47" name="PlaceHolder 7"/>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2" name="CustomShape 1"/>
          <p:cNvSpPr/>
          <p:nvPr/>
        </p:nvSpPr>
        <p:spPr>
          <a:xfrm flipH="1" flipV="1">
            <a:off x="884520" y="527400"/>
            <a:ext cx="8630640" cy="38520"/>
          </a:xfrm>
          <a:prstGeom prst="rect">
            <a:avLst/>
          </a:prstGeom>
          <a:solidFill>
            <a:srgbClr val="fe9202"/>
          </a:solidFill>
          <a:ln w="25560">
            <a:noFill/>
          </a:ln>
        </p:spPr>
      </p:sp>
      <p:sp>
        <p:nvSpPr>
          <p:cNvPr id="83" name="CustomShape 2"/>
          <p:cNvSpPr/>
          <p:nvPr/>
        </p:nvSpPr>
        <p:spPr>
          <a:xfrm flipH="1" flipV="1" rot="5400000">
            <a:off x="9107640" y="942480"/>
            <a:ext cx="791280" cy="38520"/>
          </a:xfrm>
          <a:prstGeom prst="rect">
            <a:avLst/>
          </a:prstGeom>
          <a:solidFill>
            <a:srgbClr val="fe9202"/>
          </a:solidFill>
          <a:ln w="25560">
            <a:noFill/>
          </a:ln>
        </p:spPr>
      </p:sp>
      <p:sp>
        <p:nvSpPr>
          <p:cNvPr id="84" name="CustomShape 3"/>
          <p:cNvSpPr/>
          <p:nvPr/>
        </p:nvSpPr>
        <p:spPr>
          <a:xfrm>
            <a:off x="245880" y="252000"/>
            <a:ext cx="286560" cy="604440"/>
          </a:xfrm>
          <a:prstGeom prst="rect">
            <a:avLst/>
          </a:prstGeom>
          <a:noFill/>
          <a:ln>
            <a:noFill/>
          </a:ln>
        </p:spPr>
        <p:txBody>
          <a:bodyPr lIns="0" rIns="0" tIns="0" bIns="0"/>
          <a:p>
            <a:pPr>
              <a:lnSpc>
                <a:spcPct val="100000"/>
              </a:lnSpc>
            </a:pPr>
            <a:r>
              <a:rPr b="1" lang="en-US" sz="3600">
                <a:solidFill>
                  <a:srgbClr val="fa8716"/>
                </a:solidFill>
                <a:latin typeface="Rockwell"/>
              </a:rPr>
              <a:t>+</a:t>
            </a:r>
            <a:endParaRPr/>
          </a:p>
        </p:txBody>
      </p:sp>
      <p:sp>
        <p:nvSpPr>
          <p:cNvPr id="85" name="PlaceHolder 4"/>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86"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1" name="CustomShape 1"/>
          <p:cNvSpPr/>
          <p:nvPr/>
        </p:nvSpPr>
        <p:spPr>
          <a:xfrm flipH="1" flipV="1">
            <a:off x="884520" y="527400"/>
            <a:ext cx="8630640" cy="38520"/>
          </a:xfrm>
          <a:prstGeom prst="rect">
            <a:avLst/>
          </a:prstGeom>
          <a:solidFill>
            <a:srgbClr val="fe9202"/>
          </a:solidFill>
          <a:ln w="25560">
            <a:noFill/>
          </a:ln>
        </p:spPr>
      </p:sp>
      <p:sp>
        <p:nvSpPr>
          <p:cNvPr id="122" name="CustomShape 2"/>
          <p:cNvSpPr/>
          <p:nvPr/>
        </p:nvSpPr>
        <p:spPr>
          <a:xfrm flipH="1" flipV="1" rot="5400000">
            <a:off x="9107640" y="942480"/>
            <a:ext cx="791280" cy="38520"/>
          </a:xfrm>
          <a:prstGeom prst="rect">
            <a:avLst/>
          </a:prstGeom>
          <a:solidFill>
            <a:srgbClr val="fe9202"/>
          </a:solidFill>
          <a:ln w="25560">
            <a:noFill/>
          </a:ln>
        </p:spPr>
      </p:sp>
      <p:sp>
        <p:nvSpPr>
          <p:cNvPr id="123" name="CustomShape 3"/>
          <p:cNvSpPr/>
          <p:nvPr/>
        </p:nvSpPr>
        <p:spPr>
          <a:xfrm>
            <a:off x="245880" y="252000"/>
            <a:ext cx="286560" cy="604440"/>
          </a:xfrm>
          <a:prstGeom prst="rect">
            <a:avLst/>
          </a:prstGeom>
          <a:noFill/>
          <a:ln>
            <a:noFill/>
          </a:ln>
        </p:spPr>
        <p:txBody>
          <a:bodyPr lIns="0" rIns="0" tIns="0" bIns="0"/>
          <a:p>
            <a:pPr>
              <a:lnSpc>
                <a:spcPct val="100000"/>
              </a:lnSpc>
            </a:pPr>
            <a:r>
              <a:rPr b="1" lang="en-US" sz="3600">
                <a:solidFill>
                  <a:srgbClr val="fa8716"/>
                </a:solidFill>
                <a:latin typeface="Rockwell"/>
              </a:rPr>
              <a:t>+</a:t>
            </a:r>
            <a:endParaRPr/>
          </a:p>
        </p:txBody>
      </p:sp>
      <p:sp>
        <p:nvSpPr>
          <p:cNvPr id="124" name="PlaceHolder 4"/>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25" name="PlaceHolder 5"/>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6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25.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1560240" y="1015200"/>
            <a:ext cx="7725600" cy="1500120"/>
          </a:xfrm>
          <a:prstGeom prst="rect">
            <a:avLst/>
          </a:prstGeom>
          <a:noFill/>
          <a:ln>
            <a:noFill/>
          </a:ln>
        </p:spPr>
        <p:txBody>
          <a:bodyPr lIns="90000" rIns="90000" tIns="45000" bIns="45000"/>
          <a:p>
            <a:pPr>
              <a:lnSpc>
                <a:spcPct val="100000"/>
              </a:lnSpc>
            </a:pPr>
            <a:r>
              <a:rPr b="1" lang="en-US" sz="4400">
                <a:solidFill>
                  <a:srgbClr val="fe9202"/>
                </a:solidFill>
                <a:latin typeface="Rockwell"/>
                <a:ea typeface="DejaVu Sans"/>
              </a:rPr>
              <a:t>E</a:t>
            </a:r>
            <a:r>
              <a:rPr b="1" lang="en-US" sz="4400">
                <a:solidFill>
                  <a:srgbClr val="7f7f7f"/>
                </a:solidFill>
                <a:latin typeface="Rockwell"/>
                <a:ea typeface="DejaVu Sans"/>
              </a:rPr>
              <a:t>nterprise </a:t>
            </a:r>
            <a:r>
              <a:rPr b="1" lang="en-US" sz="4400">
                <a:solidFill>
                  <a:srgbClr val="fe9202"/>
                </a:solidFill>
                <a:latin typeface="Rockwell"/>
                <a:ea typeface="DejaVu Sans"/>
              </a:rPr>
              <a:t>I</a:t>
            </a:r>
            <a:r>
              <a:rPr b="1" lang="en-US" sz="4400">
                <a:solidFill>
                  <a:srgbClr val="7f7f7f"/>
                </a:solidFill>
                <a:latin typeface="Rockwell"/>
                <a:ea typeface="DejaVu Sans"/>
              </a:rPr>
              <a:t>nformation  </a:t>
            </a:r>
            <a:r>
              <a:rPr b="1" lang="en-US" sz="4400">
                <a:solidFill>
                  <a:srgbClr val="fe9202"/>
                </a:solidFill>
                <a:latin typeface="Rockwell"/>
                <a:ea typeface="DejaVu Sans"/>
              </a:rPr>
              <a:t>S</a:t>
            </a:r>
            <a:r>
              <a:rPr b="1" lang="en-US" sz="4400">
                <a:solidFill>
                  <a:srgbClr val="7f7f7f"/>
                </a:solidFill>
                <a:latin typeface="Rockwell"/>
                <a:ea typeface="DejaVu Sans"/>
              </a:rPr>
              <a:t>ystems </a:t>
            </a:r>
            <a:r>
              <a:rPr b="1" lang="en-US" sz="4400">
                <a:solidFill>
                  <a:srgbClr val="fe9202"/>
                </a:solidFill>
                <a:latin typeface="Rockwell"/>
                <a:ea typeface="DejaVu Sans"/>
              </a:rPr>
              <a:t>L</a:t>
            </a:r>
            <a:r>
              <a:rPr b="1" lang="en-US" sz="4400">
                <a:solidFill>
                  <a:srgbClr val="7f7f7f"/>
                </a:solidFill>
                <a:latin typeface="Rockwell"/>
                <a:ea typeface="DejaVu Sans"/>
              </a:rPr>
              <a:t>ab</a:t>
            </a:r>
            <a:endParaRPr/>
          </a:p>
          <a:p>
            <a:pPr>
              <a:lnSpc>
                <a:spcPct val="100000"/>
              </a:lnSpc>
            </a:pPr>
            <a:endParaRPr/>
          </a:p>
          <a:p>
            <a:pPr>
              <a:lnSpc>
                <a:spcPct val="100000"/>
              </a:lnSpc>
            </a:pPr>
            <a:r>
              <a:rPr b="1" lang="en-US" sz="4400">
                <a:solidFill>
                  <a:srgbClr val="7f7f7f"/>
                </a:solidFill>
                <a:latin typeface="Rockwell"/>
                <a:ea typeface="DejaVu Sans"/>
              </a:rPr>
              <a:t>Linked Data Visualization and Exploration</a:t>
            </a:r>
            <a:endParaRPr/>
          </a:p>
          <a:p>
            <a:pPr algn="r">
              <a:lnSpc>
                <a:spcPct val="100000"/>
              </a:lnSpc>
            </a:pPr>
            <a:r>
              <a:rPr b="1" lang="en-US" sz="1600">
                <a:solidFill>
                  <a:srgbClr val="e46c0a"/>
                </a:solidFill>
                <a:latin typeface="Rockwell"/>
                <a:ea typeface="DejaVu Sans"/>
              </a:rPr>
              <a:t>Mentor:</a:t>
            </a:r>
            <a:endParaRPr/>
          </a:p>
          <a:p>
            <a:pPr algn="r">
              <a:lnSpc>
                <a:spcPct val="100000"/>
              </a:lnSpc>
            </a:pPr>
            <a:r>
              <a:rPr b="1" lang="en-US" sz="1600">
                <a:solidFill>
                  <a:srgbClr val="e46c0a"/>
                </a:solidFill>
                <a:latin typeface="Rockwell"/>
                <a:ea typeface="DejaVu Sans"/>
              </a:rPr>
              <a:t>Klaudia Thellmann</a:t>
            </a:r>
            <a:endParaRPr/>
          </a:p>
          <a:p>
            <a:pPr algn="r">
              <a:lnSpc>
                <a:spcPct val="100000"/>
              </a:lnSpc>
            </a:pPr>
            <a:endParaRPr/>
          </a:p>
          <a:p>
            <a:pPr algn="r">
              <a:lnSpc>
                <a:spcPct val="100000"/>
              </a:lnSpc>
            </a:pPr>
            <a:r>
              <a:rPr b="1" lang="en-US" sz="1600">
                <a:solidFill>
                  <a:srgbClr val="e46c0a"/>
                </a:solidFill>
                <a:latin typeface="Rockwell"/>
                <a:ea typeface="DejaVu Sans"/>
              </a:rPr>
              <a:t>Group Members:</a:t>
            </a:r>
            <a:endParaRPr/>
          </a:p>
          <a:p>
            <a:pPr algn="r">
              <a:lnSpc>
                <a:spcPct val="100000"/>
              </a:lnSpc>
            </a:pPr>
            <a:r>
              <a:rPr b="1" lang="en-US" sz="1600">
                <a:solidFill>
                  <a:srgbClr val="e46c0a"/>
                </a:solidFill>
                <a:latin typeface="Rockwell"/>
                <a:ea typeface="DejaVu Sans"/>
              </a:rPr>
              <a:t>Alina Arunova (L)</a:t>
            </a:r>
            <a:endParaRPr/>
          </a:p>
          <a:p>
            <a:pPr algn="r">
              <a:lnSpc>
                <a:spcPct val="100000"/>
              </a:lnSpc>
            </a:pPr>
            <a:r>
              <a:rPr b="1" lang="en-US" sz="1600">
                <a:solidFill>
                  <a:srgbClr val="e46c0a"/>
                </a:solidFill>
                <a:latin typeface="Rockwell"/>
                <a:ea typeface="DejaVu Sans"/>
              </a:rPr>
              <a:t>Tatiana Novikova</a:t>
            </a:r>
            <a:endParaRPr/>
          </a:p>
          <a:p>
            <a:pPr algn="r">
              <a:lnSpc>
                <a:spcPct val="100000"/>
              </a:lnSpc>
            </a:pPr>
            <a:r>
              <a:rPr b="1" lang="en-US" sz="1600">
                <a:solidFill>
                  <a:srgbClr val="e46c0a"/>
                </a:solidFill>
                <a:latin typeface="Rockwell"/>
                <a:ea typeface="DejaVu Sans"/>
              </a:rPr>
              <a:t>David Ibhaluobe</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02" name="CustomShape 2"/>
          <p:cNvSpPr/>
          <p:nvPr/>
        </p:nvSpPr>
        <p:spPr>
          <a:xfrm>
            <a:off x="726120" y="6888600"/>
            <a:ext cx="1623960" cy="400680"/>
          </a:xfrm>
          <a:prstGeom prst="rect">
            <a:avLst/>
          </a:prstGeom>
          <a:noFill/>
          <a:ln>
            <a:noFill/>
          </a:ln>
        </p:spPr>
        <p:txBody>
          <a:bodyPr lIns="90000" rIns="90000" tIns="45000" bIns="45000" anchor="ctr"/>
          <a:p>
            <a:pPr algn="r">
              <a:lnSpc>
                <a:spcPct val="100000"/>
              </a:lnSpc>
            </a:pPr>
            <a:r>
              <a:rPr lang="en-US" sz="1100">
                <a:solidFill>
                  <a:srgbClr val="595959"/>
                </a:solidFill>
                <a:latin typeface="Rockwell"/>
                <a:ea typeface="DejaVu Sans"/>
              </a:rPr>
              <a:t>  </a:t>
            </a:r>
            <a:endParaRPr/>
          </a:p>
        </p:txBody>
      </p:sp>
      <p:sp>
        <p:nvSpPr>
          <p:cNvPr id="203" name="CustomShape 3"/>
          <p:cNvSpPr/>
          <p:nvPr/>
        </p:nvSpPr>
        <p:spPr>
          <a:xfrm>
            <a:off x="9156240" y="6888600"/>
            <a:ext cx="609120" cy="400680"/>
          </a:xfrm>
          <a:prstGeom prst="rect">
            <a:avLst/>
          </a:prstGeom>
          <a:noFill/>
          <a:ln>
            <a:noFill/>
          </a:ln>
        </p:spPr>
        <p:txBody>
          <a:bodyPr lIns="90000" rIns="90000" tIns="45000" bIns="45000" anchor="ctr"/>
          <a:p>
            <a:pPr algn="r">
              <a:lnSpc>
                <a:spcPct val="100000"/>
              </a:lnSpc>
            </a:pPr>
            <a:r>
              <a:rPr lang="en-US" sz="1400">
                <a:solidFill>
                  <a:srgbClr val="000000"/>
                </a:solidFill>
                <a:latin typeface="Rockwell"/>
                <a:ea typeface="DejaVu Sans"/>
              </a:rPr>
              <a:t> </a:t>
            </a:r>
            <a:endParaRPr/>
          </a:p>
        </p:txBody>
      </p:sp>
    </p:spTree>
  </p:cSld>
  <p:transition spd="slow">
    <p:cover dir="l"/>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684000" y="373320"/>
            <a:ext cx="9070920" cy="1261440"/>
          </a:xfrm>
          <a:prstGeom prst="rect">
            <a:avLst/>
          </a:prstGeom>
          <a:noFill/>
          <a:ln>
            <a:noFill/>
          </a:ln>
        </p:spPr>
        <p:txBody>
          <a:bodyPr lIns="0" rIns="0" tIns="0" bIns="0" anchor="ctr"/>
          <a:p>
            <a:r>
              <a:rPr b="1" lang="en-US" sz="4000">
                <a:solidFill>
                  <a:srgbClr val="fe9202"/>
                </a:solidFill>
                <a:latin typeface="Rockwell"/>
              </a:rPr>
              <a:t>D</a:t>
            </a:r>
            <a:r>
              <a:rPr b="1" lang="en-US" sz="4000">
                <a:solidFill>
                  <a:srgbClr val="aea79f"/>
                </a:solidFill>
                <a:latin typeface="Rockwell"/>
              </a:rPr>
              <a:t>ocumentation </a:t>
            </a:r>
            <a:r>
              <a:rPr b="1" lang="en-US" sz="4000">
                <a:solidFill>
                  <a:srgbClr val="fe9202"/>
                </a:solidFill>
                <a:latin typeface="Rockwell"/>
              </a:rPr>
              <a:t>S</a:t>
            </a:r>
            <a:r>
              <a:rPr b="1" lang="en-US" sz="4000">
                <a:solidFill>
                  <a:srgbClr val="aea79f"/>
                </a:solidFill>
                <a:latin typeface="Rockwell"/>
              </a:rPr>
              <a:t>trategy: </a:t>
            </a:r>
            <a:r>
              <a:rPr b="1" lang="en-US" sz="4000">
                <a:solidFill>
                  <a:srgbClr val="fe9202"/>
                </a:solidFill>
                <a:latin typeface="Rockwell"/>
              </a:rPr>
              <a:t>A</a:t>
            </a:r>
            <a:r>
              <a:rPr b="1" lang="en-US" sz="4000">
                <a:solidFill>
                  <a:srgbClr val="aea79f"/>
                </a:solidFill>
                <a:latin typeface="Rockwell"/>
              </a:rPr>
              <a:t>gile </a:t>
            </a:r>
            <a:r>
              <a:rPr b="1" lang="en-US" sz="4000">
                <a:solidFill>
                  <a:srgbClr val="fe9202"/>
                </a:solidFill>
                <a:latin typeface="Rockwell"/>
              </a:rPr>
              <a:t>D</a:t>
            </a:r>
            <a:r>
              <a:rPr b="1" lang="en-US" sz="4000">
                <a:solidFill>
                  <a:srgbClr val="aea79f"/>
                </a:solidFill>
                <a:latin typeface="Rockwell"/>
              </a:rPr>
              <a:t>ocumentation</a:t>
            </a:r>
            <a:endParaRPr/>
          </a:p>
        </p:txBody>
      </p:sp>
      <p:pic>
        <p:nvPicPr>
          <p:cNvPr id="205" name="" descr=""/>
          <p:cNvPicPr/>
          <p:nvPr/>
        </p:nvPicPr>
        <p:blipFill>
          <a:blip r:embed="rId1"/>
          <a:stretch>
            <a:fillRect/>
          </a:stretch>
        </p:blipFill>
        <p:spPr>
          <a:xfrm>
            <a:off x="1175040" y="2056320"/>
            <a:ext cx="8160480" cy="4383720"/>
          </a:xfrm>
          <a:prstGeom prst="rect">
            <a:avLst/>
          </a:prstGeom>
          <a:ln>
            <a:noFill/>
          </a:ln>
        </p:spPr>
      </p:pic>
      <p:sp>
        <p:nvSpPr>
          <p:cNvPr id="206" name="CustomShape 2"/>
          <p:cNvSpPr/>
          <p:nvPr/>
        </p:nvSpPr>
        <p:spPr>
          <a:xfrm>
            <a:off x="-1293840" y="7033320"/>
            <a:ext cx="12252960" cy="373320"/>
          </a:xfrm>
          <a:prstGeom prst="rect">
            <a:avLst/>
          </a:prstGeom>
          <a:noFill/>
          <a:ln>
            <a:noFill/>
          </a:ln>
        </p:spPr>
        <p:txBody>
          <a:bodyPr lIns="65160" rIns="65160" tIns="65160" bIns="65160"/>
          <a:p>
            <a:pPr algn="ctr">
              <a:lnSpc>
                <a:spcPct val="100000"/>
              </a:lnSpc>
              <a:buSzPct val="45000"/>
              <a:buFont typeface="StarSymbol"/>
              <a:buChar char="l"/>
            </a:pPr>
            <a:r>
              <a:rPr lang="en-US" sz="1600">
                <a:latin typeface="Rockwell"/>
                <a:ea typeface="News Gothic MT"/>
              </a:rPr>
              <a:t>Group D | Lab Enterprise Information Systems | 17.6.2015 | Images © google, 2013</a:t>
            </a:r>
            <a:endParaRPr/>
          </a:p>
        </p:txBody>
      </p:sp>
    </p:spTree>
  </p:cSld>
  <p:transition spd="slow">
    <p:cover dir="l"/>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7" name="" descr=""/>
          <p:cNvPicPr/>
          <p:nvPr/>
        </p:nvPicPr>
        <p:blipFill>
          <a:blip r:embed="rId1"/>
          <a:stretch>
            <a:fillRect/>
          </a:stretch>
        </p:blipFill>
        <p:spPr>
          <a:xfrm>
            <a:off x="3373920" y="4114800"/>
            <a:ext cx="4336920" cy="2997360"/>
          </a:xfrm>
          <a:prstGeom prst="rect">
            <a:avLst/>
          </a:prstGeom>
          <a:ln>
            <a:noFill/>
          </a:ln>
        </p:spPr>
      </p:pic>
      <p:sp>
        <p:nvSpPr>
          <p:cNvPr id="208" name="CustomShape 1"/>
          <p:cNvSpPr/>
          <p:nvPr/>
        </p:nvSpPr>
        <p:spPr>
          <a:xfrm>
            <a:off x="171360" y="-159120"/>
            <a:ext cx="335160" cy="335160"/>
          </a:xfrm>
          <a:prstGeom prst="rect">
            <a:avLst/>
          </a:prstGeom>
          <a:noFill/>
          <a:ln>
            <a:noFill/>
          </a:ln>
        </p:spPr>
      </p:sp>
      <p:sp>
        <p:nvSpPr>
          <p:cNvPr id="209" name="CustomShape 2"/>
          <p:cNvSpPr/>
          <p:nvPr/>
        </p:nvSpPr>
        <p:spPr>
          <a:xfrm>
            <a:off x="339480" y="8640"/>
            <a:ext cx="334800" cy="335160"/>
          </a:xfrm>
          <a:prstGeom prst="rect">
            <a:avLst/>
          </a:prstGeom>
          <a:noFill/>
          <a:ln>
            <a:noFill/>
          </a:ln>
        </p:spPr>
      </p:sp>
      <p:sp>
        <p:nvSpPr>
          <p:cNvPr id="210" name="CustomShape 3"/>
          <p:cNvSpPr/>
          <p:nvPr/>
        </p:nvSpPr>
        <p:spPr>
          <a:xfrm>
            <a:off x="131040" y="1963440"/>
            <a:ext cx="10622880" cy="4902120"/>
          </a:xfrm>
          <a:prstGeom prst="rect">
            <a:avLst/>
          </a:prstGeom>
          <a:noFill/>
          <a:ln>
            <a:noFill/>
          </a:ln>
        </p:spPr>
        <p:txBody>
          <a:bodyPr lIns="90000" rIns="90000" tIns="45000" bIns="45000"/>
          <a:p>
            <a:pPr>
              <a:lnSpc>
                <a:spcPct val="150000"/>
              </a:lnSpc>
            </a:pPr>
            <a:endParaRPr/>
          </a:p>
          <a:p>
            <a:pPr>
              <a:lnSpc>
                <a:spcPct val="150000"/>
              </a:lnSpc>
            </a:pPr>
            <a:r>
              <a:rPr lang="en-US" sz="2800">
                <a:solidFill>
                  <a:srgbClr val="595959"/>
                </a:solidFill>
                <a:latin typeface="Rockwell"/>
              </a:rPr>
              <a:t>   </a:t>
            </a: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p:txBody>
      </p:sp>
      <p:sp>
        <p:nvSpPr>
          <p:cNvPr id="211" name="CustomShape 4"/>
          <p:cNvSpPr/>
          <p:nvPr/>
        </p:nvSpPr>
        <p:spPr>
          <a:xfrm>
            <a:off x="507600" y="176760"/>
            <a:ext cx="335160" cy="334800"/>
          </a:xfrm>
          <a:prstGeom prst="rect">
            <a:avLst/>
          </a:prstGeom>
          <a:noFill/>
          <a:ln>
            <a:noFill/>
          </a:ln>
        </p:spPr>
      </p:sp>
      <p:sp>
        <p:nvSpPr>
          <p:cNvPr id="212" name="CustomShape 5"/>
          <p:cNvSpPr/>
          <p:nvPr/>
        </p:nvSpPr>
        <p:spPr>
          <a:xfrm>
            <a:off x="675360" y="344880"/>
            <a:ext cx="335160" cy="335160"/>
          </a:xfrm>
          <a:prstGeom prst="rect">
            <a:avLst/>
          </a:prstGeom>
          <a:noFill/>
          <a:ln>
            <a:noFill/>
          </a:ln>
        </p:spPr>
      </p:sp>
      <p:sp>
        <p:nvSpPr>
          <p:cNvPr id="213" name="CustomShape 6"/>
          <p:cNvSpPr/>
          <p:nvPr/>
        </p:nvSpPr>
        <p:spPr>
          <a:xfrm>
            <a:off x="843480" y="512640"/>
            <a:ext cx="334800" cy="335160"/>
          </a:xfrm>
          <a:prstGeom prst="rect">
            <a:avLst/>
          </a:prstGeom>
          <a:noFill/>
          <a:ln>
            <a:noFill/>
          </a:ln>
        </p:spPr>
      </p:sp>
      <p:sp>
        <p:nvSpPr>
          <p:cNvPr id="214" name="CustomShape 7"/>
          <p:cNvSpPr/>
          <p:nvPr/>
        </p:nvSpPr>
        <p:spPr>
          <a:xfrm>
            <a:off x="1011600" y="680760"/>
            <a:ext cx="335160" cy="334800"/>
          </a:xfrm>
          <a:prstGeom prst="rect">
            <a:avLst/>
          </a:prstGeom>
          <a:noFill/>
          <a:ln>
            <a:noFill/>
          </a:ln>
        </p:spPr>
      </p:sp>
      <p:sp>
        <p:nvSpPr>
          <p:cNvPr id="215" name="CustomShape 8"/>
          <p:cNvSpPr/>
          <p:nvPr/>
        </p:nvSpPr>
        <p:spPr>
          <a:xfrm>
            <a:off x="1179360" y="848880"/>
            <a:ext cx="335160" cy="335160"/>
          </a:xfrm>
          <a:prstGeom prst="rect">
            <a:avLst/>
          </a:prstGeom>
          <a:noFill/>
          <a:ln>
            <a:noFill/>
          </a:ln>
        </p:spPr>
      </p:sp>
      <p:sp>
        <p:nvSpPr>
          <p:cNvPr id="216" name="CustomShape 9"/>
          <p:cNvSpPr/>
          <p:nvPr/>
        </p:nvSpPr>
        <p:spPr>
          <a:xfrm>
            <a:off x="1347480" y="1016640"/>
            <a:ext cx="334800" cy="335160"/>
          </a:xfrm>
          <a:prstGeom prst="rect">
            <a:avLst/>
          </a:prstGeom>
          <a:noFill/>
          <a:ln>
            <a:noFill/>
          </a:ln>
        </p:spPr>
      </p:sp>
      <p:sp>
        <p:nvSpPr>
          <p:cNvPr id="217" name="CustomShape 10"/>
          <p:cNvSpPr/>
          <p:nvPr/>
        </p:nvSpPr>
        <p:spPr>
          <a:xfrm>
            <a:off x="1515600" y="1184760"/>
            <a:ext cx="335160" cy="334800"/>
          </a:xfrm>
          <a:prstGeom prst="rect">
            <a:avLst/>
          </a:prstGeom>
          <a:noFill/>
          <a:ln>
            <a:noFill/>
          </a:ln>
        </p:spPr>
      </p:sp>
      <p:sp>
        <p:nvSpPr>
          <p:cNvPr id="218" name="CustomShape 11"/>
          <p:cNvSpPr/>
          <p:nvPr/>
        </p:nvSpPr>
        <p:spPr>
          <a:xfrm>
            <a:off x="1683360" y="1352880"/>
            <a:ext cx="335160" cy="335160"/>
          </a:xfrm>
          <a:prstGeom prst="rect">
            <a:avLst/>
          </a:prstGeom>
          <a:noFill/>
          <a:ln>
            <a:noFill/>
          </a:ln>
        </p:spPr>
      </p:sp>
      <p:sp>
        <p:nvSpPr>
          <p:cNvPr id="219" name="CustomShape 12"/>
          <p:cNvSpPr/>
          <p:nvPr/>
        </p:nvSpPr>
        <p:spPr>
          <a:xfrm>
            <a:off x="515520" y="7081200"/>
            <a:ext cx="8888400" cy="400680"/>
          </a:xfrm>
          <a:prstGeom prst="rect">
            <a:avLst/>
          </a:prstGeom>
          <a:noFill/>
          <a:ln>
            <a:noFill/>
          </a:ln>
        </p:spPr>
      </p:sp>
      <p:sp>
        <p:nvSpPr>
          <p:cNvPr id="220" name="CustomShape 13"/>
          <p:cNvSpPr/>
          <p:nvPr/>
        </p:nvSpPr>
        <p:spPr>
          <a:xfrm>
            <a:off x="243720" y="7080840"/>
            <a:ext cx="609480" cy="401040"/>
          </a:xfrm>
          <a:prstGeom prst="rect">
            <a:avLst/>
          </a:prstGeom>
          <a:noFill/>
          <a:ln>
            <a:noFill/>
          </a:ln>
        </p:spPr>
        <p:txBody>
          <a:bodyPr lIns="90000" rIns="90000" tIns="45000" bIns="45000" anchor="ctr"/>
          <a:p>
            <a:pPr>
              <a:lnSpc>
                <a:spcPct val="100000"/>
              </a:lnSpc>
            </a:pPr>
            <a:fld id="{8823F3DD-953E-4EEA-A413-681662C3CCA5}" type="slidenum">
              <a:rPr lang="en-US">
                <a:latin typeface="Arial"/>
              </a:rPr>
              <a:t>&lt;number&gt;</a:t>
            </a:fld>
            <a:endParaRPr/>
          </a:p>
        </p:txBody>
      </p:sp>
      <p:sp>
        <p:nvSpPr>
          <p:cNvPr id="221" name="CustomShape 14"/>
          <p:cNvSpPr/>
          <p:nvPr/>
        </p:nvSpPr>
        <p:spPr>
          <a:xfrm>
            <a:off x="-27000" y="1471320"/>
            <a:ext cx="3147840" cy="716400"/>
          </a:xfrm>
          <a:prstGeom prst="rect">
            <a:avLst/>
          </a:prstGeom>
          <a:noFill/>
          <a:ln>
            <a:noFill/>
          </a:ln>
        </p:spPr>
        <p:txBody>
          <a:bodyPr lIns="0" rIns="0" tIns="0" bIns="0"/>
          <a:p>
            <a:pPr>
              <a:lnSpc>
                <a:spcPct val="100000"/>
              </a:lnSpc>
              <a:buSzPct val="45000"/>
              <a:buFont typeface="StarSymbol"/>
              <a:buChar char="l"/>
            </a:pPr>
            <a:r>
              <a:rPr b="1" lang="en-US" sz="2600">
                <a:solidFill>
                  <a:srgbClr val="fe9202"/>
                </a:solidFill>
                <a:latin typeface="Calibri"/>
              </a:rPr>
              <a:t>T</a:t>
            </a:r>
            <a:r>
              <a:rPr b="1" lang="en-US" sz="2600">
                <a:solidFill>
                  <a:srgbClr val="aea79f"/>
                </a:solidFill>
                <a:latin typeface="Rockwell"/>
              </a:rPr>
              <a:t>echnical</a:t>
            </a:r>
            <a:endParaRPr/>
          </a:p>
        </p:txBody>
      </p:sp>
      <p:sp>
        <p:nvSpPr>
          <p:cNvPr id="222" name="CustomShape 15"/>
          <p:cNvSpPr/>
          <p:nvPr/>
        </p:nvSpPr>
        <p:spPr>
          <a:xfrm>
            <a:off x="208080" y="7033320"/>
            <a:ext cx="9439200" cy="525960"/>
          </a:xfrm>
          <a:prstGeom prst="rect">
            <a:avLst/>
          </a:prstGeom>
          <a:noFill/>
          <a:ln>
            <a:noFill/>
          </a:ln>
        </p:spPr>
        <p:txBody>
          <a:bodyPr lIns="65160" rIns="65160" tIns="65160" bIns="65160"/>
          <a:p>
            <a:pPr algn="ctr">
              <a:lnSpc>
                <a:spcPct val="100000"/>
              </a:lnSpc>
              <a:buSzPct val="45000"/>
              <a:buFont typeface="StarSymbol"/>
              <a:buChar char="l"/>
            </a:pPr>
            <a:r>
              <a:rPr lang="en-US" sz="1600">
                <a:latin typeface="Rockwell"/>
                <a:ea typeface="News Gothic MT"/>
              </a:rPr>
              <a:t>Group D | Lab Enterprise Information Systems | 17.6.2015 | Images © google, 2014</a:t>
            </a:r>
            <a:endParaRPr/>
          </a:p>
        </p:txBody>
      </p:sp>
      <p:sp>
        <p:nvSpPr>
          <p:cNvPr id="223" name="CustomShape 16"/>
          <p:cNvSpPr/>
          <p:nvPr/>
        </p:nvSpPr>
        <p:spPr>
          <a:xfrm>
            <a:off x="571680" y="2085840"/>
            <a:ext cx="4773240" cy="735120"/>
          </a:xfrm>
          <a:prstGeom prst="rect">
            <a:avLst/>
          </a:prstGeom>
          <a:noFill/>
          <a:ln>
            <a:noFill/>
          </a:ln>
        </p:spPr>
        <p:txBody>
          <a:bodyPr lIns="90000" rIns="90000" tIns="46800" bIns="46800"/>
          <a:p>
            <a:pPr>
              <a:lnSpc>
                <a:spcPct val="100000"/>
              </a:lnSpc>
              <a:buSzPct val="45000"/>
              <a:buFont typeface="StarSymbol"/>
              <a:buChar char="l"/>
            </a:pPr>
            <a:r>
              <a:rPr lang="en-US" sz="2400">
                <a:solidFill>
                  <a:srgbClr val="000000"/>
                </a:solidFill>
                <a:latin typeface="Rockwell"/>
              </a:rPr>
              <a:t>Code {Emberjs}</a:t>
            </a:r>
            <a:endParaRPr/>
          </a:p>
          <a:p>
            <a:pPr>
              <a:lnSpc>
                <a:spcPct val="100000"/>
              </a:lnSpc>
            </a:pPr>
            <a:endParaRPr/>
          </a:p>
          <a:p>
            <a:pPr>
              <a:lnSpc>
                <a:spcPct val="100000"/>
              </a:lnSpc>
            </a:pPr>
            <a:endParaRPr/>
          </a:p>
          <a:p>
            <a:pPr>
              <a:lnSpc>
                <a:spcPct val="100000"/>
              </a:lnSpc>
            </a:pPr>
            <a:endParaRPr/>
          </a:p>
        </p:txBody>
      </p:sp>
      <p:sp>
        <p:nvSpPr>
          <p:cNvPr id="224" name="CustomShape 17"/>
          <p:cNvSpPr/>
          <p:nvPr/>
        </p:nvSpPr>
        <p:spPr>
          <a:xfrm>
            <a:off x="659520" y="4649760"/>
            <a:ext cx="4367160" cy="623520"/>
          </a:xfrm>
          <a:prstGeom prst="rect">
            <a:avLst/>
          </a:prstGeom>
          <a:noFill/>
          <a:ln>
            <a:noFill/>
          </a:ln>
        </p:spPr>
        <p:txBody>
          <a:bodyPr lIns="0" rIns="0" tIns="0" bIns="0"/>
          <a:p>
            <a:pPr>
              <a:lnSpc>
                <a:spcPct val="100000"/>
              </a:lnSpc>
              <a:buSzPct val="45000"/>
              <a:buFont typeface="StarSymbol"/>
              <a:buChar char="l"/>
            </a:pPr>
            <a:r>
              <a:rPr lang="en-US" sz="2400">
                <a:solidFill>
                  <a:srgbClr val="000000"/>
                </a:solidFill>
                <a:latin typeface="Rockwell"/>
              </a:rPr>
              <a:t>User Manual</a:t>
            </a:r>
            <a:endParaRPr/>
          </a:p>
        </p:txBody>
      </p:sp>
      <p:pic>
        <p:nvPicPr>
          <p:cNvPr id="225" name="" descr=""/>
          <p:cNvPicPr/>
          <p:nvPr/>
        </p:nvPicPr>
        <p:blipFill>
          <a:blip r:embed="rId2"/>
          <a:stretch>
            <a:fillRect/>
          </a:stretch>
        </p:blipFill>
        <p:spPr>
          <a:xfrm>
            <a:off x="6390720" y="1957680"/>
            <a:ext cx="3174480" cy="2243880"/>
          </a:xfrm>
          <a:prstGeom prst="rect">
            <a:avLst/>
          </a:prstGeom>
          <a:ln>
            <a:noFill/>
          </a:ln>
        </p:spPr>
      </p:pic>
      <p:sp>
        <p:nvSpPr>
          <p:cNvPr id="226" name="CustomShape 18"/>
          <p:cNvSpPr/>
          <p:nvPr/>
        </p:nvSpPr>
        <p:spPr>
          <a:xfrm>
            <a:off x="-50760" y="4134600"/>
            <a:ext cx="3195360" cy="717840"/>
          </a:xfrm>
          <a:prstGeom prst="rect">
            <a:avLst/>
          </a:prstGeom>
          <a:noFill/>
          <a:ln>
            <a:noFill/>
          </a:ln>
        </p:spPr>
        <p:txBody>
          <a:bodyPr lIns="0" rIns="0" tIns="0" bIns="0"/>
          <a:p>
            <a:pPr>
              <a:lnSpc>
                <a:spcPct val="100000"/>
              </a:lnSpc>
              <a:buSzPct val="45000"/>
              <a:buFont typeface="StarSymbol"/>
              <a:buChar char="l"/>
            </a:pPr>
            <a:r>
              <a:rPr b="1" lang="en-US" sz="2600">
                <a:solidFill>
                  <a:srgbClr val="fe9202"/>
                </a:solidFill>
                <a:latin typeface="Rockwell"/>
              </a:rPr>
              <a:t>F</a:t>
            </a:r>
            <a:r>
              <a:rPr b="1" lang="en-US" sz="2600">
                <a:solidFill>
                  <a:srgbClr val="aea79f"/>
                </a:solidFill>
                <a:latin typeface="Rockwell"/>
              </a:rPr>
              <a:t>unctional</a:t>
            </a:r>
            <a:endParaRPr/>
          </a:p>
        </p:txBody>
      </p:sp>
      <p:sp>
        <p:nvSpPr>
          <p:cNvPr id="227" name="CustomShape 19"/>
          <p:cNvSpPr/>
          <p:nvPr/>
        </p:nvSpPr>
        <p:spPr>
          <a:xfrm>
            <a:off x="112680" y="684360"/>
            <a:ext cx="9393840" cy="592920"/>
          </a:xfrm>
          <a:prstGeom prst="rect">
            <a:avLst/>
          </a:prstGeom>
          <a:noFill/>
          <a:ln>
            <a:noFill/>
          </a:ln>
        </p:spPr>
        <p:txBody>
          <a:bodyPr lIns="0" rIns="0" tIns="0" bIns="0" anchor="ctr"/>
          <a:p>
            <a:pPr>
              <a:lnSpc>
                <a:spcPct val="100000"/>
              </a:lnSpc>
            </a:pPr>
            <a:r>
              <a:rPr b="1" lang="en-US" sz="2800">
                <a:solidFill>
                  <a:srgbClr val="fe9202"/>
                </a:solidFill>
                <a:latin typeface="Rockwell"/>
              </a:rPr>
              <a:t>D</a:t>
            </a:r>
            <a:r>
              <a:rPr b="1" lang="en-US" sz="2800">
                <a:solidFill>
                  <a:srgbClr val="aea79f"/>
                </a:solidFill>
                <a:latin typeface="Rockwell"/>
              </a:rPr>
              <a:t>ocumentation </a:t>
            </a:r>
            <a:r>
              <a:rPr b="1" lang="en-US" sz="2800">
                <a:solidFill>
                  <a:srgbClr val="fe9202"/>
                </a:solidFill>
                <a:latin typeface="Rockwell"/>
              </a:rPr>
              <a:t>S</a:t>
            </a:r>
            <a:r>
              <a:rPr b="1" lang="en-US" sz="2800">
                <a:solidFill>
                  <a:srgbClr val="aea79f"/>
                </a:solidFill>
                <a:latin typeface="Rockwell"/>
              </a:rPr>
              <a:t>trategy: </a:t>
            </a:r>
            <a:r>
              <a:rPr b="1" lang="en-US" sz="2800">
                <a:solidFill>
                  <a:srgbClr val="fe9202"/>
                </a:solidFill>
                <a:latin typeface="Rockwell"/>
              </a:rPr>
              <a:t>A</a:t>
            </a:r>
            <a:r>
              <a:rPr b="1" lang="en-US" sz="2800">
                <a:solidFill>
                  <a:srgbClr val="aea79f"/>
                </a:solidFill>
                <a:latin typeface="Rockwell"/>
              </a:rPr>
              <a:t>gile </a:t>
            </a:r>
            <a:r>
              <a:rPr b="1" lang="en-US" sz="2800">
                <a:solidFill>
                  <a:srgbClr val="fe9202"/>
                </a:solidFill>
                <a:latin typeface="Rockwell"/>
              </a:rPr>
              <a:t>D</a:t>
            </a:r>
            <a:r>
              <a:rPr b="1" lang="en-US" sz="2800">
                <a:solidFill>
                  <a:srgbClr val="aea79f"/>
                </a:solidFill>
                <a:latin typeface="Rockwell"/>
              </a:rPr>
              <a:t>ocumentation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210960" y="1644480"/>
            <a:ext cx="8855280" cy="5604480"/>
          </a:xfrm>
          <a:prstGeom prst="rect">
            <a:avLst/>
          </a:prstGeom>
          <a:noFill/>
          <a:ln>
            <a:noFill/>
          </a:ln>
        </p:spPr>
        <p:txBody>
          <a:bodyPr lIns="90000" rIns="90000" tIns="46800" bIns="46800"/>
          <a:p>
            <a:pPr>
              <a:lnSpc>
                <a:spcPct val="100000"/>
              </a:lnSpc>
              <a:buSzPct val="75000"/>
              <a:buFont typeface="Helvetica Light"/>
              <a:buChar char="•"/>
            </a:pPr>
            <a:r>
              <a:rPr lang="en-US" sz="2200">
                <a:solidFill>
                  <a:srgbClr val="000000"/>
                </a:solidFill>
                <a:latin typeface="Rockwell"/>
              </a:rPr>
              <a:t>Architecture</a:t>
            </a:r>
            <a:endParaRPr/>
          </a:p>
          <a:p>
            <a:pPr>
              <a:lnSpc>
                <a:spcPct val="100000"/>
              </a:lnSpc>
            </a:pPr>
            <a:endParaRPr/>
          </a:p>
          <a:p>
            <a:pPr>
              <a:lnSpc>
                <a:spcPct val="100000"/>
              </a:lnSpc>
              <a:buSzPct val="75000"/>
              <a:buFont typeface="Helvetica Light"/>
              <a:buChar char="•"/>
            </a:pPr>
            <a:r>
              <a:rPr lang="en-US" sz="2200">
                <a:solidFill>
                  <a:srgbClr val="000000"/>
                </a:solidFill>
                <a:latin typeface="Rockwell"/>
              </a:rPr>
              <a:t>Code</a:t>
            </a:r>
            <a:endParaRPr/>
          </a:p>
          <a:p>
            <a:pPr>
              <a:lnSpc>
                <a:spcPct val="100000"/>
              </a:lnSpc>
            </a:pPr>
            <a:endParaRPr/>
          </a:p>
          <a:p>
            <a:pPr>
              <a:lnSpc>
                <a:spcPct val="100000"/>
              </a:lnSpc>
              <a:buSzPct val="75000"/>
              <a:buFont typeface="Helvetica Light"/>
              <a:buChar char="•"/>
            </a:pPr>
            <a:r>
              <a:rPr lang="en-US" sz="2200">
                <a:solidFill>
                  <a:srgbClr val="000000"/>
                </a:solidFill>
                <a:latin typeface="Rockwell"/>
              </a:rPr>
              <a:t>Comments</a:t>
            </a:r>
            <a:endParaRPr/>
          </a:p>
          <a:p>
            <a:pPr>
              <a:lnSpc>
                <a:spcPct val="100000"/>
              </a:lnSpc>
            </a:pPr>
            <a:endParaRPr/>
          </a:p>
          <a:p>
            <a:pPr>
              <a:lnSpc>
                <a:spcPct val="100000"/>
              </a:lnSpc>
              <a:buSzPct val="75000"/>
              <a:buFont typeface="Helvetica Light"/>
              <a:buChar char="•"/>
            </a:pPr>
            <a:r>
              <a:rPr lang="en-US" sz="2200">
                <a:solidFill>
                  <a:srgbClr val="000000"/>
                </a:solidFill>
                <a:latin typeface="Rockwell"/>
              </a:rPr>
              <a:t>Best practice: naming convention</a:t>
            </a:r>
            <a:endParaRPr/>
          </a:p>
          <a:p>
            <a:pPr>
              <a:lnSpc>
                <a:spcPct val="100000"/>
              </a:lnSpc>
            </a:pPr>
            <a:endParaRPr/>
          </a:p>
          <a:p>
            <a:pPr>
              <a:lnSpc>
                <a:spcPct val="100000"/>
              </a:lnSpc>
              <a:buSzPct val="75000"/>
              <a:buFont typeface="Helvetica Light"/>
              <a:buChar char="•"/>
            </a:pPr>
            <a:r>
              <a:rPr lang="en-US" sz="2200">
                <a:solidFill>
                  <a:srgbClr val="000000"/>
                </a:solidFill>
                <a:latin typeface="Rockwell"/>
              </a:rPr>
              <a:t>lind_vis_fe:  Data Modules, Controllers for handling user actions, views and templates, route and models</a:t>
            </a:r>
            <a:endParaRPr/>
          </a:p>
          <a:p>
            <a:pPr>
              <a:lnSpc>
                <a:spcPct val="100000"/>
              </a:lnSpc>
            </a:pPr>
            <a:endParaRPr/>
          </a:p>
        </p:txBody>
      </p:sp>
      <p:sp>
        <p:nvSpPr>
          <p:cNvPr id="229" name="CustomShape 2"/>
          <p:cNvSpPr/>
          <p:nvPr/>
        </p:nvSpPr>
        <p:spPr>
          <a:xfrm>
            <a:off x="171360" y="-159120"/>
            <a:ext cx="335160" cy="335160"/>
          </a:xfrm>
          <a:prstGeom prst="rect">
            <a:avLst/>
          </a:prstGeom>
          <a:noFill/>
          <a:ln>
            <a:noFill/>
          </a:ln>
        </p:spPr>
      </p:sp>
      <p:sp>
        <p:nvSpPr>
          <p:cNvPr id="230" name="CustomShape 3"/>
          <p:cNvSpPr/>
          <p:nvPr/>
        </p:nvSpPr>
        <p:spPr>
          <a:xfrm>
            <a:off x="339480" y="8640"/>
            <a:ext cx="334800" cy="335160"/>
          </a:xfrm>
          <a:prstGeom prst="rect">
            <a:avLst/>
          </a:prstGeom>
          <a:noFill/>
          <a:ln>
            <a:noFill/>
          </a:ln>
        </p:spPr>
      </p:sp>
      <p:sp>
        <p:nvSpPr>
          <p:cNvPr id="231" name="CustomShape 4"/>
          <p:cNvSpPr/>
          <p:nvPr/>
        </p:nvSpPr>
        <p:spPr>
          <a:xfrm>
            <a:off x="131040" y="1963440"/>
            <a:ext cx="10622880" cy="4902120"/>
          </a:xfrm>
          <a:prstGeom prst="rect">
            <a:avLst/>
          </a:prstGeom>
          <a:noFill/>
          <a:ln>
            <a:noFill/>
          </a:ln>
        </p:spPr>
        <p:txBody>
          <a:bodyPr lIns="90000" rIns="90000" tIns="45000" bIns="45000"/>
          <a:p>
            <a:pPr>
              <a:lnSpc>
                <a:spcPct val="150000"/>
              </a:lnSpc>
            </a:pPr>
            <a:endParaRPr/>
          </a:p>
          <a:p>
            <a:pPr>
              <a:lnSpc>
                <a:spcPct val="150000"/>
              </a:lnSpc>
            </a:pPr>
            <a:r>
              <a:rPr lang="en-US" sz="2800">
                <a:solidFill>
                  <a:srgbClr val="595959"/>
                </a:solidFill>
                <a:latin typeface="Rockwell"/>
              </a:rPr>
              <a:t>   </a:t>
            </a: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p:txBody>
      </p:sp>
      <p:sp>
        <p:nvSpPr>
          <p:cNvPr id="232" name="CustomShape 5"/>
          <p:cNvSpPr/>
          <p:nvPr/>
        </p:nvSpPr>
        <p:spPr>
          <a:xfrm>
            <a:off x="507600" y="176760"/>
            <a:ext cx="335160" cy="334800"/>
          </a:xfrm>
          <a:prstGeom prst="rect">
            <a:avLst/>
          </a:prstGeom>
          <a:noFill/>
          <a:ln>
            <a:noFill/>
          </a:ln>
        </p:spPr>
      </p:sp>
      <p:sp>
        <p:nvSpPr>
          <p:cNvPr id="233" name="CustomShape 6"/>
          <p:cNvSpPr/>
          <p:nvPr/>
        </p:nvSpPr>
        <p:spPr>
          <a:xfrm>
            <a:off x="675360" y="344880"/>
            <a:ext cx="335160" cy="335160"/>
          </a:xfrm>
          <a:prstGeom prst="rect">
            <a:avLst/>
          </a:prstGeom>
          <a:noFill/>
          <a:ln>
            <a:noFill/>
          </a:ln>
        </p:spPr>
      </p:sp>
      <p:sp>
        <p:nvSpPr>
          <p:cNvPr id="234" name="CustomShape 7"/>
          <p:cNvSpPr/>
          <p:nvPr/>
        </p:nvSpPr>
        <p:spPr>
          <a:xfrm>
            <a:off x="843480" y="512640"/>
            <a:ext cx="334800" cy="335160"/>
          </a:xfrm>
          <a:prstGeom prst="rect">
            <a:avLst/>
          </a:prstGeom>
          <a:noFill/>
          <a:ln>
            <a:noFill/>
          </a:ln>
        </p:spPr>
      </p:sp>
      <p:sp>
        <p:nvSpPr>
          <p:cNvPr id="235" name="CustomShape 8"/>
          <p:cNvSpPr/>
          <p:nvPr/>
        </p:nvSpPr>
        <p:spPr>
          <a:xfrm>
            <a:off x="1011600" y="680760"/>
            <a:ext cx="335160" cy="334800"/>
          </a:xfrm>
          <a:prstGeom prst="rect">
            <a:avLst/>
          </a:prstGeom>
          <a:noFill/>
          <a:ln>
            <a:noFill/>
          </a:ln>
        </p:spPr>
      </p:sp>
      <p:sp>
        <p:nvSpPr>
          <p:cNvPr id="236" name="CustomShape 9"/>
          <p:cNvSpPr/>
          <p:nvPr/>
        </p:nvSpPr>
        <p:spPr>
          <a:xfrm>
            <a:off x="1179360" y="848880"/>
            <a:ext cx="335160" cy="335160"/>
          </a:xfrm>
          <a:prstGeom prst="rect">
            <a:avLst/>
          </a:prstGeom>
          <a:noFill/>
          <a:ln>
            <a:noFill/>
          </a:ln>
        </p:spPr>
      </p:sp>
      <p:sp>
        <p:nvSpPr>
          <p:cNvPr id="237" name="CustomShape 10"/>
          <p:cNvSpPr/>
          <p:nvPr/>
        </p:nvSpPr>
        <p:spPr>
          <a:xfrm>
            <a:off x="1347480" y="1016640"/>
            <a:ext cx="334800" cy="335160"/>
          </a:xfrm>
          <a:prstGeom prst="rect">
            <a:avLst/>
          </a:prstGeom>
          <a:noFill/>
          <a:ln>
            <a:noFill/>
          </a:ln>
        </p:spPr>
      </p:sp>
      <p:sp>
        <p:nvSpPr>
          <p:cNvPr id="238" name="CustomShape 11"/>
          <p:cNvSpPr/>
          <p:nvPr/>
        </p:nvSpPr>
        <p:spPr>
          <a:xfrm>
            <a:off x="1515600" y="1184760"/>
            <a:ext cx="335160" cy="334800"/>
          </a:xfrm>
          <a:prstGeom prst="rect">
            <a:avLst/>
          </a:prstGeom>
          <a:noFill/>
          <a:ln>
            <a:noFill/>
          </a:ln>
        </p:spPr>
      </p:sp>
      <p:sp>
        <p:nvSpPr>
          <p:cNvPr id="239" name="CustomShape 12"/>
          <p:cNvSpPr/>
          <p:nvPr/>
        </p:nvSpPr>
        <p:spPr>
          <a:xfrm>
            <a:off x="1683360" y="1352880"/>
            <a:ext cx="335160" cy="335160"/>
          </a:xfrm>
          <a:prstGeom prst="rect">
            <a:avLst/>
          </a:prstGeom>
          <a:noFill/>
          <a:ln>
            <a:noFill/>
          </a:ln>
        </p:spPr>
      </p:sp>
      <p:sp>
        <p:nvSpPr>
          <p:cNvPr id="240" name="CustomShape 13"/>
          <p:cNvSpPr/>
          <p:nvPr/>
        </p:nvSpPr>
        <p:spPr>
          <a:xfrm>
            <a:off x="243720" y="7080840"/>
            <a:ext cx="609480" cy="401040"/>
          </a:xfrm>
          <a:prstGeom prst="rect">
            <a:avLst/>
          </a:prstGeom>
          <a:noFill/>
          <a:ln>
            <a:noFill/>
          </a:ln>
        </p:spPr>
        <p:txBody>
          <a:bodyPr lIns="90000" rIns="90000" tIns="45000" bIns="45000" anchor="ctr"/>
          <a:p>
            <a:pPr>
              <a:lnSpc>
                <a:spcPct val="100000"/>
              </a:lnSpc>
            </a:pPr>
            <a:fld id="{E54D1AB9-E6FC-4A04-B149-8CD6DC6649BF}" type="slidenum">
              <a:rPr lang="en-US">
                <a:latin typeface="Arial"/>
              </a:rPr>
              <a:t>&lt;number&gt;</a:t>
            </a:fld>
            <a:endParaRPr/>
          </a:p>
        </p:txBody>
      </p:sp>
      <p:sp>
        <p:nvSpPr>
          <p:cNvPr id="241" name="CustomShape 14"/>
          <p:cNvSpPr/>
          <p:nvPr/>
        </p:nvSpPr>
        <p:spPr>
          <a:xfrm>
            <a:off x="-1293840" y="7033320"/>
            <a:ext cx="12252960" cy="373320"/>
          </a:xfrm>
          <a:prstGeom prst="rect">
            <a:avLst/>
          </a:prstGeom>
          <a:noFill/>
          <a:ln>
            <a:noFill/>
          </a:ln>
        </p:spPr>
        <p:txBody>
          <a:bodyPr lIns="65160" rIns="65160" tIns="65160" bIns="65160"/>
          <a:p>
            <a:pPr algn="ctr">
              <a:lnSpc>
                <a:spcPct val="100000"/>
              </a:lnSpc>
              <a:buSzPct val="45000"/>
              <a:buFont typeface="StarSymbol"/>
              <a:buChar char="l"/>
            </a:pPr>
            <a:r>
              <a:rPr lang="en-US" sz="1600">
                <a:latin typeface="News Gothic MT"/>
                <a:ea typeface="News Gothic MT"/>
              </a:rPr>
              <a:t>Group D | Lab Enterprise Information Systems | 17.6.2015</a:t>
            </a:r>
            <a:endParaRPr/>
          </a:p>
        </p:txBody>
      </p:sp>
      <p:sp>
        <p:nvSpPr>
          <p:cNvPr id="242" name="CustomShape 15"/>
          <p:cNvSpPr/>
          <p:nvPr/>
        </p:nvSpPr>
        <p:spPr>
          <a:xfrm>
            <a:off x="112680" y="683640"/>
            <a:ext cx="9393840" cy="592920"/>
          </a:xfrm>
          <a:prstGeom prst="rect">
            <a:avLst/>
          </a:prstGeom>
          <a:noFill/>
          <a:ln>
            <a:noFill/>
          </a:ln>
        </p:spPr>
        <p:txBody>
          <a:bodyPr lIns="0" rIns="0" tIns="0" bIns="0" anchor="ctr"/>
          <a:p>
            <a:pPr>
              <a:lnSpc>
                <a:spcPct val="100000"/>
              </a:lnSpc>
            </a:pPr>
            <a:r>
              <a:rPr b="1" lang="en-US" sz="2800">
                <a:solidFill>
                  <a:srgbClr val="fe9202"/>
                </a:solidFill>
                <a:latin typeface="Rockwell"/>
              </a:rPr>
              <a:t>D</a:t>
            </a:r>
            <a:r>
              <a:rPr b="1" lang="en-US" sz="2800">
                <a:solidFill>
                  <a:srgbClr val="aea79f"/>
                </a:solidFill>
                <a:latin typeface="Rockwell"/>
              </a:rPr>
              <a:t>ocumentation strategy: Agile Documentation</a:t>
            </a:r>
            <a:endParaRPr/>
          </a:p>
        </p:txBody>
      </p:sp>
      <p:sp>
        <p:nvSpPr>
          <p:cNvPr id="243" name="CustomShape 16"/>
          <p:cNvSpPr/>
          <p:nvPr/>
        </p:nvSpPr>
        <p:spPr>
          <a:xfrm>
            <a:off x="3825000" y="1399320"/>
            <a:ext cx="3147840" cy="716400"/>
          </a:xfrm>
          <a:prstGeom prst="rect">
            <a:avLst/>
          </a:prstGeom>
          <a:noFill/>
          <a:ln>
            <a:noFill/>
          </a:ln>
        </p:spPr>
        <p:txBody>
          <a:bodyPr lIns="0" rIns="0" tIns="0" bIns="0"/>
          <a:p>
            <a:pPr>
              <a:lnSpc>
                <a:spcPct val="100000"/>
              </a:lnSpc>
              <a:buSzPct val="45000"/>
              <a:buFont typeface="StarSymbol"/>
              <a:buChar char="l"/>
            </a:pPr>
            <a:r>
              <a:rPr b="1" lang="en-US" sz="2600">
                <a:solidFill>
                  <a:srgbClr val="fe9202"/>
                </a:solidFill>
                <a:latin typeface="Rockwell"/>
              </a:rPr>
              <a:t>T</a:t>
            </a:r>
            <a:r>
              <a:rPr b="1" lang="en-US" sz="2600">
                <a:solidFill>
                  <a:srgbClr val="aea79f"/>
                </a:solidFill>
                <a:latin typeface="Rockwell"/>
              </a:rPr>
              <a:t>echnical</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210960" y="2004480"/>
            <a:ext cx="8855280" cy="5604480"/>
          </a:xfrm>
          <a:prstGeom prst="rect">
            <a:avLst/>
          </a:prstGeom>
          <a:noFill/>
          <a:ln>
            <a:noFill/>
          </a:ln>
        </p:spPr>
        <p:txBody>
          <a:bodyPr lIns="90000" rIns="90000" tIns="46800" bIns="46800"/>
          <a:p>
            <a:pPr>
              <a:lnSpc>
                <a:spcPct val="100000"/>
              </a:lnSpc>
              <a:buSzPct val="75000"/>
              <a:buFont typeface="Helvetica Light"/>
              <a:buChar char="•"/>
            </a:pPr>
            <a:r>
              <a:rPr b="1" lang="en-US" sz="2400">
                <a:solidFill>
                  <a:srgbClr val="000000"/>
                </a:solidFill>
                <a:latin typeface="Rockwell"/>
              </a:rPr>
              <a:t>Usage scenarios of application</a:t>
            </a:r>
            <a:endParaRPr/>
          </a:p>
          <a:p>
            <a:pPr>
              <a:lnSpc>
                <a:spcPct val="100000"/>
              </a:lnSpc>
            </a:pPr>
            <a:endParaRPr/>
          </a:p>
          <a:p>
            <a:pPr>
              <a:lnSpc>
                <a:spcPct val="100000"/>
              </a:lnSpc>
              <a:buFont typeface="StarSymbol"/>
              <a:buChar char=""/>
            </a:pPr>
            <a:r>
              <a:rPr lang="en-US" sz="2400">
                <a:solidFill>
                  <a:srgbClr val="000000"/>
                </a:solidFill>
                <a:latin typeface="Rockwell"/>
              </a:rPr>
              <a:t> </a:t>
            </a:r>
            <a:r>
              <a:rPr lang="en-US" sz="2400">
                <a:solidFill>
                  <a:srgbClr val="000000"/>
                </a:solidFill>
                <a:latin typeface="Rockwell"/>
              </a:rPr>
              <a:t>Tree with the components/options: filter; sort;  drag&amp;drop etc.....</a:t>
            </a:r>
            <a:endParaRPr/>
          </a:p>
          <a:p>
            <a:pPr>
              <a:lnSpc>
                <a:spcPct val="100000"/>
              </a:lnSpc>
              <a:buFont typeface="StarSymbol"/>
              <a:buChar char=""/>
            </a:pPr>
            <a:endParaRPr/>
          </a:p>
          <a:p>
            <a:pPr>
              <a:lnSpc>
                <a:spcPct val="100000"/>
              </a:lnSpc>
              <a:buFont typeface="StarSymbol"/>
              <a:buChar char=""/>
            </a:pPr>
            <a:r>
              <a:rPr lang="en-US" sz="2400">
                <a:solidFill>
                  <a:srgbClr val="000000"/>
                </a:solidFill>
                <a:latin typeface="Rockwell"/>
              </a:rPr>
              <a:t> </a:t>
            </a:r>
            <a:r>
              <a:rPr lang="en-US" sz="2400">
                <a:solidFill>
                  <a:srgbClr val="000000"/>
                </a:solidFill>
                <a:latin typeface="Rockwell"/>
              </a:rPr>
              <a:t>Select option</a:t>
            </a:r>
            <a:endParaRPr/>
          </a:p>
          <a:p>
            <a:pPr>
              <a:lnSpc>
                <a:spcPct val="100000"/>
              </a:lnSpc>
              <a:buFont typeface="StarSymbol"/>
              <a:buChar char=""/>
            </a:pPr>
            <a:endParaRPr/>
          </a:p>
          <a:p>
            <a:pPr>
              <a:lnSpc>
                <a:spcPct val="100000"/>
              </a:lnSpc>
              <a:buFont typeface="StarSymbol"/>
              <a:buChar char=""/>
            </a:pPr>
            <a:r>
              <a:rPr lang="en-US" sz="2400">
                <a:solidFill>
                  <a:srgbClr val="000000"/>
                </a:solidFill>
                <a:latin typeface="Rockwell"/>
              </a:rPr>
              <a:t> </a:t>
            </a:r>
            <a:r>
              <a:rPr lang="en-US" sz="2400">
                <a:solidFill>
                  <a:srgbClr val="000000"/>
                </a:solidFill>
                <a:latin typeface="Rockwell"/>
              </a:rPr>
              <a:t>Search</a:t>
            </a:r>
            <a:endParaRPr/>
          </a:p>
          <a:p>
            <a:pPr>
              <a:lnSpc>
                <a:spcPct val="100000"/>
              </a:lnSpc>
              <a:buFont typeface="StarSymbol"/>
              <a:buChar char=""/>
            </a:pPr>
            <a:endParaRPr/>
          </a:p>
          <a:p>
            <a:pPr>
              <a:lnSpc>
                <a:spcPct val="100000"/>
              </a:lnSpc>
              <a:buFont typeface="StarSymbol"/>
              <a:buChar char=""/>
            </a:pPr>
            <a:r>
              <a:rPr lang="en-US" sz="2400">
                <a:solidFill>
                  <a:srgbClr val="000000"/>
                </a:solidFill>
                <a:latin typeface="Rockwell"/>
              </a:rPr>
              <a:t> </a:t>
            </a:r>
            <a:r>
              <a:rPr lang="en-US" sz="2400">
                <a:solidFill>
                  <a:srgbClr val="000000"/>
                </a:solidFill>
                <a:latin typeface="Rockwell"/>
              </a:rPr>
              <a:t>Consumption with the components/options: visualize, download and save options.</a:t>
            </a:r>
            <a:endParaRPr/>
          </a:p>
          <a:p>
            <a:pPr>
              <a:lnSpc>
                <a:spcPct val="100000"/>
              </a:lnSpc>
            </a:pPr>
            <a:endParaRPr/>
          </a:p>
        </p:txBody>
      </p:sp>
      <p:sp>
        <p:nvSpPr>
          <p:cNvPr id="245" name="CustomShape 2"/>
          <p:cNvSpPr/>
          <p:nvPr/>
        </p:nvSpPr>
        <p:spPr>
          <a:xfrm>
            <a:off x="171360" y="-159120"/>
            <a:ext cx="335160" cy="335160"/>
          </a:xfrm>
          <a:prstGeom prst="rect">
            <a:avLst/>
          </a:prstGeom>
          <a:noFill/>
          <a:ln>
            <a:noFill/>
          </a:ln>
        </p:spPr>
      </p:sp>
      <p:sp>
        <p:nvSpPr>
          <p:cNvPr id="246" name="CustomShape 3"/>
          <p:cNvSpPr/>
          <p:nvPr/>
        </p:nvSpPr>
        <p:spPr>
          <a:xfrm>
            <a:off x="339480" y="8640"/>
            <a:ext cx="334800" cy="335160"/>
          </a:xfrm>
          <a:prstGeom prst="rect">
            <a:avLst/>
          </a:prstGeom>
          <a:noFill/>
          <a:ln>
            <a:noFill/>
          </a:ln>
        </p:spPr>
      </p:sp>
      <p:sp>
        <p:nvSpPr>
          <p:cNvPr id="247" name="CustomShape 4"/>
          <p:cNvSpPr/>
          <p:nvPr/>
        </p:nvSpPr>
        <p:spPr>
          <a:xfrm>
            <a:off x="131040" y="1963440"/>
            <a:ext cx="10622880" cy="4902120"/>
          </a:xfrm>
          <a:prstGeom prst="rect">
            <a:avLst/>
          </a:prstGeom>
          <a:noFill/>
          <a:ln>
            <a:noFill/>
          </a:ln>
        </p:spPr>
        <p:txBody>
          <a:bodyPr lIns="90000" rIns="90000" tIns="45000" bIns="45000"/>
          <a:p>
            <a:pPr>
              <a:lnSpc>
                <a:spcPct val="150000"/>
              </a:lnSpc>
            </a:pPr>
            <a:endParaRPr/>
          </a:p>
          <a:p>
            <a:pPr>
              <a:lnSpc>
                <a:spcPct val="150000"/>
              </a:lnSpc>
            </a:pPr>
            <a:r>
              <a:rPr lang="en-US" sz="2800">
                <a:solidFill>
                  <a:srgbClr val="595959"/>
                </a:solidFill>
                <a:latin typeface="Rockwell"/>
              </a:rPr>
              <a:t>   </a:t>
            </a: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a:p>
            <a:pPr>
              <a:lnSpc>
                <a:spcPct val="150000"/>
              </a:lnSpc>
            </a:pPr>
            <a:endParaRPr/>
          </a:p>
        </p:txBody>
      </p:sp>
      <p:sp>
        <p:nvSpPr>
          <p:cNvPr id="248" name="CustomShape 5"/>
          <p:cNvSpPr/>
          <p:nvPr/>
        </p:nvSpPr>
        <p:spPr>
          <a:xfrm>
            <a:off x="507600" y="176760"/>
            <a:ext cx="335160" cy="334800"/>
          </a:xfrm>
          <a:prstGeom prst="rect">
            <a:avLst/>
          </a:prstGeom>
          <a:noFill/>
          <a:ln>
            <a:noFill/>
          </a:ln>
        </p:spPr>
      </p:sp>
      <p:sp>
        <p:nvSpPr>
          <p:cNvPr id="249" name="CustomShape 6"/>
          <p:cNvSpPr/>
          <p:nvPr/>
        </p:nvSpPr>
        <p:spPr>
          <a:xfrm>
            <a:off x="675360" y="344880"/>
            <a:ext cx="335160" cy="335160"/>
          </a:xfrm>
          <a:prstGeom prst="rect">
            <a:avLst/>
          </a:prstGeom>
          <a:noFill/>
          <a:ln>
            <a:noFill/>
          </a:ln>
        </p:spPr>
      </p:sp>
      <p:sp>
        <p:nvSpPr>
          <p:cNvPr id="250" name="CustomShape 7"/>
          <p:cNvSpPr/>
          <p:nvPr/>
        </p:nvSpPr>
        <p:spPr>
          <a:xfrm>
            <a:off x="843480" y="512640"/>
            <a:ext cx="334800" cy="335160"/>
          </a:xfrm>
          <a:prstGeom prst="rect">
            <a:avLst/>
          </a:prstGeom>
          <a:noFill/>
          <a:ln>
            <a:noFill/>
          </a:ln>
        </p:spPr>
      </p:sp>
      <p:sp>
        <p:nvSpPr>
          <p:cNvPr id="251" name="CustomShape 8"/>
          <p:cNvSpPr/>
          <p:nvPr/>
        </p:nvSpPr>
        <p:spPr>
          <a:xfrm>
            <a:off x="1011600" y="680760"/>
            <a:ext cx="335160" cy="334800"/>
          </a:xfrm>
          <a:prstGeom prst="rect">
            <a:avLst/>
          </a:prstGeom>
          <a:noFill/>
          <a:ln>
            <a:noFill/>
          </a:ln>
        </p:spPr>
      </p:sp>
      <p:sp>
        <p:nvSpPr>
          <p:cNvPr id="252" name="CustomShape 9"/>
          <p:cNvSpPr/>
          <p:nvPr/>
        </p:nvSpPr>
        <p:spPr>
          <a:xfrm>
            <a:off x="1179360" y="848880"/>
            <a:ext cx="335160" cy="335160"/>
          </a:xfrm>
          <a:prstGeom prst="rect">
            <a:avLst/>
          </a:prstGeom>
          <a:noFill/>
          <a:ln>
            <a:noFill/>
          </a:ln>
        </p:spPr>
      </p:sp>
      <p:sp>
        <p:nvSpPr>
          <p:cNvPr id="253" name="CustomShape 10"/>
          <p:cNvSpPr/>
          <p:nvPr/>
        </p:nvSpPr>
        <p:spPr>
          <a:xfrm>
            <a:off x="1347480" y="1016640"/>
            <a:ext cx="334800" cy="335160"/>
          </a:xfrm>
          <a:prstGeom prst="rect">
            <a:avLst/>
          </a:prstGeom>
          <a:noFill/>
          <a:ln>
            <a:noFill/>
          </a:ln>
        </p:spPr>
      </p:sp>
      <p:sp>
        <p:nvSpPr>
          <p:cNvPr id="254" name="CustomShape 11"/>
          <p:cNvSpPr/>
          <p:nvPr/>
        </p:nvSpPr>
        <p:spPr>
          <a:xfrm>
            <a:off x="1515600" y="1184760"/>
            <a:ext cx="335160" cy="334800"/>
          </a:xfrm>
          <a:prstGeom prst="rect">
            <a:avLst/>
          </a:prstGeom>
          <a:noFill/>
          <a:ln>
            <a:noFill/>
          </a:ln>
        </p:spPr>
      </p:sp>
      <p:sp>
        <p:nvSpPr>
          <p:cNvPr id="255" name="CustomShape 12"/>
          <p:cNvSpPr/>
          <p:nvPr/>
        </p:nvSpPr>
        <p:spPr>
          <a:xfrm>
            <a:off x="1683360" y="1352880"/>
            <a:ext cx="335160" cy="335160"/>
          </a:xfrm>
          <a:prstGeom prst="rect">
            <a:avLst/>
          </a:prstGeom>
          <a:noFill/>
          <a:ln>
            <a:noFill/>
          </a:ln>
        </p:spPr>
      </p:sp>
      <p:sp>
        <p:nvSpPr>
          <p:cNvPr id="256" name="CustomShape 13"/>
          <p:cNvSpPr/>
          <p:nvPr/>
        </p:nvSpPr>
        <p:spPr>
          <a:xfrm>
            <a:off x="243720" y="7080840"/>
            <a:ext cx="609480" cy="401040"/>
          </a:xfrm>
          <a:prstGeom prst="rect">
            <a:avLst/>
          </a:prstGeom>
          <a:noFill/>
          <a:ln>
            <a:noFill/>
          </a:ln>
        </p:spPr>
        <p:txBody>
          <a:bodyPr lIns="90000" rIns="90000" tIns="45000" bIns="45000" anchor="ctr"/>
          <a:p>
            <a:pPr>
              <a:lnSpc>
                <a:spcPct val="100000"/>
              </a:lnSpc>
            </a:pPr>
            <a:fld id="{C60A0FD5-D316-4E88-83B9-6D429FA9D26C}" type="slidenum">
              <a:rPr lang="en-US">
                <a:latin typeface="Arial"/>
              </a:rPr>
              <a:t>&lt;number&gt;</a:t>
            </a:fld>
            <a:endParaRPr/>
          </a:p>
        </p:txBody>
      </p:sp>
      <p:sp>
        <p:nvSpPr>
          <p:cNvPr id="257" name="CustomShape 14"/>
          <p:cNvSpPr/>
          <p:nvPr/>
        </p:nvSpPr>
        <p:spPr>
          <a:xfrm>
            <a:off x="-1293840" y="7033320"/>
            <a:ext cx="12252960" cy="373320"/>
          </a:xfrm>
          <a:prstGeom prst="rect">
            <a:avLst/>
          </a:prstGeom>
          <a:noFill/>
          <a:ln>
            <a:noFill/>
          </a:ln>
        </p:spPr>
        <p:txBody>
          <a:bodyPr lIns="65160" rIns="65160" tIns="65160" bIns="65160"/>
          <a:p>
            <a:pPr algn="ctr">
              <a:lnSpc>
                <a:spcPct val="100000"/>
              </a:lnSpc>
              <a:buSzPct val="45000"/>
              <a:buFont typeface="StarSymbol"/>
              <a:buChar char="l"/>
            </a:pPr>
            <a:r>
              <a:rPr lang="en-US" sz="1600">
                <a:latin typeface="Rockwell"/>
                <a:ea typeface="News Gothic MT"/>
              </a:rPr>
              <a:t>Group D | Lab Enterprise Information Systems | 17.6.2015</a:t>
            </a:r>
            <a:endParaRPr/>
          </a:p>
        </p:txBody>
      </p:sp>
      <p:sp>
        <p:nvSpPr>
          <p:cNvPr id="258" name="CustomShape 15"/>
          <p:cNvSpPr/>
          <p:nvPr/>
        </p:nvSpPr>
        <p:spPr>
          <a:xfrm>
            <a:off x="3825000" y="1399320"/>
            <a:ext cx="3147840" cy="716400"/>
          </a:xfrm>
          <a:prstGeom prst="rect">
            <a:avLst/>
          </a:prstGeom>
          <a:noFill/>
          <a:ln>
            <a:noFill/>
          </a:ln>
        </p:spPr>
        <p:txBody>
          <a:bodyPr lIns="0" rIns="0" tIns="0" bIns="0"/>
          <a:p>
            <a:pPr>
              <a:lnSpc>
                <a:spcPct val="100000"/>
              </a:lnSpc>
              <a:buSzPct val="45000"/>
              <a:buFont typeface="StarSymbol"/>
              <a:buChar char="l"/>
            </a:pPr>
            <a:r>
              <a:rPr b="1" lang="en-US" sz="2600">
                <a:solidFill>
                  <a:srgbClr val="fe9202"/>
                </a:solidFill>
                <a:latin typeface="Rockwell"/>
              </a:rPr>
              <a:t>F</a:t>
            </a:r>
            <a:r>
              <a:rPr b="1" lang="en-US" sz="2600">
                <a:solidFill>
                  <a:srgbClr val="aea79f"/>
                </a:solidFill>
                <a:latin typeface="Rockwell"/>
              </a:rPr>
              <a:t>unctional</a:t>
            </a:r>
            <a:endParaRPr/>
          </a:p>
        </p:txBody>
      </p:sp>
      <p:sp>
        <p:nvSpPr>
          <p:cNvPr id="259" name="CustomShape 16"/>
          <p:cNvSpPr/>
          <p:nvPr/>
        </p:nvSpPr>
        <p:spPr>
          <a:xfrm>
            <a:off x="112680" y="684000"/>
            <a:ext cx="9393840" cy="592920"/>
          </a:xfrm>
          <a:prstGeom prst="rect">
            <a:avLst/>
          </a:prstGeom>
          <a:noFill/>
          <a:ln>
            <a:noFill/>
          </a:ln>
        </p:spPr>
        <p:txBody>
          <a:bodyPr lIns="0" rIns="0" tIns="0" bIns="0" anchor="ctr"/>
          <a:p>
            <a:pPr>
              <a:lnSpc>
                <a:spcPct val="100000"/>
              </a:lnSpc>
            </a:pPr>
            <a:r>
              <a:rPr b="1" lang="en-US" sz="2800">
                <a:solidFill>
                  <a:srgbClr val="fe9202"/>
                </a:solidFill>
                <a:latin typeface="Rockwell"/>
              </a:rPr>
              <a:t>D</a:t>
            </a:r>
            <a:r>
              <a:rPr b="1" lang="en-US" sz="2800">
                <a:solidFill>
                  <a:srgbClr val="aea79f"/>
                </a:solidFill>
                <a:latin typeface="Rockwell"/>
              </a:rPr>
              <a:t>ocumentation </a:t>
            </a:r>
            <a:r>
              <a:rPr b="1" lang="en-US" sz="2800">
                <a:solidFill>
                  <a:srgbClr val="fe9202"/>
                </a:solidFill>
                <a:latin typeface="Rockwell"/>
              </a:rPr>
              <a:t>S</a:t>
            </a:r>
            <a:r>
              <a:rPr b="1" lang="en-US" sz="2800">
                <a:solidFill>
                  <a:srgbClr val="aea79f"/>
                </a:solidFill>
                <a:latin typeface="Rockwell"/>
              </a:rPr>
              <a:t>trategy: </a:t>
            </a:r>
            <a:r>
              <a:rPr b="1" lang="en-US" sz="2800">
                <a:solidFill>
                  <a:srgbClr val="fe9202"/>
                </a:solidFill>
                <a:latin typeface="Rockwell"/>
              </a:rPr>
              <a:t>A</a:t>
            </a:r>
            <a:r>
              <a:rPr b="1" lang="en-US" sz="2800">
                <a:solidFill>
                  <a:srgbClr val="aea79f"/>
                </a:solidFill>
                <a:latin typeface="Rockwell"/>
              </a:rPr>
              <a:t>gile </a:t>
            </a:r>
            <a:r>
              <a:rPr b="1" lang="en-US" sz="2800">
                <a:solidFill>
                  <a:srgbClr val="fe9202"/>
                </a:solidFill>
                <a:latin typeface="Rockwell"/>
              </a:rPr>
              <a:t>D</a:t>
            </a:r>
            <a:r>
              <a:rPr b="1" lang="en-US" sz="2800">
                <a:solidFill>
                  <a:srgbClr val="aea79f"/>
                </a:solidFill>
                <a:latin typeface="Rockwell"/>
              </a:rPr>
              <a:t>ocumentation</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3531960" y="2701440"/>
            <a:ext cx="1586160" cy="4331520"/>
          </a:xfrm>
          <a:prstGeom prst="rect">
            <a:avLst/>
          </a:prstGeom>
          <a:solidFill>
            <a:srgbClr val="ffe4c9"/>
          </a:solidFill>
          <a:ln w="12600">
            <a:solidFill>
              <a:srgbClr val="f7710d"/>
            </a:solidFill>
            <a:round/>
          </a:ln>
        </p:spPr>
      </p:sp>
      <p:sp>
        <p:nvSpPr>
          <p:cNvPr id="261" name="CustomShape 2"/>
          <p:cNvSpPr/>
          <p:nvPr/>
        </p:nvSpPr>
        <p:spPr>
          <a:xfrm>
            <a:off x="549360" y="525240"/>
            <a:ext cx="8328600" cy="513360"/>
          </a:xfrm>
          <a:prstGeom prst="rect">
            <a:avLst/>
          </a:prstGeom>
          <a:noFill/>
          <a:ln>
            <a:noFill/>
          </a:ln>
        </p:spPr>
        <p:txBody>
          <a:bodyPr lIns="90000" rIns="90000" tIns="45000" bIns="45000"/>
          <a:p>
            <a:pPr>
              <a:lnSpc>
                <a:spcPct val="100000"/>
              </a:lnSpc>
            </a:pPr>
            <a:r>
              <a:rPr b="1" lang="en-US" sz="3600">
                <a:solidFill>
                  <a:srgbClr val="fe9202"/>
                </a:solidFill>
                <a:latin typeface="Calibri"/>
              </a:rPr>
              <a:t>W</a:t>
            </a:r>
            <a:r>
              <a:rPr b="1" lang="en-US" sz="3600">
                <a:solidFill>
                  <a:srgbClr val="808080"/>
                </a:solidFill>
                <a:latin typeface="Calibri"/>
              </a:rPr>
              <a:t>hat we propose:</a:t>
            </a:r>
            <a:endParaRPr/>
          </a:p>
        </p:txBody>
      </p:sp>
      <p:sp>
        <p:nvSpPr>
          <p:cNvPr id="262" name="CustomShape 3"/>
          <p:cNvSpPr/>
          <p:nvPr/>
        </p:nvSpPr>
        <p:spPr>
          <a:xfrm>
            <a:off x="86040" y="1223640"/>
            <a:ext cx="9683280" cy="5808960"/>
          </a:xfrm>
          <a:prstGeom prst="rect">
            <a:avLst/>
          </a:prstGeom>
          <a:solidFill>
            <a:srgbClr val="e8e8e8"/>
          </a:solidFill>
          <a:ln w="12600">
            <a:solidFill>
              <a:srgbClr val="f7710d"/>
            </a:solidFill>
            <a:round/>
          </a:ln>
        </p:spPr>
      </p:sp>
      <p:sp>
        <p:nvSpPr>
          <p:cNvPr id="263" name="CustomShape 4"/>
          <p:cNvSpPr/>
          <p:nvPr/>
        </p:nvSpPr>
        <p:spPr>
          <a:xfrm>
            <a:off x="524520" y="2234520"/>
            <a:ext cx="2767680" cy="4798800"/>
          </a:xfrm>
          <a:prstGeom prst="rect">
            <a:avLst/>
          </a:prstGeom>
          <a:noFill/>
          <a:ln w="12600">
            <a:solidFill>
              <a:srgbClr val="f7710d"/>
            </a:solidFill>
            <a:round/>
          </a:ln>
        </p:spPr>
      </p:sp>
      <p:sp>
        <p:nvSpPr>
          <p:cNvPr id="264" name="CustomShape 5"/>
          <p:cNvSpPr/>
          <p:nvPr/>
        </p:nvSpPr>
        <p:spPr>
          <a:xfrm>
            <a:off x="524520" y="2254320"/>
            <a:ext cx="2767680" cy="168120"/>
          </a:xfrm>
          <a:prstGeom prst="rect">
            <a:avLst/>
          </a:prstGeom>
          <a:solidFill>
            <a:srgbClr val="ffba75"/>
          </a:solidFill>
          <a:ln w="12600">
            <a:solidFill>
              <a:srgbClr val="f7710d"/>
            </a:solidFill>
            <a:round/>
          </a:ln>
        </p:spPr>
        <p:txBody>
          <a:bodyPr lIns="90000" rIns="90000" tIns="45000" bIns="45000" anchor="ctr"/>
          <a:p>
            <a:pPr algn="r">
              <a:lnSpc>
                <a:spcPct val="100000"/>
              </a:lnSpc>
            </a:pPr>
            <a:r>
              <a:rPr lang="en-US" sz="1200" u="sng">
                <a:solidFill>
                  <a:srgbClr val="0070c0"/>
                </a:solidFill>
                <a:latin typeface="Calibri"/>
              </a:rPr>
              <a:t>Close</a:t>
            </a:r>
            <a:endParaRPr/>
          </a:p>
        </p:txBody>
      </p:sp>
      <p:sp>
        <p:nvSpPr>
          <p:cNvPr id="265" name="CustomShape 6"/>
          <p:cNvSpPr/>
          <p:nvPr/>
        </p:nvSpPr>
        <p:spPr>
          <a:xfrm>
            <a:off x="608760" y="2537280"/>
            <a:ext cx="2599920" cy="4496040"/>
          </a:xfrm>
          <a:prstGeom prst="rect">
            <a:avLst/>
          </a:prstGeom>
          <a:solidFill>
            <a:srgbClr val="ffe4c9"/>
          </a:solidFill>
          <a:ln w="12600">
            <a:solidFill>
              <a:srgbClr val="f7710d"/>
            </a:solidFill>
            <a:round/>
          </a:ln>
        </p:spPr>
      </p:sp>
      <p:sp>
        <p:nvSpPr>
          <p:cNvPr id="266" name="CustomShape 7"/>
          <p:cNvSpPr/>
          <p:nvPr/>
        </p:nvSpPr>
        <p:spPr>
          <a:xfrm>
            <a:off x="608760" y="2537280"/>
            <a:ext cx="2599920" cy="163080"/>
          </a:xfrm>
          <a:prstGeom prst="rect">
            <a:avLst/>
          </a:prstGeom>
          <a:solidFill>
            <a:srgbClr val="ffd5ab"/>
          </a:solidFill>
          <a:ln w="12600">
            <a:solidFill>
              <a:srgbClr val="f7710d"/>
            </a:solidFill>
            <a:round/>
          </a:ln>
        </p:spPr>
        <p:txBody>
          <a:bodyPr lIns="90000" rIns="90000" tIns="45000" bIns="45000" anchor="ctr"/>
          <a:p>
            <a:pPr>
              <a:lnSpc>
                <a:spcPct val="100000"/>
              </a:lnSpc>
            </a:pPr>
            <a:r>
              <a:rPr b="1" lang="en-US" sz="1400">
                <a:solidFill>
                  <a:srgbClr val="002060"/>
                </a:solidFill>
                <a:latin typeface="Calibri"/>
              </a:rPr>
              <a:t>Columns</a:t>
            </a:r>
            <a:endParaRPr/>
          </a:p>
        </p:txBody>
      </p:sp>
      <p:sp>
        <p:nvSpPr>
          <p:cNvPr id="267" name="CustomShape 8"/>
          <p:cNvSpPr/>
          <p:nvPr/>
        </p:nvSpPr>
        <p:spPr>
          <a:xfrm>
            <a:off x="608760" y="3388680"/>
            <a:ext cx="2599920" cy="163080"/>
          </a:xfrm>
          <a:prstGeom prst="rect">
            <a:avLst/>
          </a:prstGeom>
          <a:solidFill>
            <a:srgbClr val="ffd5ab"/>
          </a:solidFill>
          <a:ln w="12600">
            <a:solidFill>
              <a:srgbClr val="f7710d"/>
            </a:solidFill>
            <a:round/>
          </a:ln>
        </p:spPr>
        <p:txBody>
          <a:bodyPr lIns="90000" rIns="90000" tIns="45000" bIns="45000" anchor="ctr"/>
          <a:p>
            <a:pPr>
              <a:lnSpc>
                <a:spcPct val="100000"/>
              </a:lnSpc>
            </a:pPr>
            <a:r>
              <a:rPr b="1" lang="en-US" sz="1400">
                <a:solidFill>
                  <a:srgbClr val="002060"/>
                </a:solidFill>
                <a:latin typeface="Calibri"/>
              </a:rPr>
              <a:t>Rows</a:t>
            </a:r>
            <a:endParaRPr/>
          </a:p>
        </p:txBody>
      </p:sp>
      <p:sp>
        <p:nvSpPr>
          <p:cNvPr id="268" name="CustomShape 9"/>
          <p:cNvSpPr/>
          <p:nvPr/>
        </p:nvSpPr>
        <p:spPr>
          <a:xfrm>
            <a:off x="608760" y="4261680"/>
            <a:ext cx="2599920" cy="163080"/>
          </a:xfrm>
          <a:prstGeom prst="rect">
            <a:avLst/>
          </a:prstGeom>
          <a:solidFill>
            <a:srgbClr val="ffd5ab"/>
          </a:solidFill>
          <a:ln w="12600">
            <a:solidFill>
              <a:srgbClr val="f7710d"/>
            </a:solidFill>
            <a:round/>
          </a:ln>
        </p:spPr>
        <p:txBody>
          <a:bodyPr lIns="90000" rIns="90000" tIns="45000" bIns="45000" anchor="ctr"/>
          <a:p>
            <a:pPr>
              <a:lnSpc>
                <a:spcPct val="100000"/>
              </a:lnSpc>
            </a:pPr>
            <a:r>
              <a:rPr b="1" lang="en-US" sz="1400">
                <a:solidFill>
                  <a:srgbClr val="002060"/>
                </a:solidFill>
                <a:latin typeface="Calibri"/>
              </a:rPr>
              <a:t>Free characteristics</a:t>
            </a:r>
            <a:endParaRPr/>
          </a:p>
        </p:txBody>
      </p:sp>
      <p:sp>
        <p:nvSpPr>
          <p:cNvPr id="269" name="CustomShape 10"/>
          <p:cNvSpPr/>
          <p:nvPr/>
        </p:nvSpPr>
        <p:spPr>
          <a:xfrm>
            <a:off x="3531960" y="2254320"/>
            <a:ext cx="6010200" cy="4778640"/>
          </a:xfrm>
          <a:prstGeom prst="rect">
            <a:avLst/>
          </a:prstGeom>
          <a:noFill/>
          <a:ln w="12600">
            <a:solidFill>
              <a:srgbClr val="f7710d"/>
            </a:solidFill>
            <a:round/>
          </a:ln>
        </p:spPr>
      </p:sp>
      <p:sp>
        <p:nvSpPr>
          <p:cNvPr id="270" name="CustomShape 11"/>
          <p:cNvSpPr/>
          <p:nvPr/>
        </p:nvSpPr>
        <p:spPr>
          <a:xfrm>
            <a:off x="524520" y="1398240"/>
            <a:ext cx="1497600" cy="342720"/>
          </a:xfrm>
          <a:prstGeom prst="rect">
            <a:avLst/>
          </a:prstGeom>
          <a:solidFill>
            <a:srgbClr val="ffd5ab"/>
          </a:solidFill>
          <a:ln w="12600">
            <a:solidFill>
              <a:srgbClr val="f7710d"/>
            </a:solidFill>
            <a:round/>
          </a:ln>
        </p:spPr>
        <p:txBody>
          <a:bodyPr lIns="90000" rIns="90000" tIns="45000" bIns="45000" anchor="ctr"/>
          <a:p>
            <a:pPr algn="ctr">
              <a:lnSpc>
                <a:spcPct val="100000"/>
              </a:lnSpc>
            </a:pPr>
            <a:r>
              <a:rPr b="1" lang="en-US" sz="1200">
                <a:solidFill>
                  <a:srgbClr val="002060"/>
                </a:solidFill>
                <a:latin typeface="Calibri"/>
              </a:rPr>
              <a:t>New Analysis</a:t>
            </a:r>
            <a:endParaRPr/>
          </a:p>
        </p:txBody>
      </p:sp>
      <p:sp>
        <p:nvSpPr>
          <p:cNvPr id="271" name="CustomShape 12"/>
          <p:cNvSpPr/>
          <p:nvPr/>
        </p:nvSpPr>
        <p:spPr>
          <a:xfrm>
            <a:off x="2270880" y="1398240"/>
            <a:ext cx="1497600" cy="342720"/>
          </a:xfrm>
          <a:prstGeom prst="rect">
            <a:avLst/>
          </a:prstGeom>
          <a:solidFill>
            <a:srgbClr val="ffd5ab"/>
          </a:solidFill>
          <a:ln w="12600">
            <a:solidFill>
              <a:srgbClr val="f7710d"/>
            </a:solidFill>
            <a:round/>
          </a:ln>
        </p:spPr>
        <p:txBody>
          <a:bodyPr lIns="90000" rIns="90000" tIns="45000" bIns="45000" anchor="ctr"/>
          <a:p>
            <a:pPr algn="ctr">
              <a:lnSpc>
                <a:spcPct val="100000"/>
              </a:lnSpc>
            </a:pPr>
            <a:r>
              <a:rPr b="1" lang="en-US" sz="1200">
                <a:solidFill>
                  <a:srgbClr val="002060"/>
                </a:solidFill>
                <a:latin typeface="Calibri"/>
              </a:rPr>
              <a:t>Save As</a:t>
            </a:r>
            <a:endParaRPr/>
          </a:p>
        </p:txBody>
      </p:sp>
      <p:sp>
        <p:nvSpPr>
          <p:cNvPr id="272" name="CustomShape 13"/>
          <p:cNvSpPr/>
          <p:nvPr/>
        </p:nvSpPr>
        <p:spPr>
          <a:xfrm>
            <a:off x="4017240" y="1398240"/>
            <a:ext cx="1497600" cy="342720"/>
          </a:xfrm>
          <a:prstGeom prst="rect">
            <a:avLst/>
          </a:prstGeom>
          <a:solidFill>
            <a:srgbClr val="ffd5ab"/>
          </a:solidFill>
          <a:ln w="12600">
            <a:solidFill>
              <a:srgbClr val="f7710d"/>
            </a:solidFill>
            <a:round/>
          </a:ln>
        </p:spPr>
        <p:txBody>
          <a:bodyPr lIns="90000" rIns="90000" tIns="45000" bIns="45000" anchor="ctr"/>
          <a:p>
            <a:pPr algn="ctr">
              <a:lnSpc>
                <a:spcPct val="100000"/>
              </a:lnSpc>
            </a:pPr>
            <a:r>
              <a:rPr b="1" lang="en-US" sz="1200">
                <a:solidFill>
                  <a:srgbClr val="002060"/>
                </a:solidFill>
                <a:latin typeface="Calibri"/>
              </a:rPr>
              <a:t>Search</a:t>
            </a:r>
            <a:endParaRPr/>
          </a:p>
        </p:txBody>
      </p:sp>
      <p:sp>
        <p:nvSpPr>
          <p:cNvPr id="273" name="CustomShape 14"/>
          <p:cNvSpPr/>
          <p:nvPr/>
        </p:nvSpPr>
        <p:spPr>
          <a:xfrm>
            <a:off x="608760" y="2701800"/>
            <a:ext cx="2207520" cy="702360"/>
          </a:xfrm>
          <a:prstGeom prst="rect">
            <a:avLst/>
          </a:prstGeom>
          <a:noFill/>
          <a:ln>
            <a:noFill/>
          </a:ln>
        </p:spPr>
        <p:txBody>
          <a:bodyPr lIns="90000" rIns="90000" tIns="45000" bIns="45000"/>
          <a:p>
            <a:pPr>
              <a:lnSpc>
                <a:spcPct val="100000"/>
              </a:lnSpc>
              <a:buFont typeface="Arial"/>
              <a:buChar char="•"/>
            </a:pPr>
            <a:r>
              <a:rPr lang="en-US" sz="1200">
                <a:solidFill>
                  <a:srgbClr val="000000"/>
                </a:solidFill>
                <a:latin typeface="Calibri"/>
              </a:rPr>
              <a:t>Countries</a:t>
            </a:r>
            <a:endParaRPr/>
          </a:p>
          <a:p>
            <a:pPr>
              <a:lnSpc>
                <a:spcPct val="100000"/>
              </a:lnSpc>
              <a:buFont typeface="Arial"/>
              <a:buChar char="•"/>
            </a:pPr>
            <a:r>
              <a:rPr lang="en-US" sz="1200">
                <a:solidFill>
                  <a:srgbClr val="000000"/>
                </a:solidFill>
                <a:latin typeface="Calibri"/>
              </a:rPr>
              <a:t>Cities</a:t>
            </a:r>
            <a:endParaRPr/>
          </a:p>
          <a:p>
            <a:pPr>
              <a:lnSpc>
                <a:spcPct val="100000"/>
              </a:lnSpc>
              <a:buFont typeface="Arial"/>
              <a:buChar char="•"/>
            </a:pPr>
            <a:r>
              <a:rPr lang="en-US" sz="1200">
                <a:solidFill>
                  <a:srgbClr val="000000"/>
                </a:solidFill>
                <a:latin typeface="Calibri"/>
              </a:rPr>
              <a:t>Region</a:t>
            </a:r>
            <a:endParaRPr/>
          </a:p>
        </p:txBody>
      </p:sp>
      <p:sp>
        <p:nvSpPr>
          <p:cNvPr id="274" name="CustomShape 15"/>
          <p:cNvSpPr/>
          <p:nvPr/>
        </p:nvSpPr>
        <p:spPr>
          <a:xfrm>
            <a:off x="594720" y="3554280"/>
            <a:ext cx="2207520" cy="702360"/>
          </a:xfrm>
          <a:prstGeom prst="rect">
            <a:avLst/>
          </a:prstGeom>
          <a:noFill/>
          <a:ln>
            <a:noFill/>
          </a:ln>
        </p:spPr>
        <p:txBody>
          <a:bodyPr lIns="90000" rIns="90000" tIns="45000" bIns="45000"/>
          <a:p>
            <a:pPr>
              <a:lnSpc>
                <a:spcPct val="100000"/>
              </a:lnSpc>
              <a:buFont typeface="Arial"/>
              <a:buChar char="•"/>
            </a:pPr>
            <a:r>
              <a:rPr lang="en-US" sz="1200">
                <a:solidFill>
                  <a:srgbClr val="000000"/>
                </a:solidFill>
                <a:latin typeface="Calibri"/>
              </a:rPr>
              <a:t>GDP</a:t>
            </a:r>
            <a:endParaRPr/>
          </a:p>
          <a:p>
            <a:pPr>
              <a:lnSpc>
                <a:spcPct val="100000"/>
              </a:lnSpc>
              <a:buFont typeface="Arial"/>
              <a:buChar char="•"/>
            </a:pPr>
            <a:r>
              <a:rPr lang="en-US" sz="1200">
                <a:solidFill>
                  <a:srgbClr val="000000"/>
                </a:solidFill>
                <a:latin typeface="Calibri"/>
              </a:rPr>
              <a:t>Value</a:t>
            </a:r>
            <a:endParaRPr/>
          </a:p>
          <a:p>
            <a:pPr>
              <a:lnSpc>
                <a:spcPct val="100000"/>
              </a:lnSpc>
              <a:buFont typeface="Arial"/>
              <a:buChar char="•"/>
            </a:pPr>
            <a:r>
              <a:rPr lang="en-US" sz="1200">
                <a:solidFill>
                  <a:srgbClr val="000000"/>
                </a:solidFill>
                <a:latin typeface="Calibri"/>
              </a:rPr>
              <a:t>Population</a:t>
            </a:r>
            <a:endParaRPr/>
          </a:p>
        </p:txBody>
      </p:sp>
      <p:sp>
        <p:nvSpPr>
          <p:cNvPr id="275" name="CustomShape 16"/>
          <p:cNvSpPr/>
          <p:nvPr/>
        </p:nvSpPr>
        <p:spPr>
          <a:xfrm>
            <a:off x="594720" y="4425840"/>
            <a:ext cx="2207520" cy="702360"/>
          </a:xfrm>
          <a:prstGeom prst="rect">
            <a:avLst/>
          </a:prstGeom>
          <a:noFill/>
          <a:ln>
            <a:noFill/>
          </a:ln>
        </p:spPr>
        <p:txBody>
          <a:bodyPr lIns="90000" rIns="90000" tIns="45000" bIns="45000"/>
          <a:p>
            <a:pPr>
              <a:lnSpc>
                <a:spcPct val="100000"/>
              </a:lnSpc>
              <a:buFont typeface="Arial"/>
              <a:buChar char="•"/>
            </a:pPr>
            <a:r>
              <a:rPr lang="en-US" sz="1200">
                <a:solidFill>
                  <a:srgbClr val="000000"/>
                </a:solidFill>
                <a:latin typeface="Calibri"/>
              </a:rPr>
              <a:t>GDP</a:t>
            </a:r>
            <a:endParaRPr/>
          </a:p>
          <a:p>
            <a:pPr>
              <a:lnSpc>
                <a:spcPct val="100000"/>
              </a:lnSpc>
              <a:buFont typeface="Arial"/>
              <a:buChar char="•"/>
            </a:pPr>
            <a:r>
              <a:rPr lang="en-US" sz="1200">
                <a:solidFill>
                  <a:srgbClr val="000000"/>
                </a:solidFill>
                <a:latin typeface="Calibri"/>
              </a:rPr>
              <a:t>Value</a:t>
            </a:r>
            <a:endParaRPr/>
          </a:p>
          <a:p>
            <a:pPr>
              <a:lnSpc>
                <a:spcPct val="100000"/>
              </a:lnSpc>
              <a:buFont typeface="Arial"/>
              <a:buChar char="•"/>
            </a:pPr>
            <a:r>
              <a:rPr lang="en-US" sz="1200">
                <a:solidFill>
                  <a:srgbClr val="000000"/>
                </a:solidFill>
                <a:latin typeface="Calibri"/>
              </a:rPr>
              <a:t>…</a:t>
            </a:r>
            <a:endParaRPr/>
          </a:p>
        </p:txBody>
      </p:sp>
      <p:sp>
        <p:nvSpPr>
          <p:cNvPr id="276" name="CustomShape 17"/>
          <p:cNvSpPr/>
          <p:nvPr/>
        </p:nvSpPr>
        <p:spPr>
          <a:xfrm>
            <a:off x="8691480" y="1319040"/>
            <a:ext cx="792360" cy="299880"/>
          </a:xfrm>
          <a:prstGeom prst="rect">
            <a:avLst/>
          </a:prstGeom>
          <a:noFill/>
          <a:ln>
            <a:noFill/>
          </a:ln>
        </p:spPr>
        <p:txBody>
          <a:bodyPr lIns="90000" rIns="90000" tIns="45000" bIns="45000"/>
          <a:p>
            <a:pPr algn="r">
              <a:lnSpc>
                <a:spcPct val="100000"/>
              </a:lnSpc>
            </a:pPr>
            <a:r>
              <a:rPr lang="en-US" sz="1200" u="sng">
                <a:solidFill>
                  <a:srgbClr val="0070c0"/>
                </a:solidFill>
                <a:latin typeface="Calibri"/>
              </a:rPr>
              <a:t>Filter</a:t>
            </a:r>
            <a:endParaRPr/>
          </a:p>
        </p:txBody>
      </p:sp>
      <p:sp>
        <p:nvSpPr>
          <p:cNvPr id="277" name="CustomShape 18"/>
          <p:cNvSpPr/>
          <p:nvPr/>
        </p:nvSpPr>
        <p:spPr>
          <a:xfrm>
            <a:off x="9543240" y="2701440"/>
            <a:ext cx="245160" cy="4331520"/>
          </a:xfrm>
          <a:prstGeom prst="rect">
            <a:avLst/>
          </a:prstGeom>
          <a:solidFill>
            <a:srgbClr val="ffffff"/>
          </a:solidFill>
          <a:ln w="12600">
            <a:solidFill>
              <a:srgbClr val="f7710d"/>
            </a:solidFill>
            <a:round/>
          </a:ln>
        </p:spPr>
      </p:sp>
      <p:sp>
        <p:nvSpPr>
          <p:cNvPr id="278" name="CustomShape 19"/>
          <p:cNvSpPr/>
          <p:nvPr/>
        </p:nvSpPr>
        <p:spPr>
          <a:xfrm>
            <a:off x="9543240" y="2701080"/>
            <a:ext cx="232200" cy="231120"/>
          </a:xfrm>
          <a:prstGeom prst="rect">
            <a:avLst/>
          </a:prstGeom>
          <a:solidFill>
            <a:srgbClr val="ffffff"/>
          </a:solidFill>
          <a:ln w="12600">
            <a:solidFill>
              <a:srgbClr val="f7710d"/>
            </a:solidFill>
            <a:round/>
          </a:ln>
        </p:spPr>
      </p:sp>
      <p:sp>
        <p:nvSpPr>
          <p:cNvPr id="279" name="CustomShape 20"/>
          <p:cNvSpPr/>
          <p:nvPr/>
        </p:nvSpPr>
        <p:spPr>
          <a:xfrm>
            <a:off x="9543240" y="6562080"/>
            <a:ext cx="232200" cy="231120"/>
          </a:xfrm>
          <a:prstGeom prst="rect">
            <a:avLst/>
          </a:prstGeom>
          <a:noFill/>
          <a:ln w="12600">
            <a:solidFill>
              <a:srgbClr val="f7710d"/>
            </a:solidFill>
            <a:round/>
          </a:ln>
        </p:spPr>
      </p:sp>
      <p:sp>
        <p:nvSpPr>
          <p:cNvPr id="280" name="CustomShape 21"/>
          <p:cNvSpPr/>
          <p:nvPr/>
        </p:nvSpPr>
        <p:spPr>
          <a:xfrm rot="5400000">
            <a:off x="9110520" y="3382560"/>
            <a:ext cx="1112760" cy="245160"/>
          </a:xfrm>
          <a:prstGeom prst="rect">
            <a:avLst/>
          </a:prstGeom>
          <a:solidFill>
            <a:srgbClr val="d9d9d9"/>
          </a:solidFill>
          <a:ln w="12600">
            <a:solidFill>
              <a:srgbClr val="969696"/>
            </a:solidFill>
            <a:round/>
          </a:ln>
        </p:spPr>
        <p:txBody>
          <a:bodyPr lIns="90000" rIns="90000" tIns="45000" bIns="45000" anchor="ctr"/>
          <a:p>
            <a:pPr algn="ctr">
              <a:lnSpc>
                <a:spcPct val="100000"/>
              </a:lnSpc>
            </a:pPr>
            <a:r>
              <a:rPr lang="en-US" sz="1600">
                <a:solidFill>
                  <a:srgbClr val="969696"/>
                </a:solidFill>
                <a:latin typeface="Rockwell"/>
              </a:rPr>
              <a:t>lll</a:t>
            </a:r>
            <a:endParaRPr/>
          </a:p>
        </p:txBody>
      </p:sp>
      <p:sp>
        <p:nvSpPr>
          <p:cNvPr id="281" name="CustomShape 22"/>
          <p:cNvSpPr/>
          <p:nvPr/>
        </p:nvSpPr>
        <p:spPr>
          <a:xfrm>
            <a:off x="3535920" y="2254320"/>
            <a:ext cx="6233400" cy="445680"/>
          </a:xfrm>
          <a:prstGeom prst="rect">
            <a:avLst/>
          </a:prstGeom>
          <a:solidFill>
            <a:srgbClr val="ffba75"/>
          </a:solidFill>
          <a:ln w="12600">
            <a:solidFill>
              <a:srgbClr val="f7710d"/>
            </a:solidFill>
            <a:round/>
          </a:ln>
        </p:spPr>
      </p:sp>
      <p:sp>
        <p:nvSpPr>
          <p:cNvPr id="282" name="CustomShape 23"/>
          <p:cNvSpPr/>
          <p:nvPr/>
        </p:nvSpPr>
        <p:spPr>
          <a:xfrm>
            <a:off x="5119200" y="2701440"/>
            <a:ext cx="1586160" cy="4331520"/>
          </a:xfrm>
          <a:prstGeom prst="rect">
            <a:avLst/>
          </a:prstGeom>
          <a:noFill/>
          <a:ln w="12600">
            <a:solidFill>
              <a:srgbClr val="f7710d"/>
            </a:solidFill>
            <a:round/>
          </a:ln>
        </p:spPr>
      </p:sp>
      <p:sp>
        <p:nvSpPr>
          <p:cNvPr id="283" name="CustomShape 24"/>
          <p:cNvSpPr/>
          <p:nvPr/>
        </p:nvSpPr>
        <p:spPr>
          <a:xfrm>
            <a:off x="6706440" y="2701440"/>
            <a:ext cx="1586160" cy="4331520"/>
          </a:xfrm>
          <a:prstGeom prst="rect">
            <a:avLst/>
          </a:prstGeom>
          <a:noFill/>
          <a:ln w="12600">
            <a:solidFill>
              <a:srgbClr val="f7710d"/>
            </a:solidFill>
            <a:round/>
          </a:ln>
        </p:spPr>
      </p:sp>
      <p:sp>
        <p:nvSpPr>
          <p:cNvPr id="284" name="CustomShape 25"/>
          <p:cNvSpPr/>
          <p:nvPr/>
        </p:nvSpPr>
        <p:spPr>
          <a:xfrm>
            <a:off x="6711480" y="2271960"/>
            <a:ext cx="1581840" cy="443160"/>
          </a:xfrm>
          <a:prstGeom prst="rect">
            <a:avLst/>
          </a:prstGeom>
          <a:noFill/>
          <a:ln w="12600">
            <a:solidFill>
              <a:srgbClr val="f7710d"/>
            </a:solidFill>
            <a:round/>
          </a:ln>
        </p:spPr>
      </p:sp>
      <p:sp>
        <p:nvSpPr>
          <p:cNvPr id="285" name="CustomShape 26"/>
          <p:cNvSpPr/>
          <p:nvPr/>
        </p:nvSpPr>
        <p:spPr>
          <a:xfrm>
            <a:off x="5119200" y="2271960"/>
            <a:ext cx="1581840" cy="443160"/>
          </a:xfrm>
          <a:prstGeom prst="rect">
            <a:avLst/>
          </a:prstGeom>
          <a:noFill/>
          <a:ln w="12600">
            <a:solidFill>
              <a:srgbClr val="f7710d"/>
            </a:solidFill>
            <a:round/>
          </a:ln>
        </p:spPr>
      </p:sp>
      <p:sp>
        <p:nvSpPr>
          <p:cNvPr id="286" name="CustomShape 27"/>
          <p:cNvSpPr/>
          <p:nvPr/>
        </p:nvSpPr>
        <p:spPr>
          <a:xfrm>
            <a:off x="8294400" y="2271960"/>
            <a:ext cx="1494360" cy="443160"/>
          </a:xfrm>
          <a:prstGeom prst="rect">
            <a:avLst/>
          </a:prstGeom>
          <a:noFill/>
          <a:ln w="12600">
            <a:solidFill>
              <a:srgbClr val="f7710d"/>
            </a:solidFill>
            <a:round/>
          </a:ln>
        </p:spPr>
      </p:sp>
      <p:sp>
        <p:nvSpPr>
          <p:cNvPr id="287" name="CustomShape 28"/>
          <p:cNvSpPr/>
          <p:nvPr/>
        </p:nvSpPr>
        <p:spPr>
          <a:xfrm>
            <a:off x="7183080" y="5526360"/>
            <a:ext cx="1506960" cy="36720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Scrolling</a:t>
            </a:r>
            <a:endParaRPr/>
          </a:p>
        </p:txBody>
      </p:sp>
      <p:sp>
        <p:nvSpPr>
          <p:cNvPr id="288" name="CustomShape 29"/>
          <p:cNvSpPr/>
          <p:nvPr/>
        </p:nvSpPr>
        <p:spPr>
          <a:xfrm>
            <a:off x="8453160" y="5900040"/>
            <a:ext cx="1205640" cy="501480"/>
          </a:xfrm>
          <a:prstGeom prst="straightConnector1">
            <a:avLst/>
          </a:prstGeom>
          <a:noFill/>
          <a:ln cap="rnd" w="19080">
            <a:solidFill>
              <a:srgbClr val="002060"/>
            </a:solidFill>
            <a:custDash>
              <a:ds d="53000" sp="53000"/>
            </a:custDash>
            <a:round/>
            <a:tailEnd len="med" type="arrow" w="med"/>
          </a:ln>
        </p:spPr>
      </p:sp>
      <p:sp>
        <p:nvSpPr>
          <p:cNvPr id="289" name="CustomShape 30"/>
          <p:cNvSpPr/>
          <p:nvPr/>
        </p:nvSpPr>
        <p:spPr>
          <a:xfrm>
            <a:off x="8256960" y="3414600"/>
            <a:ext cx="1189440" cy="63468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Filtering</a:t>
            </a:r>
            <a:endParaRPr/>
          </a:p>
        </p:txBody>
      </p:sp>
      <p:sp>
        <p:nvSpPr>
          <p:cNvPr id="290" name="CustomShape 31"/>
          <p:cNvSpPr/>
          <p:nvPr/>
        </p:nvSpPr>
        <p:spPr>
          <a:xfrm flipV="1">
            <a:off x="8852400" y="1623960"/>
            <a:ext cx="234720" cy="1789200"/>
          </a:xfrm>
          <a:prstGeom prst="straightConnector1">
            <a:avLst/>
          </a:prstGeom>
          <a:noFill/>
          <a:ln cap="rnd" w="19080">
            <a:solidFill>
              <a:srgbClr val="002060"/>
            </a:solidFill>
            <a:custDash>
              <a:ds d="53000" sp="53000"/>
            </a:custDash>
            <a:round/>
            <a:tailEnd len="med" type="arrow" w="med"/>
          </a:ln>
        </p:spPr>
      </p:sp>
      <p:sp>
        <p:nvSpPr>
          <p:cNvPr id="291" name="CustomShape 32"/>
          <p:cNvSpPr/>
          <p:nvPr/>
        </p:nvSpPr>
        <p:spPr>
          <a:xfrm>
            <a:off x="3648600" y="3180600"/>
            <a:ext cx="1892160" cy="63468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Hiding/Loading</a:t>
            </a:r>
            <a:endParaRPr/>
          </a:p>
        </p:txBody>
      </p:sp>
      <p:sp>
        <p:nvSpPr>
          <p:cNvPr id="292" name="CustomShape 33"/>
          <p:cNvSpPr/>
          <p:nvPr/>
        </p:nvSpPr>
        <p:spPr>
          <a:xfrm flipH="1" flipV="1">
            <a:off x="3203640" y="2474640"/>
            <a:ext cx="1114920" cy="701280"/>
          </a:xfrm>
          <a:prstGeom prst="straightConnector1">
            <a:avLst/>
          </a:prstGeom>
          <a:noFill/>
          <a:ln cap="rnd" w="19080">
            <a:solidFill>
              <a:srgbClr val="002060"/>
            </a:solidFill>
            <a:custDash>
              <a:ds d="53000" sp="53000"/>
            </a:custDash>
            <a:round/>
            <a:tailEnd len="med" type="arrow" w="med"/>
          </a:ln>
        </p:spPr>
      </p:sp>
      <p:sp>
        <p:nvSpPr>
          <p:cNvPr id="293" name="CustomShape 34"/>
          <p:cNvSpPr/>
          <p:nvPr/>
        </p:nvSpPr>
        <p:spPr>
          <a:xfrm>
            <a:off x="2499840" y="4176720"/>
            <a:ext cx="708840" cy="701640"/>
          </a:xfrm>
          <a:prstGeom prst="rect">
            <a:avLst/>
          </a:prstGeom>
          <a:noFill/>
          <a:ln>
            <a:noFill/>
          </a:ln>
        </p:spPr>
        <p:txBody>
          <a:bodyPr lIns="90000" rIns="90000" tIns="45000" bIns="45000"/>
          <a:p>
            <a:pPr>
              <a:lnSpc>
                <a:spcPct val="100000"/>
              </a:lnSpc>
            </a:pPr>
            <a:r>
              <a:rPr lang="en-US" sz="1200" u="sng">
                <a:solidFill>
                  <a:srgbClr val="0070c0"/>
                </a:solidFill>
                <a:latin typeface="Calibri"/>
              </a:rPr>
              <a:t>Sort by</a:t>
            </a:r>
            <a:endParaRPr/>
          </a:p>
          <a:p>
            <a:pPr>
              <a:lnSpc>
                <a:spcPct val="100000"/>
              </a:lnSpc>
            </a:pPr>
            <a:endParaRPr/>
          </a:p>
        </p:txBody>
      </p:sp>
      <p:sp>
        <p:nvSpPr>
          <p:cNvPr id="294" name="CustomShape 35"/>
          <p:cNvSpPr/>
          <p:nvPr/>
        </p:nvSpPr>
        <p:spPr>
          <a:xfrm>
            <a:off x="4087440" y="4483800"/>
            <a:ext cx="1506960" cy="36720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Sorting</a:t>
            </a:r>
            <a:endParaRPr/>
          </a:p>
        </p:txBody>
      </p:sp>
      <p:sp>
        <p:nvSpPr>
          <p:cNvPr id="295" name="CustomShape 36"/>
          <p:cNvSpPr/>
          <p:nvPr/>
        </p:nvSpPr>
        <p:spPr>
          <a:xfrm flipH="1" flipV="1">
            <a:off x="3203640" y="4337640"/>
            <a:ext cx="876600" cy="325800"/>
          </a:xfrm>
          <a:prstGeom prst="straightConnector1">
            <a:avLst/>
          </a:prstGeom>
          <a:noFill/>
          <a:ln cap="rnd" w="19080">
            <a:solidFill>
              <a:srgbClr val="002060"/>
            </a:solidFill>
            <a:custDash>
              <a:ds d="53000" sp="53000"/>
            </a:custDash>
            <a:round/>
            <a:tailEnd len="med" type="arrow" w="med"/>
          </a:ln>
        </p:spPr>
      </p:sp>
      <p:sp>
        <p:nvSpPr>
          <p:cNvPr id="296" name="CustomShape 37"/>
          <p:cNvSpPr/>
          <p:nvPr/>
        </p:nvSpPr>
        <p:spPr>
          <a:xfrm>
            <a:off x="243720" y="7080840"/>
            <a:ext cx="609120" cy="401040"/>
          </a:xfrm>
          <a:prstGeom prst="rect">
            <a:avLst/>
          </a:prstGeom>
          <a:noFill/>
          <a:ln>
            <a:noFill/>
          </a:ln>
        </p:spPr>
        <p:txBody>
          <a:bodyPr lIns="90000" rIns="90000" tIns="45000" bIns="45000" anchor="ctr"/>
          <a:p>
            <a:pPr>
              <a:lnSpc>
                <a:spcPct val="100000"/>
              </a:lnSpc>
            </a:pPr>
            <a:fld id="{D817A228-4F9C-405E-AD16-3D2EC3D80CD4}" type="slidenum">
              <a:rPr lang="en-US">
                <a:latin typeface="Arial"/>
              </a:rPr>
              <a:t>&lt;number&gt;</a:t>
            </a:fld>
            <a:endParaRPr/>
          </a:p>
        </p:txBody>
      </p:sp>
      <p:sp>
        <p:nvSpPr>
          <p:cNvPr id="297" name="CustomShape 38"/>
          <p:cNvSpPr/>
          <p:nvPr/>
        </p:nvSpPr>
        <p:spPr>
          <a:xfrm>
            <a:off x="515520" y="7584840"/>
            <a:ext cx="8888400" cy="400680"/>
          </a:xfrm>
          <a:prstGeom prst="rect">
            <a:avLst/>
          </a:prstGeom>
          <a:noFill/>
          <a:ln>
            <a:noFill/>
          </a:ln>
        </p:spPr>
      </p:sp>
      <p:sp>
        <p:nvSpPr>
          <p:cNvPr id="298" name="CustomShape 39"/>
          <p:cNvSpPr/>
          <p:nvPr/>
        </p:nvSpPr>
        <p:spPr>
          <a:xfrm>
            <a:off x="6547680" y="3293280"/>
            <a:ext cx="1506960" cy="36720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Searching</a:t>
            </a:r>
            <a:endParaRPr/>
          </a:p>
        </p:txBody>
      </p:sp>
      <p:sp>
        <p:nvSpPr>
          <p:cNvPr id="299" name="CustomShape 40"/>
          <p:cNvSpPr/>
          <p:nvPr/>
        </p:nvSpPr>
        <p:spPr>
          <a:xfrm flipH="1" flipV="1">
            <a:off x="5353200" y="1623960"/>
            <a:ext cx="1943640" cy="1667520"/>
          </a:xfrm>
          <a:prstGeom prst="straightConnector1">
            <a:avLst/>
          </a:prstGeom>
          <a:noFill/>
          <a:ln cap="rnd" w="19080">
            <a:solidFill>
              <a:srgbClr val="002060"/>
            </a:solidFill>
            <a:custDash>
              <a:ds d="53000" sp="53000"/>
            </a:custDash>
            <a:round/>
            <a:tailEnd len="med" type="arrow" w="med"/>
          </a:ln>
        </p:spPr>
      </p:sp>
      <p:sp>
        <p:nvSpPr>
          <p:cNvPr id="300" name="CustomShape 41"/>
          <p:cNvSpPr/>
          <p:nvPr/>
        </p:nvSpPr>
        <p:spPr>
          <a:xfrm>
            <a:off x="5357160" y="2747880"/>
            <a:ext cx="1506960" cy="63468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Export data</a:t>
            </a:r>
            <a:endParaRPr/>
          </a:p>
        </p:txBody>
      </p:sp>
      <p:sp>
        <p:nvSpPr>
          <p:cNvPr id="301" name="CustomShape 42"/>
          <p:cNvSpPr/>
          <p:nvPr/>
        </p:nvSpPr>
        <p:spPr>
          <a:xfrm>
            <a:off x="3767400" y="6285960"/>
            <a:ext cx="2142360" cy="63468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Display Overview</a:t>
            </a:r>
            <a:endParaRPr/>
          </a:p>
        </p:txBody>
      </p:sp>
      <p:sp>
        <p:nvSpPr>
          <p:cNvPr id="302" name="CustomShape 43"/>
          <p:cNvSpPr/>
          <p:nvPr/>
        </p:nvSpPr>
        <p:spPr>
          <a:xfrm flipV="1">
            <a:off x="5357520" y="5524560"/>
            <a:ext cx="1179000" cy="758160"/>
          </a:xfrm>
          <a:prstGeom prst="straightConnector1">
            <a:avLst/>
          </a:prstGeom>
          <a:noFill/>
          <a:ln cap="rnd" w="19080">
            <a:solidFill>
              <a:srgbClr val="002060"/>
            </a:solidFill>
            <a:custDash>
              <a:ds d="53000" sp="53000"/>
            </a:custDash>
            <a:round/>
            <a:tailEnd len="med" type="arrow" w="med"/>
          </a:ln>
        </p:spPr>
      </p:sp>
      <p:sp>
        <p:nvSpPr>
          <p:cNvPr id="303" name="CustomShape 44"/>
          <p:cNvSpPr/>
          <p:nvPr/>
        </p:nvSpPr>
        <p:spPr>
          <a:xfrm flipH="1" flipV="1">
            <a:off x="7404120" y="2042640"/>
            <a:ext cx="1044360" cy="1364760"/>
          </a:xfrm>
          <a:prstGeom prst="straightConnector1">
            <a:avLst/>
          </a:prstGeom>
          <a:noFill/>
          <a:ln cap="rnd" w="19080">
            <a:solidFill>
              <a:srgbClr val="002060"/>
            </a:solidFill>
            <a:custDash>
              <a:ds d="53000" sp="53000"/>
            </a:custDash>
            <a:round/>
            <a:tailEnd len="med" type="arrow" w="med"/>
          </a:ln>
        </p:spPr>
      </p:sp>
      <p:sp>
        <p:nvSpPr>
          <p:cNvPr id="304" name="CustomShape 45"/>
          <p:cNvSpPr/>
          <p:nvPr/>
        </p:nvSpPr>
        <p:spPr>
          <a:xfrm>
            <a:off x="4858200" y="2271600"/>
            <a:ext cx="259920" cy="316800"/>
          </a:xfrm>
          <a:prstGeom prst="mathMultiply">
            <a:avLst>
              <a:gd name="adj" fmla="val 23520"/>
            </a:avLst>
          </a:prstGeom>
          <a:solidFill>
            <a:srgbClr val="fdc791"/>
          </a:solidFill>
          <a:ln w="12600">
            <a:solidFill>
              <a:srgbClr val="000000"/>
            </a:solidFill>
            <a:round/>
          </a:ln>
        </p:spPr>
      </p:sp>
      <p:sp>
        <p:nvSpPr>
          <p:cNvPr id="305" name="CustomShape 46"/>
          <p:cNvSpPr/>
          <p:nvPr/>
        </p:nvSpPr>
        <p:spPr>
          <a:xfrm flipH="1" flipV="1">
            <a:off x="3765240" y="1567440"/>
            <a:ext cx="1771200" cy="1176120"/>
          </a:xfrm>
          <a:prstGeom prst="straightConnector1">
            <a:avLst/>
          </a:prstGeom>
          <a:noFill/>
          <a:ln cap="rnd" w="19080">
            <a:solidFill>
              <a:srgbClr val="002060"/>
            </a:solidFill>
            <a:custDash>
              <a:ds d="53000" sp="53000"/>
            </a:custDash>
            <a:round/>
            <a:tailEnd len="med" type="arrow" w="med"/>
          </a:ln>
        </p:spPr>
      </p:sp>
      <p:sp>
        <p:nvSpPr>
          <p:cNvPr id="306" name="CustomShape 47"/>
          <p:cNvSpPr/>
          <p:nvPr/>
        </p:nvSpPr>
        <p:spPr>
          <a:xfrm>
            <a:off x="6445440" y="2271600"/>
            <a:ext cx="259920" cy="316800"/>
          </a:xfrm>
          <a:prstGeom prst="mathMultiply">
            <a:avLst>
              <a:gd name="adj" fmla="val 23520"/>
            </a:avLst>
          </a:prstGeom>
          <a:solidFill>
            <a:srgbClr val="fdc791"/>
          </a:solidFill>
          <a:ln w="12600">
            <a:solidFill>
              <a:srgbClr val="000000"/>
            </a:solidFill>
            <a:round/>
          </a:ln>
        </p:spPr>
      </p:sp>
      <p:sp>
        <p:nvSpPr>
          <p:cNvPr id="307" name="CustomShape 48"/>
          <p:cNvSpPr/>
          <p:nvPr/>
        </p:nvSpPr>
        <p:spPr>
          <a:xfrm>
            <a:off x="8033400" y="2271960"/>
            <a:ext cx="259920" cy="316800"/>
          </a:xfrm>
          <a:prstGeom prst="mathMultiply">
            <a:avLst>
              <a:gd name="adj" fmla="val 23520"/>
            </a:avLst>
          </a:prstGeom>
          <a:solidFill>
            <a:srgbClr val="fdc791"/>
          </a:solidFill>
          <a:ln w="12600">
            <a:solidFill>
              <a:srgbClr val="000000"/>
            </a:solidFill>
            <a:round/>
          </a:ln>
        </p:spPr>
      </p:sp>
      <p:sp>
        <p:nvSpPr>
          <p:cNvPr id="308" name="CustomShape 49"/>
          <p:cNvSpPr/>
          <p:nvPr/>
        </p:nvSpPr>
        <p:spPr>
          <a:xfrm flipV="1">
            <a:off x="4595400" y="2536560"/>
            <a:ext cx="261720" cy="642240"/>
          </a:xfrm>
          <a:prstGeom prst="straightConnector1">
            <a:avLst/>
          </a:prstGeom>
          <a:noFill/>
          <a:ln cap="rnd" w="19080">
            <a:solidFill>
              <a:srgbClr val="002060"/>
            </a:solidFill>
            <a:custDash>
              <a:ds d="53000" sp="53000"/>
            </a:custDash>
            <a:round/>
            <a:tailEnd len="med" type="arrow" w="med"/>
          </a:ln>
        </p:spPr>
      </p:sp>
      <p:sp>
        <p:nvSpPr>
          <p:cNvPr id="309" name="CustomShape 50"/>
          <p:cNvSpPr/>
          <p:nvPr/>
        </p:nvSpPr>
        <p:spPr>
          <a:xfrm>
            <a:off x="3609000" y="2329200"/>
            <a:ext cx="1191600" cy="334080"/>
          </a:xfrm>
          <a:prstGeom prst="rect">
            <a:avLst/>
          </a:prstGeom>
          <a:noFill/>
          <a:ln>
            <a:noFill/>
          </a:ln>
        </p:spPr>
        <p:txBody>
          <a:bodyPr lIns="90000" rIns="90000" tIns="45000" bIns="45000"/>
          <a:p>
            <a:pPr>
              <a:lnSpc>
                <a:spcPct val="100000"/>
              </a:lnSpc>
            </a:pPr>
            <a:r>
              <a:rPr lang="en-US" sz="1400">
                <a:solidFill>
                  <a:srgbClr val="000000"/>
                </a:solidFill>
                <a:latin typeface="Calibri"/>
              </a:rPr>
              <a:t>Line 1</a:t>
            </a:r>
            <a:endParaRPr/>
          </a:p>
        </p:txBody>
      </p:sp>
      <p:sp>
        <p:nvSpPr>
          <p:cNvPr id="310" name="CustomShape 51"/>
          <p:cNvSpPr/>
          <p:nvPr/>
        </p:nvSpPr>
        <p:spPr>
          <a:xfrm>
            <a:off x="5198400" y="2329200"/>
            <a:ext cx="1191600" cy="334080"/>
          </a:xfrm>
          <a:prstGeom prst="rect">
            <a:avLst/>
          </a:prstGeom>
          <a:noFill/>
          <a:ln>
            <a:noFill/>
          </a:ln>
        </p:spPr>
        <p:txBody>
          <a:bodyPr lIns="90000" rIns="90000" tIns="45000" bIns="45000"/>
          <a:p>
            <a:pPr>
              <a:lnSpc>
                <a:spcPct val="100000"/>
              </a:lnSpc>
            </a:pPr>
            <a:r>
              <a:rPr lang="en-US" sz="1400">
                <a:solidFill>
                  <a:srgbClr val="000000"/>
                </a:solidFill>
                <a:latin typeface="Calibri"/>
              </a:rPr>
              <a:t>Line 2</a:t>
            </a:r>
            <a:endParaRPr/>
          </a:p>
        </p:txBody>
      </p:sp>
      <p:sp>
        <p:nvSpPr>
          <p:cNvPr id="311" name="CustomShape 52"/>
          <p:cNvSpPr/>
          <p:nvPr/>
        </p:nvSpPr>
        <p:spPr>
          <a:xfrm>
            <a:off x="6784200" y="2329200"/>
            <a:ext cx="1191600" cy="334080"/>
          </a:xfrm>
          <a:prstGeom prst="rect">
            <a:avLst/>
          </a:prstGeom>
          <a:noFill/>
          <a:ln>
            <a:noFill/>
          </a:ln>
        </p:spPr>
        <p:txBody>
          <a:bodyPr lIns="90000" rIns="90000" tIns="45000" bIns="45000"/>
          <a:p>
            <a:pPr>
              <a:lnSpc>
                <a:spcPct val="100000"/>
              </a:lnSpc>
            </a:pPr>
            <a:r>
              <a:rPr lang="en-US" sz="1400">
                <a:solidFill>
                  <a:srgbClr val="000000"/>
                </a:solidFill>
                <a:latin typeface="Calibri"/>
              </a:rPr>
              <a:t>Line 3</a:t>
            </a:r>
            <a:endParaRPr/>
          </a:p>
        </p:txBody>
      </p:sp>
      <p:sp>
        <p:nvSpPr>
          <p:cNvPr id="312" name="CustomShape 53"/>
          <p:cNvSpPr/>
          <p:nvPr/>
        </p:nvSpPr>
        <p:spPr>
          <a:xfrm>
            <a:off x="4087440" y="5318280"/>
            <a:ext cx="1824840" cy="63468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Drag &amp; Drop list</a:t>
            </a:r>
            <a:endParaRPr/>
          </a:p>
        </p:txBody>
      </p:sp>
      <p:sp>
        <p:nvSpPr>
          <p:cNvPr id="313" name="CustomShape 54"/>
          <p:cNvSpPr/>
          <p:nvPr/>
        </p:nvSpPr>
        <p:spPr>
          <a:xfrm flipH="1" flipV="1">
            <a:off x="2266560" y="4865040"/>
            <a:ext cx="1802880" cy="633960"/>
          </a:xfrm>
          <a:prstGeom prst="straightConnector1">
            <a:avLst/>
          </a:prstGeom>
          <a:noFill/>
          <a:ln cap="rnd" w="19080">
            <a:solidFill>
              <a:srgbClr val="002060"/>
            </a:solidFill>
            <a:custDash>
              <a:ds d="53000" sp="53000"/>
            </a:custDash>
            <a:round/>
            <a:tailEnd len="med" type="arrow" w="med"/>
          </a:ln>
        </p:spPr>
      </p:sp>
      <p:sp>
        <p:nvSpPr>
          <p:cNvPr id="314" name="CustomShape 55"/>
          <p:cNvSpPr/>
          <p:nvPr/>
        </p:nvSpPr>
        <p:spPr>
          <a:xfrm>
            <a:off x="1699200" y="2790720"/>
            <a:ext cx="799560" cy="114480"/>
          </a:xfrm>
          <a:prstGeom prst="roundRect">
            <a:avLst>
              <a:gd name="adj" fmla="val 16667"/>
            </a:avLst>
          </a:prstGeom>
          <a:solidFill>
            <a:srgbClr val="00b050"/>
          </a:solidFill>
          <a:ln w="38160">
            <a:solidFill>
              <a:srgbClr val="00b050"/>
            </a:solidFill>
            <a:round/>
          </a:ln>
        </p:spPr>
        <p:txBody>
          <a:bodyPr lIns="90000" rIns="90000" tIns="45000" bIns="45000" anchor="ctr"/>
          <a:p>
            <a:pPr algn="ctr">
              <a:lnSpc>
                <a:spcPct val="100000"/>
              </a:lnSpc>
            </a:pPr>
            <a:r>
              <a:rPr b="1" lang="en-US" sz="1000">
                <a:solidFill>
                  <a:srgbClr val="000000"/>
                </a:solidFill>
                <a:latin typeface="Calibri"/>
              </a:rPr>
              <a:t>String</a:t>
            </a:r>
            <a:endParaRPr/>
          </a:p>
        </p:txBody>
      </p:sp>
      <p:sp>
        <p:nvSpPr>
          <p:cNvPr id="315" name="CustomShape 56"/>
          <p:cNvSpPr/>
          <p:nvPr/>
        </p:nvSpPr>
        <p:spPr>
          <a:xfrm>
            <a:off x="1706040" y="3028680"/>
            <a:ext cx="799560" cy="114480"/>
          </a:xfrm>
          <a:prstGeom prst="roundRect">
            <a:avLst>
              <a:gd name="adj" fmla="val 16667"/>
            </a:avLst>
          </a:prstGeom>
          <a:solidFill>
            <a:srgbClr val="00b050"/>
          </a:solidFill>
          <a:ln w="38160">
            <a:solidFill>
              <a:srgbClr val="00b050"/>
            </a:solidFill>
            <a:round/>
          </a:ln>
        </p:spPr>
        <p:txBody>
          <a:bodyPr lIns="90000" rIns="90000" tIns="45000" bIns="45000" anchor="ctr"/>
          <a:p>
            <a:pPr algn="ctr">
              <a:lnSpc>
                <a:spcPct val="100000"/>
              </a:lnSpc>
            </a:pPr>
            <a:r>
              <a:rPr b="1" lang="en-US" sz="1000">
                <a:solidFill>
                  <a:srgbClr val="000000"/>
                </a:solidFill>
                <a:latin typeface="Calibri"/>
              </a:rPr>
              <a:t>String</a:t>
            </a:r>
            <a:endParaRPr/>
          </a:p>
        </p:txBody>
      </p:sp>
      <p:sp>
        <p:nvSpPr>
          <p:cNvPr id="316" name="CustomShape 57"/>
          <p:cNvSpPr/>
          <p:nvPr/>
        </p:nvSpPr>
        <p:spPr>
          <a:xfrm>
            <a:off x="9543240" y="2033640"/>
            <a:ext cx="232200" cy="219960"/>
          </a:xfrm>
          <a:prstGeom prst="rect">
            <a:avLst/>
          </a:prstGeom>
          <a:noFill/>
          <a:ln w="12600">
            <a:solidFill>
              <a:srgbClr val="f7710d"/>
            </a:solidFill>
            <a:round/>
          </a:ln>
        </p:spPr>
        <p:txBody>
          <a:bodyPr lIns="90000" rIns="90000" tIns="45000" bIns="45000" anchor="ctr"/>
          <a:p>
            <a:pPr algn="ctr">
              <a:lnSpc>
                <a:spcPct val="100000"/>
              </a:lnSpc>
            </a:pPr>
            <a:r>
              <a:rPr b="1" lang="en-US" sz="1200">
                <a:solidFill>
                  <a:srgbClr val="0070c0"/>
                </a:solidFill>
                <a:latin typeface="Calibri"/>
              </a:rPr>
              <a:t>3</a:t>
            </a:r>
            <a:endParaRPr/>
          </a:p>
        </p:txBody>
      </p:sp>
      <p:sp>
        <p:nvSpPr>
          <p:cNvPr id="317" name="CustomShape 58"/>
          <p:cNvSpPr/>
          <p:nvPr/>
        </p:nvSpPr>
        <p:spPr>
          <a:xfrm>
            <a:off x="9330840" y="2033640"/>
            <a:ext cx="232200" cy="219960"/>
          </a:xfrm>
          <a:prstGeom prst="rect">
            <a:avLst/>
          </a:prstGeom>
          <a:noFill/>
          <a:ln w="12600">
            <a:solidFill>
              <a:srgbClr val="f7710d"/>
            </a:solidFill>
            <a:round/>
          </a:ln>
        </p:spPr>
        <p:txBody>
          <a:bodyPr lIns="90000" rIns="90000" tIns="45000" bIns="45000" anchor="ctr"/>
          <a:p>
            <a:pPr algn="ctr">
              <a:lnSpc>
                <a:spcPct val="100000"/>
              </a:lnSpc>
            </a:pPr>
            <a:r>
              <a:rPr b="1" lang="en-US" sz="1200">
                <a:solidFill>
                  <a:srgbClr val="0070c0"/>
                </a:solidFill>
                <a:latin typeface="Calibri"/>
              </a:rPr>
              <a:t>2</a:t>
            </a:r>
            <a:endParaRPr/>
          </a:p>
        </p:txBody>
      </p:sp>
      <p:sp>
        <p:nvSpPr>
          <p:cNvPr id="318" name="CustomShape 59"/>
          <p:cNvSpPr/>
          <p:nvPr/>
        </p:nvSpPr>
        <p:spPr>
          <a:xfrm>
            <a:off x="9092880" y="2033640"/>
            <a:ext cx="232200" cy="219960"/>
          </a:xfrm>
          <a:prstGeom prst="rect">
            <a:avLst/>
          </a:prstGeom>
          <a:noFill/>
          <a:ln w="12600">
            <a:solidFill>
              <a:srgbClr val="f7710d"/>
            </a:solidFill>
            <a:round/>
          </a:ln>
        </p:spPr>
        <p:txBody>
          <a:bodyPr lIns="90000" rIns="90000" tIns="45000" bIns="45000" anchor="ctr"/>
          <a:p>
            <a:pPr algn="ctr">
              <a:lnSpc>
                <a:spcPct val="100000"/>
              </a:lnSpc>
            </a:pPr>
            <a:r>
              <a:rPr b="1" lang="en-US" sz="1200">
                <a:solidFill>
                  <a:srgbClr val="0070c0"/>
                </a:solidFill>
                <a:latin typeface="Calibri"/>
              </a:rPr>
              <a:t>1</a:t>
            </a:r>
            <a:endParaRPr/>
          </a:p>
        </p:txBody>
      </p:sp>
      <p:sp>
        <p:nvSpPr>
          <p:cNvPr id="319" name="CustomShape 60"/>
          <p:cNvSpPr/>
          <p:nvPr/>
        </p:nvSpPr>
        <p:spPr>
          <a:xfrm>
            <a:off x="8393400" y="2045880"/>
            <a:ext cx="614160" cy="500400"/>
          </a:xfrm>
          <a:prstGeom prst="rect">
            <a:avLst/>
          </a:prstGeom>
          <a:noFill/>
          <a:ln>
            <a:noFill/>
          </a:ln>
        </p:spPr>
        <p:txBody>
          <a:bodyPr lIns="90000" rIns="90000" tIns="45000" bIns="45000"/>
          <a:p>
            <a:pPr>
              <a:lnSpc>
                <a:spcPct val="100000"/>
              </a:lnSpc>
            </a:pPr>
            <a:r>
              <a:rPr lang="en-US" sz="1200">
                <a:solidFill>
                  <a:srgbClr val="0070c0"/>
                </a:solidFill>
                <a:latin typeface="Calibri"/>
              </a:rPr>
              <a:t>Pages</a:t>
            </a:r>
            <a:endParaRPr/>
          </a:p>
        </p:txBody>
      </p:sp>
      <p:sp>
        <p:nvSpPr>
          <p:cNvPr id="320" name="CustomShape 61"/>
          <p:cNvSpPr/>
          <p:nvPr/>
        </p:nvSpPr>
        <p:spPr>
          <a:xfrm>
            <a:off x="7421400" y="1080720"/>
            <a:ext cx="1189440" cy="367200"/>
          </a:xfrm>
          <a:prstGeom prst="rect">
            <a:avLst/>
          </a:prstGeom>
          <a:solidFill>
            <a:srgbClr val="bdeeff"/>
          </a:solidFill>
          <a:ln>
            <a:solidFill>
              <a:srgbClr val="002060"/>
            </a:solidFill>
          </a:ln>
        </p:spPr>
        <p:txBody>
          <a:bodyPr lIns="90000" rIns="90000" tIns="45000" bIns="45000"/>
          <a:p>
            <a:pPr algn="ctr">
              <a:lnSpc>
                <a:spcPct val="100000"/>
              </a:lnSpc>
            </a:pPr>
            <a:r>
              <a:rPr b="1" lang="en-US" sz="1600">
                <a:solidFill>
                  <a:srgbClr val="ff0000"/>
                </a:solidFill>
                <a:latin typeface="Calibri"/>
              </a:rPr>
              <a:t>Paging</a:t>
            </a:r>
            <a:endParaRPr/>
          </a:p>
        </p:txBody>
      </p:sp>
      <p:sp>
        <p:nvSpPr>
          <p:cNvPr id="321" name="CustomShape 62"/>
          <p:cNvSpPr/>
          <p:nvPr/>
        </p:nvSpPr>
        <p:spPr>
          <a:xfrm>
            <a:off x="7967880" y="1454400"/>
            <a:ext cx="602280" cy="590040"/>
          </a:xfrm>
          <a:prstGeom prst="straightConnector1">
            <a:avLst/>
          </a:prstGeom>
          <a:noFill/>
          <a:ln cap="rnd" w="19080">
            <a:solidFill>
              <a:srgbClr val="002060"/>
            </a:solidFill>
            <a:custDash>
              <a:ds d="53000" sp="53000"/>
            </a:custDash>
            <a:round/>
            <a:tailEnd len="med" type="arrow" w="med"/>
          </a:ln>
        </p:spPr>
      </p:sp>
      <p:sp>
        <p:nvSpPr>
          <p:cNvPr id="322" name="CustomShape 63"/>
          <p:cNvSpPr/>
          <p:nvPr/>
        </p:nvSpPr>
        <p:spPr>
          <a:xfrm>
            <a:off x="1706040" y="3224520"/>
            <a:ext cx="799560" cy="114480"/>
          </a:xfrm>
          <a:prstGeom prst="roundRect">
            <a:avLst>
              <a:gd name="adj" fmla="val 16667"/>
            </a:avLst>
          </a:prstGeom>
          <a:solidFill>
            <a:srgbClr val="00b050"/>
          </a:solidFill>
          <a:ln w="38160">
            <a:solidFill>
              <a:srgbClr val="00b050"/>
            </a:solidFill>
            <a:round/>
          </a:ln>
        </p:spPr>
        <p:txBody>
          <a:bodyPr lIns="90000" rIns="90000" tIns="45000" bIns="45000" anchor="ctr"/>
          <a:p>
            <a:pPr algn="ctr">
              <a:lnSpc>
                <a:spcPct val="100000"/>
              </a:lnSpc>
            </a:pPr>
            <a:r>
              <a:rPr b="1" lang="en-US" sz="1000">
                <a:solidFill>
                  <a:srgbClr val="000000"/>
                </a:solidFill>
                <a:latin typeface="Calibri"/>
              </a:rPr>
              <a:t>String</a:t>
            </a:r>
            <a:endParaRPr/>
          </a:p>
        </p:txBody>
      </p:sp>
      <p:sp>
        <p:nvSpPr>
          <p:cNvPr id="323" name="CustomShape 64"/>
          <p:cNvSpPr/>
          <p:nvPr/>
        </p:nvSpPr>
        <p:spPr>
          <a:xfrm>
            <a:off x="3222720" y="835200"/>
            <a:ext cx="1917000" cy="407880"/>
          </a:xfrm>
          <a:prstGeom prst="rect">
            <a:avLst/>
          </a:prstGeom>
          <a:solidFill>
            <a:srgbClr val="ffd5ab"/>
          </a:solidFill>
          <a:ln w="12600">
            <a:solidFill>
              <a:srgbClr val="f7710d"/>
            </a:solidFill>
            <a:round/>
          </a:ln>
        </p:spPr>
        <p:txBody>
          <a:bodyPr lIns="90000" rIns="90000" tIns="45000" bIns="45000" anchor="ctr"/>
          <a:p>
            <a:pPr algn="ctr">
              <a:lnSpc>
                <a:spcPct val="100000"/>
              </a:lnSpc>
            </a:pPr>
            <a:r>
              <a:rPr b="1" lang="en-US" sz="1400">
                <a:solidFill>
                  <a:srgbClr val="002060"/>
                </a:solidFill>
                <a:latin typeface="Calibri"/>
              </a:rPr>
              <a:t>Countries:</a:t>
            </a:r>
            <a:endParaRPr/>
          </a:p>
        </p:txBody>
      </p:sp>
      <p:sp>
        <p:nvSpPr>
          <p:cNvPr id="324" name="CustomShape 65"/>
          <p:cNvSpPr/>
          <p:nvPr/>
        </p:nvSpPr>
        <p:spPr>
          <a:xfrm>
            <a:off x="3222720" y="1225800"/>
            <a:ext cx="1917000" cy="407880"/>
          </a:xfrm>
          <a:prstGeom prst="rect">
            <a:avLst/>
          </a:prstGeom>
          <a:solidFill>
            <a:srgbClr val="ffffff"/>
          </a:solidFill>
          <a:ln w="12600">
            <a:solidFill>
              <a:srgbClr val="f7710d"/>
            </a:solidFill>
            <a:round/>
          </a:ln>
        </p:spPr>
        <p:txBody>
          <a:bodyPr lIns="90000" rIns="90000" tIns="45000" bIns="45000" anchor="ctr"/>
          <a:p>
            <a:pPr>
              <a:lnSpc>
                <a:spcPct val="100000"/>
              </a:lnSpc>
              <a:buFont typeface="Arial"/>
              <a:buChar char="•"/>
            </a:pPr>
            <a:r>
              <a:rPr b="1" lang="en-US" sz="1400">
                <a:solidFill>
                  <a:srgbClr val="002060"/>
                </a:solidFill>
                <a:latin typeface="Calibri"/>
              </a:rPr>
              <a:t>Germany</a:t>
            </a:r>
            <a:endParaRPr/>
          </a:p>
        </p:txBody>
      </p:sp>
      <p:sp>
        <p:nvSpPr>
          <p:cNvPr id="325" name="CustomShape 66"/>
          <p:cNvSpPr/>
          <p:nvPr/>
        </p:nvSpPr>
        <p:spPr>
          <a:xfrm>
            <a:off x="3222720" y="1634760"/>
            <a:ext cx="1917000" cy="408240"/>
          </a:xfrm>
          <a:prstGeom prst="rect">
            <a:avLst/>
          </a:prstGeom>
          <a:solidFill>
            <a:srgbClr val="ffffff"/>
          </a:solidFill>
          <a:ln w="12600">
            <a:solidFill>
              <a:srgbClr val="f7710d"/>
            </a:solidFill>
            <a:round/>
          </a:ln>
        </p:spPr>
        <p:txBody>
          <a:bodyPr lIns="90000" rIns="90000" tIns="45000" bIns="45000" anchor="ctr"/>
          <a:p>
            <a:pPr>
              <a:lnSpc>
                <a:spcPct val="100000"/>
              </a:lnSpc>
              <a:buFont typeface="Arial"/>
              <a:buChar char="•"/>
            </a:pPr>
            <a:r>
              <a:rPr b="1" lang="en-US" sz="1400">
                <a:solidFill>
                  <a:srgbClr val="002060"/>
                </a:solidFill>
                <a:latin typeface="Calibri"/>
              </a:rPr>
              <a:t>Spain</a:t>
            </a:r>
            <a:endParaRPr/>
          </a:p>
        </p:txBody>
      </p:sp>
      <p:sp>
        <p:nvSpPr>
          <p:cNvPr id="326" name="CustomShape 67"/>
          <p:cNvSpPr/>
          <p:nvPr/>
        </p:nvSpPr>
        <p:spPr>
          <a:xfrm>
            <a:off x="3220560" y="2014560"/>
            <a:ext cx="1916640" cy="407880"/>
          </a:xfrm>
          <a:prstGeom prst="rect">
            <a:avLst/>
          </a:prstGeom>
          <a:solidFill>
            <a:srgbClr val="ffffff"/>
          </a:solidFill>
          <a:ln w="12600">
            <a:solidFill>
              <a:srgbClr val="f7710d"/>
            </a:solidFill>
            <a:round/>
          </a:ln>
        </p:spPr>
        <p:txBody>
          <a:bodyPr lIns="90000" rIns="90000" tIns="45000" bIns="45000" anchor="ctr"/>
          <a:p>
            <a:pPr>
              <a:lnSpc>
                <a:spcPct val="100000"/>
              </a:lnSpc>
              <a:buFont typeface="Arial"/>
              <a:buChar char="•"/>
            </a:pPr>
            <a:r>
              <a:rPr b="1" lang="en-US" sz="1400">
                <a:solidFill>
                  <a:srgbClr val="002060"/>
                </a:solidFill>
                <a:latin typeface="Calibri"/>
              </a:rPr>
              <a:t>Portugal</a:t>
            </a:r>
            <a:endParaRPr/>
          </a:p>
        </p:txBody>
      </p:sp>
      <p:sp>
        <p:nvSpPr>
          <p:cNvPr id="327" name="CustomShape 68"/>
          <p:cNvSpPr/>
          <p:nvPr/>
        </p:nvSpPr>
        <p:spPr>
          <a:xfrm>
            <a:off x="4771080" y="1323720"/>
            <a:ext cx="234360" cy="205920"/>
          </a:xfrm>
          <a:prstGeom prst="rect">
            <a:avLst/>
          </a:prstGeom>
          <a:solidFill>
            <a:srgbClr val="ffffff"/>
          </a:solidFill>
          <a:ln w="12600">
            <a:solidFill>
              <a:srgbClr val="000000"/>
            </a:solidFill>
            <a:round/>
          </a:ln>
        </p:spPr>
      </p:sp>
      <p:sp>
        <p:nvSpPr>
          <p:cNvPr id="328" name="CustomShape 69"/>
          <p:cNvSpPr/>
          <p:nvPr/>
        </p:nvSpPr>
        <p:spPr>
          <a:xfrm>
            <a:off x="4761720" y="1751400"/>
            <a:ext cx="234720" cy="206280"/>
          </a:xfrm>
          <a:prstGeom prst="rect">
            <a:avLst/>
          </a:prstGeom>
          <a:solidFill>
            <a:srgbClr val="ffffff"/>
          </a:solidFill>
          <a:ln w="12600">
            <a:solidFill>
              <a:srgbClr val="000000"/>
            </a:solidFill>
            <a:round/>
          </a:ln>
        </p:spPr>
      </p:sp>
      <p:sp>
        <p:nvSpPr>
          <p:cNvPr id="329" name="CustomShape 70"/>
          <p:cNvSpPr/>
          <p:nvPr/>
        </p:nvSpPr>
        <p:spPr>
          <a:xfrm>
            <a:off x="4761720" y="2148480"/>
            <a:ext cx="234720" cy="205920"/>
          </a:xfrm>
          <a:prstGeom prst="rect">
            <a:avLst/>
          </a:prstGeom>
          <a:solidFill>
            <a:srgbClr val="ffffff"/>
          </a:solidFill>
          <a:ln w="12600">
            <a:solidFill>
              <a:srgbClr val="000000"/>
            </a:solidFill>
            <a:round/>
          </a:ln>
        </p:spPr>
      </p:sp>
      <p:sp>
        <p:nvSpPr>
          <p:cNvPr id="330" name="CustomShape 71"/>
          <p:cNvSpPr/>
          <p:nvPr/>
        </p:nvSpPr>
        <p:spPr>
          <a:xfrm flipV="1">
            <a:off x="2506680" y="1262880"/>
            <a:ext cx="745560" cy="1579680"/>
          </a:xfrm>
          <a:prstGeom prst="straightConnector1">
            <a:avLst/>
          </a:prstGeom>
          <a:noFill/>
          <a:ln w="38160">
            <a:solidFill>
              <a:srgbClr val="ff0000"/>
            </a:solidFill>
            <a:round/>
            <a:tailEnd len="med" type="arrow" w="med"/>
          </a:ln>
        </p:spPr>
      </p:sp>
      <p:sp>
        <p:nvSpPr>
          <p:cNvPr id="331" name="CustomShape 72"/>
          <p:cNvSpPr/>
          <p:nvPr/>
        </p:nvSpPr>
        <p:spPr>
          <a:xfrm>
            <a:off x="208080" y="7105320"/>
            <a:ext cx="9439200" cy="525960"/>
          </a:xfrm>
          <a:prstGeom prst="rect">
            <a:avLst/>
          </a:prstGeom>
          <a:noFill/>
          <a:ln>
            <a:noFill/>
          </a:ln>
        </p:spPr>
        <p:txBody>
          <a:bodyPr lIns="65160" rIns="65160" tIns="65160" bIns="65160"/>
          <a:p>
            <a:pPr algn="ctr">
              <a:lnSpc>
                <a:spcPct val="100000"/>
              </a:lnSpc>
              <a:buSzPct val="45000"/>
              <a:buFont typeface="StarSymbol"/>
              <a:buChar char="l"/>
            </a:pPr>
            <a:r>
              <a:rPr lang="en-US" sz="1600">
                <a:latin typeface="News Gothic MT"/>
                <a:ea typeface="News Gothic MT"/>
              </a:rPr>
              <a:t>Group D | Lab Enterprise Information Systems | 17.6.2015 </a:t>
            </a:r>
            <a:endParaRPr/>
          </a:p>
        </p:txBody>
      </p:sp>
    </p:spTree>
  </p:cSld>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id="332" name="CustomShape 1"/>
          <p:cNvSpPr/>
          <p:nvPr/>
        </p:nvSpPr>
        <p:spPr>
          <a:xfrm>
            <a:off x="-4320" y="3065400"/>
            <a:ext cx="10082880" cy="1500120"/>
          </a:xfrm>
          <a:prstGeom prst="rect">
            <a:avLst/>
          </a:prstGeom>
          <a:noFill/>
          <a:ln>
            <a:noFill/>
          </a:ln>
        </p:spPr>
        <p:txBody>
          <a:bodyPr lIns="90000" rIns="90000" tIns="45000" bIns="45000"/>
          <a:p>
            <a:pPr algn="ctr">
              <a:lnSpc>
                <a:spcPct val="100000"/>
              </a:lnSpc>
            </a:pPr>
            <a:r>
              <a:rPr b="1" lang="en-US" sz="3200">
                <a:solidFill>
                  <a:srgbClr val="7f7f7f"/>
                </a:solidFill>
                <a:latin typeface="Rockwell"/>
                <a:ea typeface="DejaVu Sans"/>
              </a:rPr>
              <a:t> </a:t>
            </a:r>
            <a:r>
              <a:rPr b="1" lang="en-US" sz="4400">
                <a:solidFill>
                  <a:srgbClr val="fe9202"/>
                </a:solidFill>
                <a:latin typeface="Rockwell"/>
                <a:ea typeface="DejaVu Sans"/>
              </a:rPr>
              <a:t>Thank you!</a:t>
            </a:r>
            <a:r>
              <a:rPr b="1" lang="en-US" sz="4400">
                <a:solidFill>
                  <a:srgbClr val="7f7f7f"/>
                </a:solidFill>
                <a:latin typeface="Rockwell"/>
                <a:ea typeface="DejaVu Sans"/>
              </a:rPr>
              <a:t> </a:t>
            </a:r>
            <a:endParaRPr/>
          </a:p>
        </p:txBody>
      </p:sp>
      <p:sp>
        <p:nvSpPr>
          <p:cNvPr id="333" name="CustomShape 2"/>
          <p:cNvSpPr/>
          <p:nvPr/>
        </p:nvSpPr>
        <p:spPr>
          <a:xfrm>
            <a:off x="2520000" y="4955760"/>
            <a:ext cx="6214320" cy="1652400"/>
          </a:xfrm>
          <a:prstGeom prst="rect">
            <a:avLst/>
          </a:prstGeom>
          <a:noFill/>
          <a:ln>
            <a:noFill/>
          </a:ln>
        </p:spPr>
        <p:txBody>
          <a:bodyPr lIns="90000" rIns="90000" tIns="45000" bIns="45000"/>
          <a:p>
            <a:pPr>
              <a:lnSpc>
                <a:spcPct val="100000"/>
              </a:lnSpc>
            </a:pPr>
            <a:r>
              <a:rPr lang="en-US" sz="1400">
                <a:solidFill>
                  <a:srgbClr val="000000"/>
                </a:solidFill>
                <a:latin typeface="Rockwell"/>
                <a:ea typeface="DejaVu Sans"/>
              </a:rPr>
              <a:t> </a:t>
            </a:r>
            <a:endParaRPr/>
          </a:p>
        </p:txBody>
      </p:sp>
      <p:sp>
        <p:nvSpPr>
          <p:cNvPr id="334" name="CustomShape 3"/>
          <p:cNvSpPr/>
          <p:nvPr/>
        </p:nvSpPr>
        <p:spPr>
          <a:xfrm>
            <a:off x="726120" y="6888600"/>
            <a:ext cx="1623960" cy="400680"/>
          </a:xfrm>
          <a:prstGeom prst="rect">
            <a:avLst/>
          </a:prstGeom>
          <a:noFill/>
          <a:ln>
            <a:noFill/>
          </a:ln>
        </p:spPr>
        <p:txBody>
          <a:bodyPr lIns="90000" rIns="90000" tIns="45000" bIns="45000" anchor="ctr"/>
          <a:p>
            <a:pPr algn="r">
              <a:lnSpc>
                <a:spcPct val="100000"/>
              </a:lnSpc>
            </a:pPr>
            <a:r>
              <a:rPr lang="en-US" sz="1100">
                <a:solidFill>
                  <a:srgbClr val="595959"/>
                </a:solidFill>
                <a:latin typeface="Rockwell"/>
                <a:ea typeface="DejaVu Sans"/>
              </a:rPr>
              <a:t>  </a:t>
            </a:r>
            <a:endParaRPr/>
          </a:p>
        </p:txBody>
      </p:sp>
      <p:sp>
        <p:nvSpPr>
          <p:cNvPr id="335" name="CustomShape 4"/>
          <p:cNvSpPr/>
          <p:nvPr/>
        </p:nvSpPr>
        <p:spPr>
          <a:xfrm>
            <a:off x="2520000" y="6888600"/>
            <a:ext cx="6214320" cy="400680"/>
          </a:xfrm>
          <a:prstGeom prst="rect">
            <a:avLst/>
          </a:prstGeom>
          <a:noFill/>
          <a:ln>
            <a:noFill/>
          </a:ln>
        </p:spPr>
        <p:txBody>
          <a:bodyPr lIns="90000" rIns="90000" tIns="45000" bIns="45000" anchor="ctr"/>
          <a:p>
            <a:pPr>
              <a:lnSpc>
                <a:spcPct val="100000"/>
              </a:lnSpc>
            </a:pPr>
            <a:r>
              <a:rPr lang="en-US" sz="1100">
                <a:solidFill>
                  <a:srgbClr val="595959"/>
                </a:solidFill>
                <a:latin typeface="Rockwell"/>
                <a:ea typeface="DejaVu Sans"/>
              </a:rPr>
              <a:t> </a:t>
            </a:r>
            <a:endParaRPr/>
          </a:p>
        </p:txBody>
      </p:sp>
      <p:sp>
        <p:nvSpPr>
          <p:cNvPr id="336" name="CustomShape 5"/>
          <p:cNvSpPr/>
          <p:nvPr/>
        </p:nvSpPr>
        <p:spPr>
          <a:xfrm>
            <a:off x="9156240" y="6888600"/>
            <a:ext cx="609120" cy="400680"/>
          </a:xfrm>
          <a:prstGeom prst="rect">
            <a:avLst/>
          </a:prstGeom>
          <a:noFill/>
          <a:ln>
            <a:noFill/>
          </a:ln>
        </p:spPr>
        <p:txBody>
          <a:bodyPr lIns="90000" rIns="90000" tIns="45000" bIns="45000" anchor="ctr"/>
          <a:p>
            <a:pPr algn="r">
              <a:lnSpc>
                <a:spcPct val="100000"/>
              </a:lnSpc>
            </a:pPr>
            <a:r>
              <a:rPr lang="en-US" sz="1400">
                <a:solidFill>
                  <a:srgbClr val="000000"/>
                </a:solidFill>
                <a:latin typeface="Rockwell"/>
                <a:ea typeface="DejaVu Sans"/>
              </a:rPr>
              <a:t> </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