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"/>
  </p:notesMasterIdLst>
  <p:sldIdLst>
    <p:sldId id="258" r:id="rId2"/>
  </p:sldIdLst>
  <p:sldSz cx="21383625" cy="30275213"/>
  <p:notesSz cx="6858000" cy="9144000"/>
  <p:defaultTextStyle>
    <a:defPPr>
      <a:defRPr lang="de-DE"/>
    </a:defPPr>
    <a:lvl1pPr marL="0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1pPr>
    <a:lvl2pPr marL="1475758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2pPr>
    <a:lvl3pPr marL="2951522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3pPr>
    <a:lvl4pPr marL="4427280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4pPr>
    <a:lvl5pPr marL="5903042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5pPr>
    <a:lvl6pPr marL="7378799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6pPr>
    <a:lvl7pPr marL="8854557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7pPr>
    <a:lvl8pPr marL="10330321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8pPr>
    <a:lvl9pPr marL="11806079" algn="l" defTabSz="2951522" rtl="0" eaLnBrk="1" latinLnBrk="0" hangingPunct="1">
      <a:defRPr sz="58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tiana Novikova" initials="TN" lastIdx="0" clrIdx="0">
    <p:extLst>
      <p:ext uri="{19B8F6BF-5375-455C-9EA6-DF929625EA0E}">
        <p15:presenceInfo xmlns="" xmlns:p15="http://schemas.microsoft.com/office/powerpoint/2012/main" userId="S-1-5-21-677871685-1448544739-2686518713-106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415"/>
    <a:srgbClr val="0153B7"/>
    <a:srgbClr val="8DE561"/>
    <a:srgbClr val="9DE977"/>
    <a:srgbClr val="FF822D"/>
    <a:srgbClr val="ACEC8C"/>
    <a:srgbClr val="FF2D2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>
        <p:scale>
          <a:sx n="30" d="100"/>
          <a:sy n="30" d="100"/>
        </p:scale>
        <p:origin x="-1812" y="202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Network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Sheet1!$A$2:$A$7</c:f>
              <c:strCache>
                <c:ptCount val="6"/>
                <c:pt idx="0">
                  <c:v>vendor.js</c:v>
                </c:pt>
                <c:pt idx="1">
                  <c:v>vendor.css</c:v>
                </c:pt>
                <c:pt idx="2">
                  <c:v>linda-vis-fe.js</c:v>
                </c:pt>
                <c:pt idx="3">
                  <c:v>linda-vis-fe.css</c:v>
                </c:pt>
                <c:pt idx="4">
                  <c:v>linda-vis-fe.map</c:v>
                </c:pt>
                <c:pt idx="5">
                  <c:v>ember-clilive-reload.js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</c:v>
                </c:pt>
                <c:pt idx="1">
                  <c:v>0.1</c:v>
                </c:pt>
                <c:pt idx="2">
                  <c:v>0.11</c:v>
                </c:pt>
                <c:pt idx="3">
                  <c:v>0.11</c:v>
                </c:pt>
                <c:pt idx="4">
                  <c:v>0.1</c:v>
                </c:pt>
                <c:pt idx="5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3F62A-5372-4A84-862D-84C5126706C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86E4B9-B374-4C6B-B67D-F40A87C9288E}">
      <dgm:prSet phldrT="[Text]"/>
      <dgm:spPr>
        <a:solidFill>
          <a:srgbClr val="FF2D2D"/>
        </a:solidFill>
      </dgm:spPr>
      <dgm:t>
        <a:bodyPr/>
        <a:lstStyle/>
        <a:p>
          <a:r>
            <a:rPr lang="en-US" dirty="0" smtClean="0"/>
            <a:t>Key-based search</a:t>
          </a:r>
          <a:endParaRPr lang="de-DE" dirty="0"/>
        </a:p>
      </dgm:t>
    </dgm:pt>
    <dgm:pt modelId="{6A275EB2-BACE-4D5E-9246-E25EED0DF76B}" type="parTrans" cxnId="{38E2E437-EBFA-4FF3-8577-BD21F38D346D}">
      <dgm:prSet/>
      <dgm:spPr/>
      <dgm:t>
        <a:bodyPr/>
        <a:lstStyle/>
        <a:p>
          <a:endParaRPr lang="de-DE"/>
        </a:p>
      </dgm:t>
    </dgm:pt>
    <dgm:pt modelId="{CFBC6E96-1DE9-41A9-BF52-F67443020211}" type="sibTrans" cxnId="{38E2E437-EBFA-4FF3-8577-BD21F38D346D}">
      <dgm:prSet/>
      <dgm:spPr/>
      <dgm:t>
        <a:bodyPr/>
        <a:lstStyle/>
        <a:p>
          <a:endParaRPr lang="de-DE"/>
        </a:p>
      </dgm:t>
    </dgm:pt>
    <dgm:pt modelId="{425333FD-1FEA-4A2B-9D33-B1E25DB30418}">
      <dgm:prSet phldrT="[Text]"/>
      <dgm:spPr>
        <a:solidFill>
          <a:srgbClr val="FF2D2D"/>
        </a:solidFill>
      </dgm:spPr>
      <dgm:t>
        <a:bodyPr/>
        <a:lstStyle/>
        <a:p>
          <a:r>
            <a:rPr lang="de-DE" dirty="0" smtClean="0"/>
            <a:t>Values search in the tree</a:t>
          </a:r>
          <a:endParaRPr lang="de-DE" dirty="0"/>
        </a:p>
      </dgm:t>
    </dgm:pt>
    <dgm:pt modelId="{A69C453D-63AA-471C-BF71-B4EB7C3D8A45}" type="parTrans" cxnId="{0BCDC94E-11BF-4912-BD4D-D96135973DA6}">
      <dgm:prSet/>
      <dgm:spPr/>
      <dgm:t>
        <a:bodyPr/>
        <a:lstStyle/>
        <a:p>
          <a:endParaRPr lang="de-DE"/>
        </a:p>
      </dgm:t>
    </dgm:pt>
    <dgm:pt modelId="{BE146AFE-0F33-469C-A3F0-DA3E4527A3CE}" type="sibTrans" cxnId="{0BCDC94E-11BF-4912-BD4D-D96135973DA6}">
      <dgm:prSet/>
      <dgm:spPr/>
      <dgm:t>
        <a:bodyPr/>
        <a:lstStyle/>
        <a:p>
          <a:endParaRPr lang="de-DE"/>
        </a:p>
      </dgm:t>
    </dgm:pt>
    <dgm:pt modelId="{2098A23C-0CA9-40A9-8A3A-0FEE9610700B}">
      <dgm:prSet phldrT="[Text]"/>
      <dgm:spPr>
        <a:solidFill>
          <a:srgbClr val="FF2D2D"/>
        </a:solidFill>
      </dgm:spPr>
      <dgm:t>
        <a:bodyPr/>
        <a:lstStyle/>
        <a:p>
          <a:r>
            <a:rPr lang="de-DE" dirty="0" smtClean="0"/>
            <a:t>Non-found values</a:t>
          </a:r>
          <a:endParaRPr lang="de-DE" dirty="0"/>
        </a:p>
      </dgm:t>
    </dgm:pt>
    <dgm:pt modelId="{107AB5A9-A79A-443F-BC3B-FC817DF97514}" type="parTrans" cxnId="{A74E2015-A81B-4266-AD4A-EA44F9EF682A}">
      <dgm:prSet/>
      <dgm:spPr/>
      <dgm:t>
        <a:bodyPr/>
        <a:lstStyle/>
        <a:p>
          <a:endParaRPr lang="de-DE"/>
        </a:p>
      </dgm:t>
    </dgm:pt>
    <dgm:pt modelId="{4D77024B-3FD4-454D-B5EB-A6F5D613F2D8}" type="sibTrans" cxnId="{A74E2015-A81B-4266-AD4A-EA44F9EF682A}">
      <dgm:prSet/>
      <dgm:spPr/>
      <dgm:t>
        <a:bodyPr/>
        <a:lstStyle/>
        <a:p>
          <a:endParaRPr lang="de-DE"/>
        </a:p>
      </dgm:t>
    </dgm:pt>
    <dgm:pt modelId="{F3A57BC4-F87F-499C-9633-26755C16F2B6}">
      <dgm:prSet phldrT="[Text]"/>
      <dgm:spPr>
        <a:solidFill>
          <a:srgbClr val="FF822D"/>
        </a:solidFill>
      </dgm:spPr>
      <dgm:t>
        <a:bodyPr/>
        <a:lstStyle/>
        <a:p>
          <a:r>
            <a:rPr lang="en-US" dirty="0" smtClean="0"/>
            <a:t>Filtering</a:t>
          </a:r>
          <a:endParaRPr lang="de-DE" dirty="0"/>
        </a:p>
      </dgm:t>
    </dgm:pt>
    <dgm:pt modelId="{8F02ADB9-B8AA-47D1-B8AF-290D59E2D27B}" type="parTrans" cxnId="{909F345D-7D2E-4B33-8B94-63AB52ABDF56}">
      <dgm:prSet/>
      <dgm:spPr/>
      <dgm:t>
        <a:bodyPr/>
        <a:lstStyle/>
        <a:p>
          <a:endParaRPr lang="de-DE"/>
        </a:p>
      </dgm:t>
    </dgm:pt>
    <dgm:pt modelId="{552D8A4E-22CF-40B9-B6D6-48083648EAF8}" type="sibTrans" cxnId="{909F345D-7D2E-4B33-8B94-63AB52ABDF56}">
      <dgm:prSet/>
      <dgm:spPr/>
      <dgm:t>
        <a:bodyPr/>
        <a:lstStyle/>
        <a:p>
          <a:endParaRPr lang="de-DE"/>
        </a:p>
      </dgm:t>
    </dgm:pt>
    <dgm:pt modelId="{7EC045A5-27AB-4D1A-9E03-CAF4F49CB1E6}">
      <dgm:prSet phldrT="[Text]"/>
      <dgm:spPr>
        <a:solidFill>
          <a:srgbClr val="FF822D"/>
        </a:solidFill>
      </dgm:spPr>
      <dgm:t>
        <a:bodyPr/>
        <a:lstStyle/>
        <a:p>
          <a:r>
            <a:rPr lang="en-US" dirty="0" smtClean="0"/>
            <a:t>Numerical data from the tree</a:t>
          </a:r>
          <a:endParaRPr lang="de-DE" dirty="0"/>
        </a:p>
      </dgm:t>
    </dgm:pt>
    <dgm:pt modelId="{D792AC0E-3ECA-4D67-A23A-CA5B828390C8}" type="parTrans" cxnId="{0C272626-A576-41BD-B1CD-18ED603FFC38}">
      <dgm:prSet/>
      <dgm:spPr/>
      <dgm:t>
        <a:bodyPr/>
        <a:lstStyle/>
        <a:p>
          <a:endParaRPr lang="de-DE"/>
        </a:p>
      </dgm:t>
    </dgm:pt>
    <dgm:pt modelId="{59ED6455-0A15-4775-9C49-FA6455577FF0}" type="sibTrans" cxnId="{0C272626-A576-41BD-B1CD-18ED603FFC38}">
      <dgm:prSet/>
      <dgm:spPr/>
      <dgm:t>
        <a:bodyPr/>
        <a:lstStyle/>
        <a:p>
          <a:endParaRPr lang="de-DE"/>
        </a:p>
      </dgm:t>
    </dgm:pt>
    <dgm:pt modelId="{34988881-B976-4913-87F8-C729606BA68F}">
      <dgm:prSet phldrT="[Text]"/>
      <dgm:spPr>
        <a:solidFill>
          <a:srgbClr val="FF822D"/>
        </a:solidFill>
      </dgm:spPr>
      <dgm:t>
        <a:bodyPr/>
        <a:lstStyle/>
        <a:p>
          <a:r>
            <a:rPr lang="en-US" dirty="0" smtClean="0"/>
            <a:t>Min &amp; max values</a:t>
          </a:r>
          <a:endParaRPr lang="de-DE" dirty="0"/>
        </a:p>
      </dgm:t>
    </dgm:pt>
    <dgm:pt modelId="{AEC16AF0-2291-4FD4-A56A-7078226A49FB}" type="parTrans" cxnId="{152C2EFB-D58F-446B-A719-4CAAC9292098}">
      <dgm:prSet/>
      <dgm:spPr/>
      <dgm:t>
        <a:bodyPr/>
        <a:lstStyle/>
        <a:p>
          <a:endParaRPr lang="de-DE"/>
        </a:p>
      </dgm:t>
    </dgm:pt>
    <dgm:pt modelId="{2012619B-EE5D-4225-8AC1-B27AA005C921}" type="sibTrans" cxnId="{152C2EFB-D58F-446B-A719-4CAAC9292098}">
      <dgm:prSet/>
      <dgm:spPr/>
      <dgm:t>
        <a:bodyPr/>
        <a:lstStyle/>
        <a:p>
          <a:endParaRPr lang="de-DE"/>
        </a:p>
      </dgm:t>
    </dgm:pt>
    <dgm:pt modelId="{B1D11D46-BC0E-4B8E-8AD3-ECD0907A56B5}">
      <dgm:prSet phldrT="[Text]"/>
      <dgm:spPr>
        <a:solidFill>
          <a:srgbClr val="8DE561"/>
        </a:solidFill>
      </dgm:spPr>
      <dgm:t>
        <a:bodyPr/>
        <a:lstStyle/>
        <a:p>
          <a:r>
            <a:rPr lang="en-US" dirty="0" smtClean="0"/>
            <a:t>Data table</a:t>
          </a:r>
          <a:endParaRPr lang="de-DE" dirty="0"/>
        </a:p>
      </dgm:t>
    </dgm:pt>
    <dgm:pt modelId="{25D4E771-5AD7-43C6-B6AB-9835175E64FF}" type="parTrans" cxnId="{9AD20A24-C94B-49B7-B657-FF2CE313947B}">
      <dgm:prSet/>
      <dgm:spPr/>
      <dgm:t>
        <a:bodyPr/>
        <a:lstStyle/>
        <a:p>
          <a:endParaRPr lang="de-DE"/>
        </a:p>
      </dgm:t>
    </dgm:pt>
    <dgm:pt modelId="{53DD3CD5-DEA3-4309-878B-4996DD0299E7}" type="sibTrans" cxnId="{9AD20A24-C94B-49B7-B657-FF2CE313947B}">
      <dgm:prSet/>
      <dgm:spPr/>
      <dgm:t>
        <a:bodyPr/>
        <a:lstStyle/>
        <a:p>
          <a:endParaRPr lang="de-DE"/>
        </a:p>
      </dgm:t>
    </dgm:pt>
    <dgm:pt modelId="{2D27A271-457A-4D30-A6EE-AB192823C103}">
      <dgm:prSet phldrT="[Text]"/>
      <dgm:spPr>
        <a:solidFill>
          <a:srgbClr val="8DE561"/>
        </a:solidFill>
      </dgm:spPr>
      <dgm:t>
        <a:bodyPr/>
        <a:lstStyle/>
        <a:p>
          <a:r>
            <a:rPr lang="de-DE" dirty="0" smtClean="0"/>
            <a:t>Scrolling in the data table</a:t>
          </a:r>
          <a:endParaRPr lang="de-DE" dirty="0"/>
        </a:p>
      </dgm:t>
    </dgm:pt>
    <dgm:pt modelId="{3DBC903D-218A-4863-9990-DC9896C2737D}" type="parTrans" cxnId="{0719F651-7EFA-407C-B48B-349D4323DD89}">
      <dgm:prSet/>
      <dgm:spPr/>
      <dgm:t>
        <a:bodyPr/>
        <a:lstStyle/>
        <a:p>
          <a:endParaRPr lang="de-DE"/>
        </a:p>
      </dgm:t>
    </dgm:pt>
    <dgm:pt modelId="{D3913A04-CAD7-4A90-ACD5-0B29EBA24337}" type="sibTrans" cxnId="{0719F651-7EFA-407C-B48B-349D4323DD89}">
      <dgm:prSet/>
      <dgm:spPr/>
      <dgm:t>
        <a:bodyPr/>
        <a:lstStyle/>
        <a:p>
          <a:endParaRPr lang="de-DE"/>
        </a:p>
      </dgm:t>
    </dgm:pt>
    <dgm:pt modelId="{A10A3A92-0D01-46BD-866F-0FA03713E579}" type="pres">
      <dgm:prSet presAssocID="{F0D3F62A-5372-4A84-862D-84C5126706C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9AFF8-9B66-4909-9655-6819A594D22D}" type="pres">
      <dgm:prSet presAssocID="{8386E4B9-B374-4C6B-B67D-F40A87C9288E}" presName="comp" presStyleCnt="0"/>
      <dgm:spPr/>
    </dgm:pt>
    <dgm:pt modelId="{F6B677A4-788E-4001-B7CE-0627B1D583CB}" type="pres">
      <dgm:prSet presAssocID="{8386E4B9-B374-4C6B-B67D-F40A87C9288E}" presName="box" presStyleLbl="node1" presStyleIdx="0" presStyleCnt="3"/>
      <dgm:spPr/>
      <dgm:t>
        <a:bodyPr/>
        <a:lstStyle/>
        <a:p>
          <a:endParaRPr lang="de-DE"/>
        </a:p>
      </dgm:t>
    </dgm:pt>
    <dgm:pt modelId="{558B4586-F323-418A-BA7F-F9F026CFE547}" type="pres">
      <dgm:prSet presAssocID="{8386E4B9-B374-4C6B-B67D-F40A87C9288E}" presName="img" presStyleLbl="fgImgPlace1" presStyleIdx="0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7C7E0227-BE00-4A2B-B78A-80B95EDDACC0}" type="pres">
      <dgm:prSet presAssocID="{8386E4B9-B374-4C6B-B67D-F40A87C9288E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F54365-C800-4F9A-96FC-C991E0FDC5F5}" type="pres">
      <dgm:prSet presAssocID="{CFBC6E96-1DE9-41A9-BF52-F67443020211}" presName="spacer" presStyleCnt="0"/>
      <dgm:spPr/>
    </dgm:pt>
    <dgm:pt modelId="{36CE2BF1-B5FF-49AC-8C6F-8507CD7CC430}" type="pres">
      <dgm:prSet presAssocID="{F3A57BC4-F87F-499C-9633-26755C16F2B6}" presName="comp" presStyleCnt="0"/>
      <dgm:spPr/>
    </dgm:pt>
    <dgm:pt modelId="{3A081418-D97E-4883-B4BE-4F83B1A23D4A}" type="pres">
      <dgm:prSet presAssocID="{F3A57BC4-F87F-499C-9633-26755C16F2B6}" presName="box" presStyleLbl="node1" presStyleIdx="1" presStyleCnt="3"/>
      <dgm:spPr/>
      <dgm:t>
        <a:bodyPr/>
        <a:lstStyle/>
        <a:p>
          <a:endParaRPr lang="de-DE"/>
        </a:p>
      </dgm:t>
    </dgm:pt>
    <dgm:pt modelId="{3B035BF8-55CB-45AF-B434-C02A44CB6EAC}" type="pres">
      <dgm:prSet presAssocID="{F3A57BC4-F87F-499C-9633-26755C16F2B6}" presName="img" presStyleLbl="fgImgPlace1" presStyleIdx="1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85439B3F-6E92-4DE0-9B7C-525C275DBEB9}" type="pres">
      <dgm:prSet presAssocID="{F3A57BC4-F87F-499C-9633-26755C16F2B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31248A-CCA8-40A1-BB3F-7959255DDAFB}" type="pres">
      <dgm:prSet presAssocID="{552D8A4E-22CF-40B9-B6D6-48083648EAF8}" presName="spacer" presStyleCnt="0"/>
      <dgm:spPr/>
    </dgm:pt>
    <dgm:pt modelId="{4AD9A026-0B1C-492F-8A5B-89967AD44A73}" type="pres">
      <dgm:prSet presAssocID="{B1D11D46-BC0E-4B8E-8AD3-ECD0907A56B5}" presName="comp" presStyleCnt="0"/>
      <dgm:spPr/>
    </dgm:pt>
    <dgm:pt modelId="{FE2EFA79-2B7F-49C1-9888-54CA2EEB5B6A}" type="pres">
      <dgm:prSet presAssocID="{B1D11D46-BC0E-4B8E-8AD3-ECD0907A56B5}" presName="box" presStyleLbl="node1" presStyleIdx="2" presStyleCnt="3"/>
      <dgm:spPr/>
      <dgm:t>
        <a:bodyPr/>
        <a:lstStyle/>
        <a:p>
          <a:endParaRPr lang="en-US"/>
        </a:p>
      </dgm:t>
    </dgm:pt>
    <dgm:pt modelId="{DC47597A-DEEF-4831-B0EF-74BD40A456B2}" type="pres">
      <dgm:prSet presAssocID="{B1D11D46-BC0E-4B8E-8AD3-ECD0907A56B5}" presName="img" presStyleLbl="fgImgPlace1" presStyleIdx="2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US"/>
        </a:p>
      </dgm:t>
    </dgm:pt>
    <dgm:pt modelId="{64EE93E7-2197-4905-B64F-AB1D62C038EE}" type="pres">
      <dgm:prSet presAssocID="{B1D11D46-BC0E-4B8E-8AD3-ECD0907A56B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3D3864-B748-4847-9A1B-8E8033BE5369}" type="presOf" srcId="{B1D11D46-BC0E-4B8E-8AD3-ECD0907A56B5}" destId="{FE2EFA79-2B7F-49C1-9888-54CA2EEB5B6A}" srcOrd="0" destOrd="0" presId="urn:microsoft.com/office/officeart/2005/8/layout/vList4"/>
    <dgm:cxn modelId="{6C392D2A-DA1D-43AC-B508-EF25F9F6EA51}" type="presOf" srcId="{F3A57BC4-F87F-499C-9633-26755C16F2B6}" destId="{85439B3F-6E92-4DE0-9B7C-525C275DBEB9}" srcOrd="1" destOrd="0" presId="urn:microsoft.com/office/officeart/2005/8/layout/vList4"/>
    <dgm:cxn modelId="{155B14ED-D711-46D3-A8F1-C5E6FA97DBA0}" type="presOf" srcId="{8386E4B9-B374-4C6B-B67D-F40A87C9288E}" destId="{7C7E0227-BE00-4A2B-B78A-80B95EDDACC0}" srcOrd="1" destOrd="0" presId="urn:microsoft.com/office/officeart/2005/8/layout/vList4"/>
    <dgm:cxn modelId="{E3669172-D158-451B-90E7-69A334997D70}" type="presOf" srcId="{F0D3F62A-5372-4A84-862D-84C5126706C3}" destId="{A10A3A92-0D01-46BD-866F-0FA03713E579}" srcOrd="0" destOrd="0" presId="urn:microsoft.com/office/officeart/2005/8/layout/vList4"/>
    <dgm:cxn modelId="{A74E2015-A81B-4266-AD4A-EA44F9EF682A}" srcId="{8386E4B9-B374-4C6B-B67D-F40A87C9288E}" destId="{2098A23C-0CA9-40A9-8A3A-0FEE9610700B}" srcOrd="1" destOrd="0" parTransId="{107AB5A9-A79A-443F-BC3B-FC817DF97514}" sibTransId="{4D77024B-3FD4-454D-B5EB-A6F5D613F2D8}"/>
    <dgm:cxn modelId="{F796B978-0492-4986-A990-B0AC25FBC710}" type="presOf" srcId="{F3A57BC4-F87F-499C-9633-26755C16F2B6}" destId="{3A081418-D97E-4883-B4BE-4F83B1A23D4A}" srcOrd="0" destOrd="0" presId="urn:microsoft.com/office/officeart/2005/8/layout/vList4"/>
    <dgm:cxn modelId="{9AD20A24-C94B-49B7-B657-FF2CE313947B}" srcId="{F0D3F62A-5372-4A84-862D-84C5126706C3}" destId="{B1D11D46-BC0E-4B8E-8AD3-ECD0907A56B5}" srcOrd="2" destOrd="0" parTransId="{25D4E771-5AD7-43C6-B6AB-9835175E64FF}" sibTransId="{53DD3CD5-DEA3-4309-878B-4996DD0299E7}"/>
    <dgm:cxn modelId="{38E2E437-EBFA-4FF3-8577-BD21F38D346D}" srcId="{F0D3F62A-5372-4A84-862D-84C5126706C3}" destId="{8386E4B9-B374-4C6B-B67D-F40A87C9288E}" srcOrd="0" destOrd="0" parTransId="{6A275EB2-BACE-4D5E-9246-E25EED0DF76B}" sibTransId="{CFBC6E96-1DE9-41A9-BF52-F67443020211}"/>
    <dgm:cxn modelId="{C3C02DFB-4519-4EBF-998C-AA6C90EB0544}" type="presOf" srcId="{34988881-B976-4913-87F8-C729606BA68F}" destId="{85439B3F-6E92-4DE0-9B7C-525C275DBEB9}" srcOrd="1" destOrd="2" presId="urn:microsoft.com/office/officeart/2005/8/layout/vList4"/>
    <dgm:cxn modelId="{0719F651-7EFA-407C-B48B-349D4323DD89}" srcId="{B1D11D46-BC0E-4B8E-8AD3-ECD0907A56B5}" destId="{2D27A271-457A-4D30-A6EE-AB192823C103}" srcOrd="0" destOrd="0" parTransId="{3DBC903D-218A-4863-9990-DC9896C2737D}" sibTransId="{D3913A04-CAD7-4A90-ACD5-0B29EBA24337}"/>
    <dgm:cxn modelId="{9DAE2A95-3EA3-41EE-ADB9-F82447A40A14}" type="presOf" srcId="{7EC045A5-27AB-4D1A-9E03-CAF4F49CB1E6}" destId="{3A081418-D97E-4883-B4BE-4F83B1A23D4A}" srcOrd="0" destOrd="1" presId="urn:microsoft.com/office/officeart/2005/8/layout/vList4"/>
    <dgm:cxn modelId="{0BCDC94E-11BF-4912-BD4D-D96135973DA6}" srcId="{8386E4B9-B374-4C6B-B67D-F40A87C9288E}" destId="{425333FD-1FEA-4A2B-9D33-B1E25DB30418}" srcOrd="0" destOrd="0" parTransId="{A69C453D-63AA-471C-BF71-B4EB7C3D8A45}" sibTransId="{BE146AFE-0F33-469C-A3F0-DA3E4527A3CE}"/>
    <dgm:cxn modelId="{0C272626-A576-41BD-B1CD-18ED603FFC38}" srcId="{F3A57BC4-F87F-499C-9633-26755C16F2B6}" destId="{7EC045A5-27AB-4D1A-9E03-CAF4F49CB1E6}" srcOrd="0" destOrd="0" parTransId="{D792AC0E-3ECA-4D67-A23A-CA5B828390C8}" sibTransId="{59ED6455-0A15-4775-9C49-FA6455577FF0}"/>
    <dgm:cxn modelId="{0067708A-7C8D-4325-ABD5-C0842A8487DC}" type="presOf" srcId="{B1D11D46-BC0E-4B8E-8AD3-ECD0907A56B5}" destId="{64EE93E7-2197-4905-B64F-AB1D62C038EE}" srcOrd="1" destOrd="0" presId="urn:microsoft.com/office/officeart/2005/8/layout/vList4"/>
    <dgm:cxn modelId="{EF27A505-8927-4E2F-97C9-9C154CAB8691}" type="presOf" srcId="{34988881-B976-4913-87F8-C729606BA68F}" destId="{3A081418-D97E-4883-B4BE-4F83B1A23D4A}" srcOrd="0" destOrd="2" presId="urn:microsoft.com/office/officeart/2005/8/layout/vList4"/>
    <dgm:cxn modelId="{0EC1316E-A8AE-481B-BEDB-C43DF2E1E8B1}" type="presOf" srcId="{2D27A271-457A-4D30-A6EE-AB192823C103}" destId="{64EE93E7-2197-4905-B64F-AB1D62C038EE}" srcOrd="1" destOrd="1" presId="urn:microsoft.com/office/officeart/2005/8/layout/vList4"/>
    <dgm:cxn modelId="{6FC69476-8E5C-46D6-9580-8C8350FD93E5}" type="presOf" srcId="{425333FD-1FEA-4A2B-9D33-B1E25DB30418}" destId="{7C7E0227-BE00-4A2B-B78A-80B95EDDACC0}" srcOrd="1" destOrd="1" presId="urn:microsoft.com/office/officeart/2005/8/layout/vList4"/>
    <dgm:cxn modelId="{B96B838A-6269-451E-B93A-75286EEC4042}" type="presOf" srcId="{8386E4B9-B374-4C6B-B67D-F40A87C9288E}" destId="{F6B677A4-788E-4001-B7CE-0627B1D583CB}" srcOrd="0" destOrd="0" presId="urn:microsoft.com/office/officeart/2005/8/layout/vList4"/>
    <dgm:cxn modelId="{473EC333-5C15-4494-ABA2-24605D328756}" type="presOf" srcId="{7EC045A5-27AB-4D1A-9E03-CAF4F49CB1E6}" destId="{85439B3F-6E92-4DE0-9B7C-525C275DBEB9}" srcOrd="1" destOrd="1" presId="urn:microsoft.com/office/officeart/2005/8/layout/vList4"/>
    <dgm:cxn modelId="{909F345D-7D2E-4B33-8B94-63AB52ABDF56}" srcId="{F0D3F62A-5372-4A84-862D-84C5126706C3}" destId="{F3A57BC4-F87F-499C-9633-26755C16F2B6}" srcOrd="1" destOrd="0" parTransId="{8F02ADB9-B8AA-47D1-B8AF-290D59E2D27B}" sibTransId="{552D8A4E-22CF-40B9-B6D6-48083648EAF8}"/>
    <dgm:cxn modelId="{152C2EFB-D58F-446B-A719-4CAAC9292098}" srcId="{F3A57BC4-F87F-499C-9633-26755C16F2B6}" destId="{34988881-B976-4913-87F8-C729606BA68F}" srcOrd="1" destOrd="0" parTransId="{AEC16AF0-2291-4FD4-A56A-7078226A49FB}" sibTransId="{2012619B-EE5D-4225-8AC1-B27AA005C921}"/>
    <dgm:cxn modelId="{5A295BD9-FEDF-4EB0-9168-0ECA251B4403}" type="presOf" srcId="{2098A23C-0CA9-40A9-8A3A-0FEE9610700B}" destId="{F6B677A4-788E-4001-B7CE-0627B1D583CB}" srcOrd="0" destOrd="2" presId="urn:microsoft.com/office/officeart/2005/8/layout/vList4"/>
    <dgm:cxn modelId="{612567BA-F695-4373-B02C-C260A6817F7D}" type="presOf" srcId="{2098A23C-0CA9-40A9-8A3A-0FEE9610700B}" destId="{7C7E0227-BE00-4A2B-B78A-80B95EDDACC0}" srcOrd="1" destOrd="2" presId="urn:microsoft.com/office/officeart/2005/8/layout/vList4"/>
    <dgm:cxn modelId="{DC2CC4FD-FBEA-487F-8CFD-FA4E7425E10E}" type="presOf" srcId="{425333FD-1FEA-4A2B-9D33-B1E25DB30418}" destId="{F6B677A4-788E-4001-B7CE-0627B1D583CB}" srcOrd="0" destOrd="1" presId="urn:microsoft.com/office/officeart/2005/8/layout/vList4"/>
    <dgm:cxn modelId="{779722F3-BAF7-4F56-AC2E-8B41D74F4559}" type="presOf" srcId="{2D27A271-457A-4D30-A6EE-AB192823C103}" destId="{FE2EFA79-2B7F-49C1-9888-54CA2EEB5B6A}" srcOrd="0" destOrd="1" presId="urn:microsoft.com/office/officeart/2005/8/layout/vList4"/>
    <dgm:cxn modelId="{EDFB947C-5A1E-40A5-B086-7BC9EB9BEDBF}" type="presParOf" srcId="{A10A3A92-0D01-46BD-866F-0FA03713E579}" destId="{D4D9AFF8-9B66-4909-9655-6819A594D22D}" srcOrd="0" destOrd="0" presId="urn:microsoft.com/office/officeart/2005/8/layout/vList4"/>
    <dgm:cxn modelId="{CED1638F-BBFD-4D15-881B-4A6B9726F7B1}" type="presParOf" srcId="{D4D9AFF8-9B66-4909-9655-6819A594D22D}" destId="{F6B677A4-788E-4001-B7CE-0627B1D583CB}" srcOrd="0" destOrd="0" presId="urn:microsoft.com/office/officeart/2005/8/layout/vList4"/>
    <dgm:cxn modelId="{F4030536-0C92-439D-8B78-F09310740CD7}" type="presParOf" srcId="{D4D9AFF8-9B66-4909-9655-6819A594D22D}" destId="{558B4586-F323-418A-BA7F-F9F026CFE547}" srcOrd="1" destOrd="0" presId="urn:microsoft.com/office/officeart/2005/8/layout/vList4"/>
    <dgm:cxn modelId="{40B1323D-01C0-4961-8E70-FD02E0530E8B}" type="presParOf" srcId="{D4D9AFF8-9B66-4909-9655-6819A594D22D}" destId="{7C7E0227-BE00-4A2B-B78A-80B95EDDACC0}" srcOrd="2" destOrd="0" presId="urn:microsoft.com/office/officeart/2005/8/layout/vList4"/>
    <dgm:cxn modelId="{1E0351A5-5AF8-4C7D-AEF1-8A7248716D6A}" type="presParOf" srcId="{A10A3A92-0D01-46BD-866F-0FA03713E579}" destId="{7BF54365-C800-4F9A-96FC-C991E0FDC5F5}" srcOrd="1" destOrd="0" presId="urn:microsoft.com/office/officeart/2005/8/layout/vList4"/>
    <dgm:cxn modelId="{BC12FA6B-8A63-4A9A-B090-7528138F1EEC}" type="presParOf" srcId="{A10A3A92-0D01-46BD-866F-0FA03713E579}" destId="{36CE2BF1-B5FF-49AC-8C6F-8507CD7CC430}" srcOrd="2" destOrd="0" presId="urn:microsoft.com/office/officeart/2005/8/layout/vList4"/>
    <dgm:cxn modelId="{F7E64C7A-5458-474C-9436-92CFE6B3CE17}" type="presParOf" srcId="{36CE2BF1-B5FF-49AC-8C6F-8507CD7CC430}" destId="{3A081418-D97E-4883-B4BE-4F83B1A23D4A}" srcOrd="0" destOrd="0" presId="urn:microsoft.com/office/officeart/2005/8/layout/vList4"/>
    <dgm:cxn modelId="{A32829D0-5E27-472B-89FA-A16E67756B54}" type="presParOf" srcId="{36CE2BF1-B5FF-49AC-8C6F-8507CD7CC430}" destId="{3B035BF8-55CB-45AF-B434-C02A44CB6EAC}" srcOrd="1" destOrd="0" presId="urn:microsoft.com/office/officeart/2005/8/layout/vList4"/>
    <dgm:cxn modelId="{B697955D-DC39-42CE-A6B5-7560E772B993}" type="presParOf" srcId="{36CE2BF1-B5FF-49AC-8C6F-8507CD7CC430}" destId="{85439B3F-6E92-4DE0-9B7C-525C275DBEB9}" srcOrd="2" destOrd="0" presId="urn:microsoft.com/office/officeart/2005/8/layout/vList4"/>
    <dgm:cxn modelId="{F28819A8-885F-4DCE-A49D-962ABB1CFEB5}" type="presParOf" srcId="{A10A3A92-0D01-46BD-866F-0FA03713E579}" destId="{9C31248A-CCA8-40A1-BB3F-7959255DDAFB}" srcOrd="3" destOrd="0" presId="urn:microsoft.com/office/officeart/2005/8/layout/vList4"/>
    <dgm:cxn modelId="{13E9400F-225A-455D-B21B-5095E9B587EB}" type="presParOf" srcId="{A10A3A92-0D01-46BD-866F-0FA03713E579}" destId="{4AD9A026-0B1C-492F-8A5B-89967AD44A73}" srcOrd="4" destOrd="0" presId="urn:microsoft.com/office/officeart/2005/8/layout/vList4"/>
    <dgm:cxn modelId="{1C87017F-F8B1-451D-83B4-207C336FDDAB}" type="presParOf" srcId="{4AD9A026-0B1C-492F-8A5B-89967AD44A73}" destId="{FE2EFA79-2B7F-49C1-9888-54CA2EEB5B6A}" srcOrd="0" destOrd="0" presId="urn:microsoft.com/office/officeart/2005/8/layout/vList4"/>
    <dgm:cxn modelId="{24076F97-ECFC-4D6B-996E-A713F9302622}" type="presParOf" srcId="{4AD9A026-0B1C-492F-8A5B-89967AD44A73}" destId="{DC47597A-DEEF-4831-B0EF-74BD40A456B2}" srcOrd="1" destOrd="0" presId="urn:microsoft.com/office/officeart/2005/8/layout/vList4"/>
    <dgm:cxn modelId="{CEC0F2B7-F587-449A-AC42-DB0478089C5E}" type="presParOf" srcId="{4AD9A026-0B1C-492F-8A5B-89967AD44A73}" destId="{64EE93E7-2197-4905-B64F-AB1D62C038E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677A4-788E-4001-B7CE-0627B1D583CB}">
      <dsp:nvSpPr>
        <dsp:cNvPr id="0" name=""/>
        <dsp:cNvSpPr/>
      </dsp:nvSpPr>
      <dsp:spPr>
        <a:xfrm>
          <a:off x="0" y="0"/>
          <a:ext cx="8816419" cy="1367666"/>
        </a:xfrm>
        <a:prstGeom prst="roundRect">
          <a:avLst>
            <a:gd name="adj" fmla="val 10000"/>
          </a:avLst>
        </a:prstGeom>
        <a:solidFill>
          <a:srgbClr val="FF2D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Key-based search</a:t>
          </a:r>
          <a:endParaRPr lang="de-DE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Values search in the tree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Non-found values</a:t>
          </a:r>
          <a:endParaRPr lang="de-DE" sz="2100" kern="1200" dirty="0"/>
        </a:p>
      </dsp:txBody>
      <dsp:txXfrm>
        <a:off x="1900050" y="0"/>
        <a:ext cx="6916369" cy="1367666"/>
      </dsp:txXfrm>
    </dsp:sp>
    <dsp:sp modelId="{558B4586-F323-418A-BA7F-F9F026CFE547}">
      <dsp:nvSpPr>
        <dsp:cNvPr id="0" name=""/>
        <dsp:cNvSpPr/>
      </dsp:nvSpPr>
      <dsp:spPr>
        <a:xfrm>
          <a:off x="136766" y="136766"/>
          <a:ext cx="1763284" cy="10941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81418-D97E-4883-B4BE-4F83B1A23D4A}">
      <dsp:nvSpPr>
        <dsp:cNvPr id="0" name=""/>
        <dsp:cNvSpPr/>
      </dsp:nvSpPr>
      <dsp:spPr>
        <a:xfrm>
          <a:off x="0" y="1504433"/>
          <a:ext cx="8816419" cy="1367666"/>
        </a:xfrm>
        <a:prstGeom prst="roundRect">
          <a:avLst>
            <a:gd name="adj" fmla="val 10000"/>
          </a:avLst>
        </a:prstGeom>
        <a:solidFill>
          <a:srgbClr val="FF822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Filtering</a:t>
          </a:r>
          <a:endParaRPr lang="de-DE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Numerical data from the tree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Min &amp; max values</a:t>
          </a:r>
          <a:endParaRPr lang="de-DE" sz="2100" kern="1200" dirty="0"/>
        </a:p>
      </dsp:txBody>
      <dsp:txXfrm>
        <a:off x="1900050" y="1504433"/>
        <a:ext cx="6916369" cy="1367666"/>
      </dsp:txXfrm>
    </dsp:sp>
    <dsp:sp modelId="{3B035BF8-55CB-45AF-B434-C02A44CB6EAC}">
      <dsp:nvSpPr>
        <dsp:cNvPr id="0" name=""/>
        <dsp:cNvSpPr/>
      </dsp:nvSpPr>
      <dsp:spPr>
        <a:xfrm>
          <a:off x="136766" y="1641200"/>
          <a:ext cx="1763284" cy="10941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EFA79-2B7F-49C1-9888-54CA2EEB5B6A}">
      <dsp:nvSpPr>
        <dsp:cNvPr id="0" name=""/>
        <dsp:cNvSpPr/>
      </dsp:nvSpPr>
      <dsp:spPr>
        <a:xfrm>
          <a:off x="0" y="3008867"/>
          <a:ext cx="8816419" cy="1367666"/>
        </a:xfrm>
        <a:prstGeom prst="roundRect">
          <a:avLst>
            <a:gd name="adj" fmla="val 10000"/>
          </a:avLst>
        </a:prstGeom>
        <a:solidFill>
          <a:srgbClr val="8DE56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table</a:t>
          </a:r>
          <a:endParaRPr lang="de-DE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Scrolling in the data table</a:t>
          </a:r>
          <a:endParaRPr lang="de-DE" sz="2100" kern="1200" dirty="0"/>
        </a:p>
      </dsp:txBody>
      <dsp:txXfrm>
        <a:off x="1900050" y="3008867"/>
        <a:ext cx="6916369" cy="1367666"/>
      </dsp:txXfrm>
    </dsp:sp>
    <dsp:sp modelId="{DC47597A-DEEF-4831-B0EF-74BD40A456B2}">
      <dsp:nvSpPr>
        <dsp:cNvPr id="0" name=""/>
        <dsp:cNvSpPr/>
      </dsp:nvSpPr>
      <dsp:spPr>
        <a:xfrm>
          <a:off x="136766" y="3145633"/>
          <a:ext cx="1763284" cy="10941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1FE5-8441-4641-BE17-806228C3CD4A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0B9D-92C0-426E-A06D-51A67D8D8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1pPr>
    <a:lvl2pPr marL="1475758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2pPr>
    <a:lvl3pPr marL="2951522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3pPr>
    <a:lvl4pPr marL="4427280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4pPr>
    <a:lvl5pPr marL="5903042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5pPr>
    <a:lvl6pPr marL="7378799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6pPr>
    <a:lvl7pPr marL="8854557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7pPr>
    <a:lvl8pPr marL="10330321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8pPr>
    <a:lvl9pPr marL="11806079" algn="l" defTabSz="2951522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B9D-92C0-426E-A06D-51A67D8D8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99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34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5712" y="28357457"/>
            <a:ext cx="11229935" cy="161187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7893" y="28357457"/>
            <a:ext cx="1295646" cy="16118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5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9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3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6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D5BA-94CE-4D8F-A916-0B75A1817D2D}" type="datetimeFigureOut">
              <a:rPr lang="de-DE" smtClean="0"/>
              <a:t>18.10.2015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6F3B-FB3C-4F87-A77D-D00EDCDBE3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43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3.jpeg"/><Relationship Id="rId18" Type="http://schemas.openxmlformats.org/officeDocument/2006/relationships/image" Target="../media/image7.jpg"/><Relationship Id="rId3" Type="http://schemas.openxmlformats.org/officeDocument/2006/relationships/hyperlink" Target="https://github.com/EIS-Bonn/MA-INF3232-Lab-SS2015/blob/master/GroupD/Presentations/GroupD_Documentation_Presentation.odp" TargetMode="External"/><Relationship Id="rId21" Type="http://schemas.openxmlformats.org/officeDocument/2006/relationships/image" Target="../media/image10.jpg"/><Relationship Id="rId7" Type="http://schemas.openxmlformats.org/officeDocument/2006/relationships/diagramQuickStyle" Target="../diagrams/quickStyle1.xml"/><Relationship Id="rId12" Type="http://schemas.microsoft.com/office/2007/relationships/hdphoto" Target="../media/hdphoto1.wdp"/><Relationship Id="rId1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jpe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.jpeg"/><Relationship Id="rId5" Type="http://schemas.openxmlformats.org/officeDocument/2006/relationships/diagramData" Target="../diagrams/data1.xml"/><Relationship Id="rId15" Type="http://schemas.openxmlformats.org/officeDocument/2006/relationships/image" Target="../media/image4.jpg"/><Relationship Id="rId10" Type="http://schemas.openxmlformats.org/officeDocument/2006/relationships/chart" Target="../charts/chart1.xml"/><Relationship Id="rId19" Type="http://schemas.openxmlformats.org/officeDocument/2006/relationships/image" Target="../media/image8.jpg"/><Relationship Id="rId4" Type="http://schemas.openxmlformats.org/officeDocument/2006/relationships/hyperlink" Target="http://ec2-52-88-37-178.us-west-2.compute.amazonaws.com:4200/" TargetMode="External"/><Relationship Id="rId9" Type="http://schemas.microsoft.com/office/2007/relationships/diagramDrawing" Target="../diagrams/drawing1.xml"/><Relationship Id="rId14" Type="http://schemas.microsoft.com/office/2007/relationships/hdphoto" Target="../media/hdphoto2.wdp"/><Relationship Id="rId2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514363" y="24643931"/>
            <a:ext cx="20034941" cy="3695201"/>
          </a:xfrm>
          <a:prstGeom prst="roundRect">
            <a:avLst/>
          </a:prstGeom>
          <a:solidFill>
            <a:schemeClr val="bg2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58"/>
          </a:p>
        </p:txBody>
      </p:sp>
      <p:sp>
        <p:nvSpPr>
          <p:cNvPr id="7" name="TextBox 6"/>
          <p:cNvSpPr txBox="1"/>
          <p:nvPr/>
        </p:nvSpPr>
        <p:spPr>
          <a:xfrm>
            <a:off x="598387" y="28664583"/>
            <a:ext cx="13129368" cy="104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1" dirty="0">
                <a:solidFill>
                  <a:schemeClr val="bg2">
                    <a:lumMod val="50000"/>
                  </a:schemeClr>
                </a:solidFill>
              </a:rPr>
              <a:t>Mentor: </a:t>
            </a:r>
            <a:r>
              <a:rPr lang="en-US" sz="3111" dirty="0" err="1">
                <a:solidFill>
                  <a:schemeClr val="bg2">
                    <a:lumMod val="50000"/>
                  </a:schemeClr>
                </a:solidFill>
              </a:rPr>
              <a:t>Klaudia</a:t>
            </a:r>
            <a:r>
              <a:rPr lang="en-US" sz="311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111" dirty="0" err="1">
                <a:solidFill>
                  <a:schemeClr val="bg2">
                    <a:lumMod val="50000"/>
                  </a:schemeClr>
                </a:solidFill>
              </a:rPr>
              <a:t>Tellmann</a:t>
            </a:r>
            <a:endParaRPr lang="en-US" sz="311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111" dirty="0">
                <a:solidFill>
                  <a:schemeClr val="bg2">
                    <a:lumMod val="50000"/>
                  </a:schemeClr>
                </a:solidFill>
              </a:rPr>
              <a:t>Students: Alina </a:t>
            </a:r>
            <a:r>
              <a:rPr lang="en-US" sz="3111" dirty="0" err="1">
                <a:solidFill>
                  <a:schemeClr val="bg2">
                    <a:lumMod val="50000"/>
                  </a:schemeClr>
                </a:solidFill>
              </a:rPr>
              <a:t>Arunova</a:t>
            </a:r>
            <a:r>
              <a:rPr lang="en-US" sz="3111" dirty="0">
                <a:solidFill>
                  <a:schemeClr val="bg2">
                    <a:lumMod val="50000"/>
                  </a:schemeClr>
                </a:solidFill>
              </a:rPr>
              <a:t>, Tatiana Novikova, David </a:t>
            </a:r>
            <a:r>
              <a:rPr lang="en-US" sz="3111" dirty="0" err="1">
                <a:solidFill>
                  <a:schemeClr val="bg2">
                    <a:lumMod val="50000"/>
                  </a:schemeClr>
                </a:solidFill>
              </a:rPr>
              <a:t>Ibhaluobe</a:t>
            </a:r>
            <a:endParaRPr lang="de-DE" sz="311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98421" y="6712599"/>
            <a:ext cx="20034919" cy="963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8387" y="6530624"/>
            <a:ext cx="20461256" cy="341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58" dirty="0">
                <a:solidFill>
                  <a:srgbClr val="FF7415"/>
                </a:solidFill>
                <a:latin typeface="+mj-lt"/>
              </a:rPr>
              <a:t>Useful</a:t>
            </a:r>
            <a:r>
              <a:rPr lang="en-US" sz="7858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785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links:</a:t>
            </a:r>
          </a:p>
          <a:p>
            <a:r>
              <a:rPr lang="en-US" sz="3439" b="1" dirty="0">
                <a:solidFill>
                  <a:srgbClr val="0153B7"/>
                </a:solidFill>
              </a:rPr>
              <a:t>Documentation: </a:t>
            </a:r>
            <a:r>
              <a:rPr lang="en-US" sz="3439" dirty="0">
                <a:solidFill>
                  <a:srgbClr val="0153B7"/>
                </a:solidFill>
                <a:hlinkClick r:id="rId3"/>
              </a:rPr>
              <a:t>https://</a:t>
            </a:r>
            <a:r>
              <a:rPr lang="en-US" sz="3439" dirty="0" smtClean="0">
                <a:solidFill>
                  <a:srgbClr val="0153B7"/>
                </a:solidFill>
                <a:hlinkClick r:id="rId3"/>
              </a:rPr>
              <a:t>github.com/EIS-Bonn/MA-INF3232-Lab-SS2015/blob/master/GroupD/Presentations/GroupD_Documentation_Presentation.odp</a:t>
            </a:r>
            <a:endParaRPr lang="en-US" sz="3439" dirty="0" smtClean="0">
              <a:solidFill>
                <a:srgbClr val="0153B7"/>
              </a:solidFill>
            </a:endParaRPr>
          </a:p>
          <a:p>
            <a:r>
              <a:rPr lang="en-US" sz="3439" b="1" dirty="0" smtClean="0">
                <a:solidFill>
                  <a:srgbClr val="0153B7"/>
                </a:solidFill>
              </a:rPr>
              <a:t>Demo-version</a:t>
            </a:r>
            <a:r>
              <a:rPr lang="en-US" sz="3439" b="1" dirty="0">
                <a:solidFill>
                  <a:srgbClr val="0153B7"/>
                </a:solidFill>
              </a:rPr>
              <a:t>: </a:t>
            </a:r>
            <a:r>
              <a:rPr lang="en-US" sz="3439" dirty="0">
                <a:solidFill>
                  <a:srgbClr val="0153B7"/>
                </a:solidFill>
                <a:hlinkClick r:id="rId4"/>
              </a:rPr>
              <a:t>http://ec2-52-88-37-178.us-west-2.compute.amazonaws.com:4200</a:t>
            </a:r>
            <a:r>
              <a:rPr lang="en-US" sz="3439" dirty="0" smtClean="0">
                <a:solidFill>
                  <a:srgbClr val="0153B7"/>
                </a:solidFill>
                <a:hlinkClick r:id="rId4"/>
              </a:rPr>
              <a:t>/</a:t>
            </a:r>
            <a:endParaRPr lang="en-US" sz="3439" dirty="0" smtClean="0">
              <a:solidFill>
                <a:srgbClr val="0153B7"/>
              </a:solidFill>
            </a:endParaRPr>
          </a:p>
          <a:p>
            <a:endParaRPr lang="de-DE" sz="3439" dirty="0">
              <a:solidFill>
                <a:srgbClr val="0153B7"/>
              </a:solidFill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108835172"/>
              </p:ext>
            </p:extLst>
          </p:nvPr>
        </p:nvGraphicFramePr>
        <p:xfrm>
          <a:off x="1149944" y="14230902"/>
          <a:ext cx="8816420" cy="437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507550648"/>
              </p:ext>
            </p:extLst>
          </p:nvPr>
        </p:nvGraphicFramePr>
        <p:xfrm>
          <a:off x="13557545" y="24724742"/>
          <a:ext cx="6664390" cy="3614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" name="Rectangle 2"/>
          <p:cNvSpPr/>
          <p:nvPr/>
        </p:nvSpPr>
        <p:spPr>
          <a:xfrm>
            <a:off x="598386" y="6018383"/>
            <a:ext cx="19422186" cy="66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42" b="1" dirty="0">
                <a:solidFill>
                  <a:srgbClr val="17375E"/>
                </a:solidFill>
              </a:rPr>
              <a:t>The </a:t>
            </a:r>
            <a:r>
              <a:rPr lang="en-US" sz="3742" b="1" dirty="0" err="1">
                <a:solidFill>
                  <a:srgbClr val="E46C0A"/>
                </a:solidFill>
              </a:rPr>
              <a:t>LinkDaViz</a:t>
            </a:r>
            <a:r>
              <a:rPr lang="en-US" sz="3742" b="1" dirty="0">
                <a:solidFill>
                  <a:srgbClr val="17375E"/>
                </a:solidFill>
              </a:rPr>
              <a:t> tool is a JavaScript based web application</a:t>
            </a:r>
            <a:r>
              <a:rPr lang="en-US" sz="3742" dirty="0">
                <a:solidFill>
                  <a:prstClr val="black"/>
                </a:solidFill>
              </a:rPr>
              <a:t>, </a:t>
            </a:r>
            <a:r>
              <a:rPr lang="en-US" sz="3742" b="1" dirty="0">
                <a:solidFill>
                  <a:srgbClr val="17375E"/>
                </a:solidFill>
              </a:rPr>
              <a:t>receiving input data in RDF format.</a:t>
            </a:r>
            <a:endParaRPr lang="en-US" sz="3742" dirty="0">
              <a:solidFill>
                <a:prstClr val="black"/>
              </a:solidFill>
            </a:endParaRPr>
          </a:p>
        </p:txBody>
      </p:sp>
      <p:sp>
        <p:nvSpPr>
          <p:cNvPr id="27" name="Abgerundetes Rechteck 6"/>
          <p:cNvSpPr/>
          <p:nvPr/>
        </p:nvSpPr>
        <p:spPr>
          <a:xfrm>
            <a:off x="882510" y="10382981"/>
            <a:ext cx="6861375" cy="2440107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8464" y="10499828"/>
            <a:ext cx="7113073" cy="2251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6" b="1" dirty="0">
                <a:solidFill>
                  <a:srgbClr val="E46C0A"/>
                </a:solidFill>
                <a:cs typeface="Arial" pitchFamily="34" charset="0"/>
              </a:rPr>
              <a:t>The frontend module:</a:t>
            </a:r>
            <a:r>
              <a:rPr lang="en-US" sz="2806" b="1" dirty="0">
                <a:solidFill>
                  <a:srgbClr val="17375E"/>
                </a:solidFill>
                <a:cs typeface="Arial" pitchFamily="34" charset="0"/>
              </a:rPr>
              <a:t> </a:t>
            </a:r>
            <a:endParaRPr lang="en-US" sz="2806" dirty="0">
              <a:solidFill>
                <a:prstClr val="black"/>
              </a:solidFill>
              <a:cs typeface="Arial" pitchFamily="34" charset="0"/>
            </a:endParaRPr>
          </a:p>
          <a:p>
            <a:pPr marL="534385" indent="-534385">
              <a:buFont typeface="Arial" pitchFamily="34" charset="0"/>
              <a:buChar char="•"/>
            </a:pPr>
            <a:r>
              <a:rPr lang="en-US" sz="2806" b="1" dirty="0">
                <a:solidFill>
                  <a:srgbClr val="17375E"/>
                </a:solidFill>
                <a:cs typeface="Arial" pitchFamily="34" charset="0"/>
              </a:rPr>
              <a:t>a component for data selection, </a:t>
            </a:r>
            <a:endParaRPr lang="en-US" sz="2806" dirty="0">
              <a:solidFill>
                <a:prstClr val="black"/>
              </a:solidFill>
              <a:cs typeface="Arial" pitchFamily="34" charset="0"/>
            </a:endParaRPr>
          </a:p>
          <a:p>
            <a:pPr marL="534385" indent="-534385">
              <a:buFont typeface="Arial" pitchFamily="34" charset="0"/>
              <a:buChar char="•"/>
            </a:pPr>
            <a:r>
              <a:rPr lang="en-US" sz="2806" b="1" dirty="0">
                <a:solidFill>
                  <a:srgbClr val="17375E"/>
                </a:solidFill>
                <a:cs typeface="Arial" pitchFamily="34" charset="0"/>
              </a:rPr>
              <a:t>the visualization widgets library,</a:t>
            </a:r>
            <a:endParaRPr lang="en-US" sz="2806" dirty="0">
              <a:solidFill>
                <a:prstClr val="black"/>
              </a:solidFill>
              <a:cs typeface="Arial" pitchFamily="34" charset="0"/>
            </a:endParaRPr>
          </a:p>
          <a:p>
            <a:pPr marL="534385" indent="-534385">
              <a:buFont typeface="Arial" pitchFamily="34" charset="0"/>
              <a:buChar char="•"/>
            </a:pPr>
            <a:r>
              <a:rPr lang="en-US" sz="2806" b="1" dirty="0">
                <a:solidFill>
                  <a:srgbClr val="17375E"/>
                </a:solidFill>
                <a:cs typeface="Arial" pitchFamily="34" charset="0"/>
              </a:rPr>
              <a:t>a component for configuring a </a:t>
            </a:r>
            <a:r>
              <a:rPr lang="en-US" sz="2806" b="1" dirty="0" smtClean="0">
                <a:solidFill>
                  <a:srgbClr val="17375E"/>
                </a:solidFill>
                <a:cs typeface="Arial" pitchFamily="34" charset="0"/>
              </a:rPr>
              <a:t>            visualization</a:t>
            </a:r>
            <a:r>
              <a:rPr lang="en-US" sz="2806" b="1" dirty="0">
                <a:solidFill>
                  <a:srgbClr val="17375E"/>
                </a:solidFill>
                <a:cs typeface="Arial" pitchFamily="34" charset="0"/>
              </a:rPr>
              <a:t>. </a:t>
            </a:r>
            <a:endParaRPr lang="en-US" sz="2806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57" name="Abgerundetes Rechteck 6"/>
          <p:cNvSpPr/>
          <p:nvPr/>
        </p:nvSpPr>
        <p:spPr>
          <a:xfrm>
            <a:off x="8082297" y="10375405"/>
            <a:ext cx="6861375" cy="2447683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245536" y="10501102"/>
            <a:ext cx="6861422" cy="2251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6" b="1" dirty="0">
                <a:solidFill>
                  <a:srgbClr val="E46C0A"/>
                </a:solidFill>
              </a:rPr>
              <a:t>The backend </a:t>
            </a:r>
            <a:r>
              <a:rPr lang="en-US" sz="2806" b="1" dirty="0" smtClean="0">
                <a:solidFill>
                  <a:srgbClr val="E46C0A"/>
                </a:solidFill>
              </a:rPr>
              <a:t>module:</a:t>
            </a:r>
            <a:r>
              <a:rPr lang="en-US" sz="2806" b="1" dirty="0" smtClean="0">
                <a:solidFill>
                  <a:srgbClr val="17375E"/>
                </a:solidFill>
              </a:rPr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6" b="1" dirty="0" smtClean="0">
                <a:solidFill>
                  <a:srgbClr val="17375E"/>
                </a:solidFill>
              </a:rPr>
              <a:t>computing </a:t>
            </a:r>
            <a:r>
              <a:rPr lang="en-US" sz="2806" b="1" dirty="0">
                <a:solidFill>
                  <a:srgbClr val="17375E"/>
                </a:solidFill>
              </a:rPr>
              <a:t>visualization </a:t>
            </a:r>
            <a:r>
              <a:rPr lang="en-US" sz="2806" b="1" dirty="0" smtClean="0">
                <a:solidFill>
                  <a:srgbClr val="17375E"/>
                </a:solidFill>
              </a:rPr>
              <a:t>recommendations,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6" b="1" dirty="0">
                <a:solidFill>
                  <a:srgbClr val="17375E"/>
                </a:solidFill>
              </a:rPr>
              <a:t>a</a:t>
            </a:r>
            <a:r>
              <a:rPr lang="en-US" sz="2806" b="1" dirty="0" smtClean="0">
                <a:solidFill>
                  <a:srgbClr val="17375E"/>
                </a:solidFill>
              </a:rPr>
              <a:t> data </a:t>
            </a:r>
            <a:r>
              <a:rPr lang="en-US" sz="2806" b="1" dirty="0">
                <a:solidFill>
                  <a:srgbClr val="17375E"/>
                </a:solidFill>
              </a:rPr>
              <a:t>storage for visualization metadata and saved visualizations.</a:t>
            </a:r>
            <a:endParaRPr lang="en-US" sz="2806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628121" y="9456169"/>
            <a:ext cx="20034919" cy="963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8386" y="9953748"/>
            <a:ext cx="20034941" cy="3094262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58"/>
          </a:p>
        </p:txBody>
      </p:sp>
      <p:sp>
        <p:nvSpPr>
          <p:cNvPr id="9" name="Rounded Rectangle 8"/>
          <p:cNvSpPr/>
          <p:nvPr/>
        </p:nvSpPr>
        <p:spPr>
          <a:xfrm>
            <a:off x="7749693" y="9660779"/>
            <a:ext cx="5713678" cy="574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/>
              <a:t>Components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62922" y="13410040"/>
            <a:ext cx="19986371" cy="10710951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58"/>
          </a:p>
        </p:txBody>
      </p:sp>
      <p:sp>
        <p:nvSpPr>
          <p:cNvPr id="46" name="Rounded Rectangle 45"/>
          <p:cNvSpPr/>
          <p:nvPr/>
        </p:nvSpPr>
        <p:spPr>
          <a:xfrm>
            <a:off x="2613179" y="13268221"/>
            <a:ext cx="5713678" cy="574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/>
              <a:t>Add-ons</a:t>
            </a:r>
          </a:p>
        </p:txBody>
      </p:sp>
      <p:sp>
        <p:nvSpPr>
          <p:cNvPr id="51" name="Abgerundetes Rechteck 23"/>
          <p:cNvSpPr/>
          <p:nvPr/>
        </p:nvSpPr>
        <p:spPr>
          <a:xfrm>
            <a:off x="1193415" y="19066333"/>
            <a:ext cx="8841162" cy="4800439"/>
          </a:xfrm>
          <a:prstGeom prst="roundRect">
            <a:avLst/>
          </a:prstGeom>
          <a:solidFill>
            <a:srgbClr val="FFDEB3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58" dirty="0"/>
          </a:p>
        </p:txBody>
      </p:sp>
      <p:sp>
        <p:nvSpPr>
          <p:cNvPr id="44" name="Rounded Rectangle 43"/>
          <p:cNvSpPr/>
          <p:nvPr/>
        </p:nvSpPr>
        <p:spPr>
          <a:xfrm>
            <a:off x="7843867" y="24281900"/>
            <a:ext cx="5713678" cy="574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/>
              <a:t>R</a:t>
            </a:r>
            <a:r>
              <a:rPr lang="en-US" sz="3740" dirty="0" smtClean="0"/>
              <a:t>esults</a:t>
            </a:r>
            <a:endParaRPr lang="en-US" sz="3740" dirty="0"/>
          </a:p>
        </p:txBody>
      </p:sp>
      <p:sp>
        <p:nvSpPr>
          <p:cNvPr id="11" name="TextBox 10"/>
          <p:cNvSpPr txBox="1"/>
          <p:nvPr/>
        </p:nvSpPr>
        <p:spPr>
          <a:xfrm>
            <a:off x="1679588" y="19279457"/>
            <a:ext cx="8016861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 dirty="0" smtClean="0">
                <a:solidFill>
                  <a:srgbClr val="0153B7"/>
                </a:solidFill>
              </a:rPr>
              <a:t>Objective: </a:t>
            </a:r>
            <a:r>
              <a:rPr lang="en-US" sz="2550" dirty="0"/>
              <a:t>to make the </a:t>
            </a:r>
            <a:r>
              <a:rPr lang="en-US" sz="2550" b="1" dirty="0">
                <a:solidFill>
                  <a:srgbClr val="FF7415"/>
                </a:solidFill>
              </a:rPr>
              <a:t>benefits</a:t>
            </a:r>
            <a:r>
              <a:rPr lang="en-US" sz="2550" dirty="0"/>
              <a:t> of LOD accessible to SMEs</a:t>
            </a:r>
            <a:r>
              <a:rPr lang="en-US" sz="2550" dirty="0" smtClean="0"/>
              <a:t>.</a:t>
            </a:r>
          </a:p>
          <a:p>
            <a:endParaRPr lang="en-US" sz="2550" dirty="0"/>
          </a:p>
          <a:p>
            <a:r>
              <a:rPr lang="en-US" sz="2550" b="1" dirty="0" smtClean="0">
                <a:solidFill>
                  <a:srgbClr val="0153B7"/>
                </a:solidFill>
              </a:rPr>
              <a:t>Functionality: </a:t>
            </a:r>
            <a:r>
              <a:rPr lang="en-US" sz="2550" b="1" dirty="0" smtClean="0">
                <a:solidFill>
                  <a:srgbClr val="FF7415"/>
                </a:solidFill>
              </a:rPr>
              <a:t>Linda guides </a:t>
            </a:r>
            <a:r>
              <a:rPr lang="en-US" sz="2550" dirty="0"/>
              <a:t>the user step by step through the process of browsing, selecting and exploring data and configuring visualizations by</a:t>
            </a:r>
            <a:r>
              <a:rPr lang="en-US" sz="2550" b="1" dirty="0">
                <a:solidFill>
                  <a:srgbClr val="FF7415"/>
                </a:solidFill>
              </a:rPr>
              <a:t> computing suggestions </a:t>
            </a:r>
            <a:r>
              <a:rPr lang="en-US" sz="2550" dirty="0"/>
              <a:t>for </a:t>
            </a:r>
            <a:r>
              <a:rPr lang="en-US" sz="2550" b="1" dirty="0">
                <a:solidFill>
                  <a:srgbClr val="FF7415"/>
                </a:solidFill>
              </a:rPr>
              <a:t>suitable visualizations </a:t>
            </a:r>
            <a:r>
              <a:rPr lang="en-US" sz="2550" dirty="0"/>
              <a:t>and possible configurations for this visualizations. </a:t>
            </a:r>
            <a:endParaRPr lang="en-US" sz="2550" dirty="0" smtClean="0"/>
          </a:p>
          <a:p>
            <a:endParaRPr lang="en-US" sz="2550" b="1" dirty="0">
              <a:solidFill>
                <a:srgbClr val="0153B7"/>
              </a:solidFill>
            </a:endParaRPr>
          </a:p>
          <a:p>
            <a:r>
              <a:rPr lang="en-US" sz="2550" b="1" dirty="0" smtClean="0">
                <a:solidFill>
                  <a:srgbClr val="0153B7"/>
                </a:solidFill>
              </a:rPr>
              <a:t>Major challenge: </a:t>
            </a:r>
            <a:r>
              <a:rPr lang="en-US" sz="2550" dirty="0" smtClean="0"/>
              <a:t>to </a:t>
            </a:r>
            <a:r>
              <a:rPr lang="en-US" sz="2550" dirty="0"/>
              <a:t>provide means for </a:t>
            </a:r>
            <a:r>
              <a:rPr lang="en-US" sz="2550" b="1" dirty="0">
                <a:solidFill>
                  <a:srgbClr val="FF7415"/>
                </a:solidFill>
              </a:rPr>
              <a:t>exploring</a:t>
            </a:r>
            <a:r>
              <a:rPr lang="en-US" sz="2550" dirty="0"/>
              <a:t> and </a:t>
            </a:r>
            <a:r>
              <a:rPr lang="en-US" sz="2550" b="1" dirty="0">
                <a:solidFill>
                  <a:srgbClr val="FF7415"/>
                </a:solidFill>
              </a:rPr>
              <a:t>visualizing</a:t>
            </a:r>
            <a:r>
              <a:rPr lang="en-US" sz="2550" dirty="0"/>
              <a:t> Linked Data by hiding complexity through </a:t>
            </a:r>
            <a:r>
              <a:rPr lang="en-US" sz="2550" b="1" dirty="0">
                <a:solidFill>
                  <a:srgbClr val="FF7415"/>
                </a:solidFill>
              </a:rPr>
              <a:t>automation</a:t>
            </a:r>
            <a:r>
              <a:rPr lang="en-US" sz="2550" dirty="0"/>
              <a:t> and an intuitive user interface</a:t>
            </a:r>
            <a:r>
              <a:rPr lang="en-US" sz="2550" dirty="0" smtClean="0"/>
              <a:t>.</a:t>
            </a:r>
          </a:p>
          <a:p>
            <a:endParaRPr lang="en-US" sz="2550" dirty="0"/>
          </a:p>
          <a:p>
            <a:endParaRPr lang="en-US" sz="25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30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7" y="13847923"/>
            <a:ext cx="7904772" cy="4752313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30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96" y="19066333"/>
            <a:ext cx="7818813" cy="4752313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sp>
        <p:nvSpPr>
          <p:cNvPr id="54" name="Rounded Rectangle 53"/>
          <p:cNvSpPr/>
          <p:nvPr/>
        </p:nvSpPr>
        <p:spPr>
          <a:xfrm>
            <a:off x="12611948" y="18583988"/>
            <a:ext cx="5713678" cy="574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/>
              <a:t>After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2763223" y="13262631"/>
            <a:ext cx="5713678" cy="574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/>
              <a:t>Before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181" y="372383"/>
            <a:ext cx="3396863" cy="1842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476" y="503012"/>
            <a:ext cx="4432166" cy="155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4" y="2132554"/>
            <a:ext cx="10980954" cy="32155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98454" y="3098892"/>
            <a:ext cx="7655870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Visualizing and Exploring Linked Data</a:t>
            </a:r>
            <a:endParaRPr lang="de-DE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913" y="10134786"/>
            <a:ext cx="1977283" cy="17257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425" y="10734043"/>
            <a:ext cx="3035639" cy="13921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337" y="10136391"/>
            <a:ext cx="2301216" cy="9385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89" y="11942625"/>
            <a:ext cx="3644439" cy="991877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757157" y="18527649"/>
            <a:ext cx="5713678" cy="574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smtClean="0"/>
              <a:t>Linda project</a:t>
            </a:r>
            <a:endParaRPr lang="en-US" sz="3740" dirty="0"/>
          </a:p>
        </p:txBody>
      </p:sp>
      <p:sp>
        <p:nvSpPr>
          <p:cNvPr id="21" name="5-Point Star 20"/>
          <p:cNvSpPr/>
          <p:nvPr/>
        </p:nvSpPr>
        <p:spPr>
          <a:xfrm>
            <a:off x="13274179" y="19911846"/>
            <a:ext cx="410284" cy="346841"/>
          </a:xfrm>
          <a:prstGeom prst="star5">
            <a:avLst/>
          </a:prstGeom>
          <a:solidFill>
            <a:srgbClr val="FFFF00"/>
          </a:solidFill>
          <a:ln>
            <a:solidFill>
              <a:srgbClr val="FF7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14515704" y="23043928"/>
            <a:ext cx="410284" cy="346841"/>
          </a:xfrm>
          <a:prstGeom prst="star5">
            <a:avLst/>
          </a:prstGeom>
          <a:solidFill>
            <a:srgbClr val="FFFF00"/>
          </a:solidFill>
          <a:ln>
            <a:solidFill>
              <a:srgbClr val="FF7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14510260" y="21750198"/>
            <a:ext cx="410284" cy="346841"/>
          </a:xfrm>
          <a:prstGeom prst="star5">
            <a:avLst/>
          </a:prstGeom>
          <a:solidFill>
            <a:srgbClr val="FFFF00"/>
          </a:solidFill>
          <a:ln>
            <a:solidFill>
              <a:srgbClr val="FF7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79" y="25110922"/>
            <a:ext cx="5846792" cy="30906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Abgerundetes Rechteck 23"/>
          <p:cNvSpPr/>
          <p:nvPr/>
        </p:nvSpPr>
        <p:spPr>
          <a:xfrm>
            <a:off x="882510" y="24828206"/>
            <a:ext cx="6566040" cy="3326650"/>
          </a:xfrm>
          <a:prstGeom prst="roundRect">
            <a:avLst/>
          </a:prstGeom>
          <a:solidFill>
            <a:srgbClr val="FFDEB3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58" dirty="0"/>
          </a:p>
        </p:txBody>
      </p:sp>
      <p:sp>
        <p:nvSpPr>
          <p:cNvPr id="5" name="TextBox 4"/>
          <p:cNvSpPr txBox="1"/>
          <p:nvPr/>
        </p:nvSpPr>
        <p:spPr>
          <a:xfrm>
            <a:off x="1162348" y="25115337"/>
            <a:ext cx="7392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Workstation: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EIS02: Ubuntu2015-LDViz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050" y="26450844"/>
            <a:ext cx="7588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</a:rPr>
              <a:t>TeamViewer</a:t>
            </a:r>
            <a:r>
              <a:rPr lang="en-US" sz="3200" b="1" dirty="0">
                <a:solidFill>
                  <a:srgbClr val="0070C0"/>
                </a:solidFill>
              </a:rPr>
              <a:t> remote access:</a:t>
            </a:r>
          </a:p>
          <a:p>
            <a:r>
              <a:rPr lang="en-US" sz="3200" b="1" dirty="0" smtClean="0">
                <a:solidFill>
                  <a:srgbClr val="002060"/>
                </a:solidFill>
              </a:rPr>
              <a:t>Login: 561 </a:t>
            </a:r>
            <a:r>
              <a:rPr lang="en-US" sz="3200" b="1" dirty="0">
                <a:solidFill>
                  <a:srgbClr val="002060"/>
                </a:solidFill>
              </a:rPr>
              <a:t>678 043</a:t>
            </a:r>
          </a:p>
          <a:p>
            <a:r>
              <a:rPr lang="en-US" sz="3200" b="1" dirty="0" smtClean="0">
                <a:solidFill>
                  <a:srgbClr val="002060"/>
                </a:solidFill>
              </a:rPr>
              <a:t>Pass: E1sldviz2015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189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Novikova</dc:creator>
  <cp:lastModifiedBy>Tatiana Novikova</cp:lastModifiedBy>
  <cp:revision>77</cp:revision>
  <dcterms:created xsi:type="dcterms:W3CDTF">2015-10-02T09:12:50Z</dcterms:created>
  <dcterms:modified xsi:type="dcterms:W3CDTF">2015-10-18T15:11:59Z</dcterms:modified>
</cp:coreProperties>
</file>