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
  </p:notesMasterIdLst>
  <p:sldIdLst>
    <p:sldId id="256" r:id="rId2"/>
  </p:sldIdLst>
  <p:sldSz cx="30240288" cy="42783125"/>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 d="100"/>
          <a:sy n="11" d="100"/>
        </p:scale>
        <p:origin x="2400" y="17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
        <p:cNvGrpSpPr/>
        <p:nvPr/>
      </p:nvGrpSpPr>
      <p:grpSpPr>
        <a:xfrm>
          <a:off x="0" y="0"/>
          <a:ext cx="0" cy="0"/>
          <a:chOff x="0" y="0"/>
          <a:chExt cx="0" cy="0"/>
        </a:xfrm>
      </p:grpSpPr>
      <p:sp>
        <p:nvSpPr>
          <p:cNvPr id="2" name="Shape 2"/>
          <p:cNvSpPr txBox="1">
            <a:spLocks noGrp="1"/>
          </p:cNvSpPr>
          <p:nvPr>
            <p:ph type="hdr" idx="2"/>
          </p:nvPr>
        </p:nvSpPr>
        <p:spPr>
          <a:xfrm>
            <a:off x="0" y="0"/>
            <a:ext cx="2971799" cy="458788"/>
          </a:xfrm>
          <a:prstGeom prst="rect">
            <a:avLst/>
          </a:prstGeom>
          <a:noFill/>
          <a:ln>
            <a:noFill/>
          </a:ln>
        </p:spPr>
        <p:txBody>
          <a:bodyPr lIns="91425" tIns="91425" rIns="91425" bIns="91425" anchor="t" anchorCtr="0"/>
          <a:lstStyle>
            <a:lvl1pPr marL="0" marR="0" indent="0" algn="l" rtl="0">
              <a:spcBef>
                <a:spcPts val="0"/>
              </a:spcBef>
              <a:defRPr sz="1200" b="0" i="0" u="none" strike="noStrike" cap="none" baseline="0">
                <a:solidFill>
                  <a:schemeClr val="dk1"/>
                </a:solidFill>
                <a:latin typeface="Calibri"/>
                <a:ea typeface="Calibri"/>
                <a:cs typeface="Calibri"/>
                <a:sym typeface="Calibri"/>
              </a:defRPr>
            </a:lvl1pPr>
            <a:lvl2pPr marL="1752531" marR="0" indent="-12631" algn="l" rtl="0">
              <a:spcBef>
                <a:spcPts val="0"/>
              </a:spcBef>
              <a:defRPr sz="6901" b="0" i="0" u="none" strike="noStrike" cap="none" baseline="0">
                <a:solidFill>
                  <a:schemeClr val="dk1"/>
                </a:solidFill>
                <a:latin typeface="Calibri"/>
                <a:ea typeface="Calibri"/>
                <a:cs typeface="Calibri"/>
                <a:sym typeface="Calibri"/>
              </a:defRPr>
            </a:lvl2pPr>
            <a:lvl3pPr marL="3505058" marR="0" indent="-12558" algn="l" rtl="0">
              <a:spcBef>
                <a:spcPts val="0"/>
              </a:spcBef>
              <a:defRPr sz="6901" b="0" i="0" u="none" strike="noStrike" cap="none" baseline="0">
                <a:solidFill>
                  <a:schemeClr val="dk1"/>
                </a:solidFill>
                <a:latin typeface="Calibri"/>
                <a:ea typeface="Calibri"/>
                <a:cs typeface="Calibri"/>
                <a:sym typeface="Calibri"/>
              </a:defRPr>
            </a:lvl3pPr>
            <a:lvl4pPr marL="5257589" marR="0" indent="-12489" algn="l" rtl="0">
              <a:spcBef>
                <a:spcPts val="0"/>
              </a:spcBef>
              <a:defRPr sz="6901" b="0" i="0" u="none" strike="noStrike" cap="none" baseline="0">
                <a:solidFill>
                  <a:schemeClr val="dk1"/>
                </a:solidFill>
                <a:latin typeface="Calibri"/>
                <a:ea typeface="Calibri"/>
                <a:cs typeface="Calibri"/>
                <a:sym typeface="Calibri"/>
              </a:defRPr>
            </a:lvl4pPr>
            <a:lvl5pPr marL="7010120" marR="0" indent="-12420" algn="l" rtl="0">
              <a:spcBef>
                <a:spcPts val="0"/>
              </a:spcBef>
              <a:defRPr sz="6901" b="0" i="0" u="none" strike="noStrike" cap="none" baseline="0">
                <a:solidFill>
                  <a:schemeClr val="dk1"/>
                </a:solidFill>
                <a:latin typeface="Calibri"/>
                <a:ea typeface="Calibri"/>
                <a:cs typeface="Calibri"/>
                <a:sym typeface="Calibri"/>
              </a:defRPr>
            </a:lvl5pPr>
            <a:lvl6pPr marL="8762647" marR="0" indent="-12347" algn="l" rtl="0">
              <a:spcBef>
                <a:spcPts val="0"/>
              </a:spcBef>
              <a:defRPr sz="6901" b="0" i="0" u="none" strike="noStrike" cap="none" baseline="0">
                <a:solidFill>
                  <a:schemeClr val="dk1"/>
                </a:solidFill>
                <a:latin typeface="Calibri"/>
                <a:ea typeface="Calibri"/>
                <a:cs typeface="Calibri"/>
                <a:sym typeface="Calibri"/>
              </a:defRPr>
            </a:lvl6pPr>
            <a:lvl7pPr marL="10515178" marR="0" indent="-12278" algn="l" rtl="0">
              <a:spcBef>
                <a:spcPts val="0"/>
              </a:spcBef>
              <a:defRPr sz="6901" b="0" i="0" u="none" strike="noStrike" cap="none" baseline="0">
                <a:solidFill>
                  <a:schemeClr val="dk1"/>
                </a:solidFill>
                <a:latin typeface="Calibri"/>
                <a:ea typeface="Calibri"/>
                <a:cs typeface="Calibri"/>
                <a:sym typeface="Calibri"/>
              </a:defRPr>
            </a:lvl7pPr>
            <a:lvl8pPr marL="12267705" marR="0" indent="-12204" algn="l" rtl="0">
              <a:spcBef>
                <a:spcPts val="0"/>
              </a:spcBef>
              <a:defRPr sz="6901" b="0" i="0" u="none" strike="noStrike" cap="none" baseline="0">
                <a:solidFill>
                  <a:schemeClr val="dk1"/>
                </a:solidFill>
                <a:latin typeface="Calibri"/>
                <a:ea typeface="Calibri"/>
                <a:cs typeface="Calibri"/>
                <a:sym typeface="Calibri"/>
              </a:defRPr>
            </a:lvl8pPr>
            <a:lvl9pPr marL="14020240" marR="0" indent="-12140" algn="l" rtl="0">
              <a:spcBef>
                <a:spcPts val="0"/>
              </a:spcBef>
              <a:defRPr sz="6901" b="0" i="0" u="none" strike="noStrike" cap="none" baseline="0">
                <a:solidFill>
                  <a:schemeClr val="dk1"/>
                </a:solidFill>
                <a:latin typeface="Calibri"/>
                <a:ea typeface="Calibri"/>
                <a:cs typeface="Calibri"/>
                <a:sym typeface="Calibri"/>
              </a:defRPr>
            </a:lvl9pPr>
          </a:lstStyle>
          <a:p>
            <a:endParaRPr/>
          </a:p>
        </p:txBody>
      </p:sp>
      <p:sp>
        <p:nvSpPr>
          <p:cNvPr id="3" name="Shape 3"/>
          <p:cNvSpPr txBox="1">
            <a:spLocks noGrp="1"/>
          </p:cNvSpPr>
          <p:nvPr>
            <p:ph type="dt" idx="10"/>
          </p:nvPr>
        </p:nvSpPr>
        <p:spPr>
          <a:xfrm>
            <a:off x="3884612" y="0"/>
            <a:ext cx="2971799" cy="458788"/>
          </a:xfrm>
          <a:prstGeom prst="rect">
            <a:avLst/>
          </a:prstGeom>
          <a:noFill/>
          <a:ln>
            <a:noFill/>
          </a:ln>
        </p:spPr>
        <p:txBody>
          <a:bodyPr lIns="91425" tIns="91425" rIns="91425" bIns="91425" anchor="t" anchorCtr="0"/>
          <a:lstStyle>
            <a:lvl1pPr marL="0" marR="0" indent="0" algn="r" rtl="0">
              <a:spcBef>
                <a:spcPts val="0"/>
              </a:spcBef>
              <a:defRPr sz="1200" b="0" i="0" u="none" strike="noStrike" cap="none" baseline="0">
                <a:solidFill>
                  <a:schemeClr val="dk1"/>
                </a:solidFill>
                <a:latin typeface="Calibri"/>
                <a:ea typeface="Calibri"/>
                <a:cs typeface="Calibri"/>
                <a:sym typeface="Calibri"/>
              </a:defRPr>
            </a:lvl1pPr>
            <a:lvl2pPr marL="1752531" marR="0" indent="-12631" algn="l" rtl="0">
              <a:spcBef>
                <a:spcPts val="0"/>
              </a:spcBef>
              <a:defRPr sz="6901" b="0" i="0" u="none" strike="noStrike" cap="none" baseline="0">
                <a:solidFill>
                  <a:schemeClr val="dk1"/>
                </a:solidFill>
                <a:latin typeface="Calibri"/>
                <a:ea typeface="Calibri"/>
                <a:cs typeface="Calibri"/>
                <a:sym typeface="Calibri"/>
              </a:defRPr>
            </a:lvl2pPr>
            <a:lvl3pPr marL="3505058" marR="0" indent="-12558" algn="l" rtl="0">
              <a:spcBef>
                <a:spcPts val="0"/>
              </a:spcBef>
              <a:defRPr sz="6901" b="0" i="0" u="none" strike="noStrike" cap="none" baseline="0">
                <a:solidFill>
                  <a:schemeClr val="dk1"/>
                </a:solidFill>
                <a:latin typeface="Calibri"/>
                <a:ea typeface="Calibri"/>
                <a:cs typeface="Calibri"/>
                <a:sym typeface="Calibri"/>
              </a:defRPr>
            </a:lvl3pPr>
            <a:lvl4pPr marL="5257589" marR="0" indent="-12489" algn="l" rtl="0">
              <a:spcBef>
                <a:spcPts val="0"/>
              </a:spcBef>
              <a:defRPr sz="6901" b="0" i="0" u="none" strike="noStrike" cap="none" baseline="0">
                <a:solidFill>
                  <a:schemeClr val="dk1"/>
                </a:solidFill>
                <a:latin typeface="Calibri"/>
                <a:ea typeface="Calibri"/>
                <a:cs typeface="Calibri"/>
                <a:sym typeface="Calibri"/>
              </a:defRPr>
            </a:lvl4pPr>
            <a:lvl5pPr marL="7010120" marR="0" indent="-12420" algn="l" rtl="0">
              <a:spcBef>
                <a:spcPts val="0"/>
              </a:spcBef>
              <a:defRPr sz="6901" b="0" i="0" u="none" strike="noStrike" cap="none" baseline="0">
                <a:solidFill>
                  <a:schemeClr val="dk1"/>
                </a:solidFill>
                <a:latin typeface="Calibri"/>
                <a:ea typeface="Calibri"/>
                <a:cs typeface="Calibri"/>
                <a:sym typeface="Calibri"/>
              </a:defRPr>
            </a:lvl5pPr>
            <a:lvl6pPr marL="8762647" marR="0" indent="-12347" algn="l" rtl="0">
              <a:spcBef>
                <a:spcPts val="0"/>
              </a:spcBef>
              <a:defRPr sz="6901" b="0" i="0" u="none" strike="noStrike" cap="none" baseline="0">
                <a:solidFill>
                  <a:schemeClr val="dk1"/>
                </a:solidFill>
                <a:latin typeface="Calibri"/>
                <a:ea typeface="Calibri"/>
                <a:cs typeface="Calibri"/>
                <a:sym typeface="Calibri"/>
              </a:defRPr>
            </a:lvl6pPr>
            <a:lvl7pPr marL="10515178" marR="0" indent="-12278" algn="l" rtl="0">
              <a:spcBef>
                <a:spcPts val="0"/>
              </a:spcBef>
              <a:defRPr sz="6901" b="0" i="0" u="none" strike="noStrike" cap="none" baseline="0">
                <a:solidFill>
                  <a:schemeClr val="dk1"/>
                </a:solidFill>
                <a:latin typeface="Calibri"/>
                <a:ea typeface="Calibri"/>
                <a:cs typeface="Calibri"/>
                <a:sym typeface="Calibri"/>
              </a:defRPr>
            </a:lvl7pPr>
            <a:lvl8pPr marL="12267705" marR="0" indent="-12204" algn="l" rtl="0">
              <a:spcBef>
                <a:spcPts val="0"/>
              </a:spcBef>
              <a:defRPr sz="6901" b="0" i="0" u="none" strike="noStrike" cap="none" baseline="0">
                <a:solidFill>
                  <a:schemeClr val="dk1"/>
                </a:solidFill>
                <a:latin typeface="Calibri"/>
                <a:ea typeface="Calibri"/>
                <a:cs typeface="Calibri"/>
                <a:sym typeface="Calibri"/>
              </a:defRPr>
            </a:lvl8pPr>
            <a:lvl9pPr marL="14020240" marR="0" indent="-12140" algn="l" rtl="0">
              <a:spcBef>
                <a:spcPts val="0"/>
              </a:spcBef>
              <a:defRPr sz="6901" b="0" i="0" u="none" strike="noStrike" cap="none" baseline="0">
                <a:solidFill>
                  <a:schemeClr val="dk1"/>
                </a:solidFill>
                <a:latin typeface="Calibri"/>
                <a:ea typeface="Calibri"/>
                <a:cs typeface="Calibri"/>
                <a:sym typeface="Calibri"/>
              </a:defRPr>
            </a:lvl9pPr>
          </a:lstStyle>
          <a:p>
            <a:endParaRPr/>
          </a:p>
        </p:txBody>
      </p:sp>
      <p:sp>
        <p:nvSpPr>
          <p:cNvPr id="4" name="Shape 4"/>
          <p:cNvSpPr>
            <a:spLocks noGrp="1" noRot="1" noChangeAspect="1"/>
          </p:cNvSpPr>
          <p:nvPr>
            <p:ph type="sldImg" idx="3"/>
          </p:nvPr>
        </p:nvSpPr>
        <p:spPr>
          <a:xfrm>
            <a:off x="2338388" y="1143000"/>
            <a:ext cx="2181224"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5" name="Shape 5"/>
          <p:cNvSpPr txBox="1">
            <a:spLocks noGrp="1"/>
          </p:cNvSpPr>
          <p:nvPr>
            <p:ph type="body" idx="1"/>
          </p:nvPr>
        </p:nvSpPr>
        <p:spPr>
          <a:xfrm>
            <a:off x="685800" y="4400550"/>
            <a:ext cx="5486399" cy="3600450"/>
          </a:xfrm>
          <a:prstGeom prst="rect">
            <a:avLst/>
          </a:prstGeom>
          <a:noFill/>
          <a:ln>
            <a:noFill/>
          </a:ln>
        </p:spPr>
        <p:txBody>
          <a:bodyPr lIns="91425" tIns="91425" rIns="91425" bIns="91425" anchor="t" anchorCtr="0"/>
          <a:lstStyle>
            <a:lvl1pPr marL="0" marR="0" indent="0" algn="l" rtl="0">
              <a:spcBef>
                <a:spcPts val="0"/>
              </a:spcBef>
              <a:defRPr sz="4600" b="0" i="0" u="none" strike="noStrike" cap="none" baseline="0">
                <a:solidFill>
                  <a:schemeClr val="dk1"/>
                </a:solidFill>
                <a:latin typeface="Calibri"/>
                <a:ea typeface="Calibri"/>
                <a:cs typeface="Calibri"/>
                <a:sym typeface="Calibri"/>
              </a:defRPr>
            </a:lvl1pPr>
            <a:lvl2pPr marL="1752531" marR="0" indent="-12631" algn="l" rtl="0">
              <a:spcBef>
                <a:spcPts val="0"/>
              </a:spcBef>
              <a:defRPr sz="4600" b="0" i="0" u="none" strike="noStrike" cap="none" baseline="0">
                <a:solidFill>
                  <a:schemeClr val="dk1"/>
                </a:solidFill>
                <a:latin typeface="Calibri"/>
                <a:ea typeface="Calibri"/>
                <a:cs typeface="Calibri"/>
                <a:sym typeface="Calibri"/>
              </a:defRPr>
            </a:lvl2pPr>
            <a:lvl3pPr marL="3505058" marR="0" indent="-12558" algn="l" rtl="0">
              <a:spcBef>
                <a:spcPts val="0"/>
              </a:spcBef>
              <a:defRPr sz="4600" b="0" i="0" u="none" strike="noStrike" cap="none" baseline="0">
                <a:solidFill>
                  <a:schemeClr val="dk1"/>
                </a:solidFill>
                <a:latin typeface="Calibri"/>
                <a:ea typeface="Calibri"/>
                <a:cs typeface="Calibri"/>
                <a:sym typeface="Calibri"/>
              </a:defRPr>
            </a:lvl3pPr>
            <a:lvl4pPr marL="5257589" marR="0" indent="-12489" algn="l" rtl="0">
              <a:spcBef>
                <a:spcPts val="0"/>
              </a:spcBef>
              <a:defRPr sz="4600" b="0" i="0" u="none" strike="noStrike" cap="none" baseline="0">
                <a:solidFill>
                  <a:schemeClr val="dk1"/>
                </a:solidFill>
                <a:latin typeface="Calibri"/>
                <a:ea typeface="Calibri"/>
                <a:cs typeface="Calibri"/>
                <a:sym typeface="Calibri"/>
              </a:defRPr>
            </a:lvl4pPr>
            <a:lvl5pPr marL="7010120" marR="0" indent="-12420" algn="l" rtl="0">
              <a:spcBef>
                <a:spcPts val="0"/>
              </a:spcBef>
              <a:defRPr sz="4600" b="0" i="0" u="none" strike="noStrike" cap="none" baseline="0">
                <a:solidFill>
                  <a:schemeClr val="dk1"/>
                </a:solidFill>
                <a:latin typeface="Calibri"/>
                <a:ea typeface="Calibri"/>
                <a:cs typeface="Calibri"/>
                <a:sym typeface="Calibri"/>
              </a:defRPr>
            </a:lvl5pPr>
            <a:lvl6pPr marL="8762647" marR="0" indent="-12347" algn="l" rtl="0">
              <a:spcBef>
                <a:spcPts val="0"/>
              </a:spcBef>
              <a:defRPr sz="4600" b="0" i="0" u="none" strike="noStrike" cap="none" baseline="0">
                <a:solidFill>
                  <a:schemeClr val="dk1"/>
                </a:solidFill>
                <a:latin typeface="Calibri"/>
                <a:ea typeface="Calibri"/>
                <a:cs typeface="Calibri"/>
                <a:sym typeface="Calibri"/>
              </a:defRPr>
            </a:lvl6pPr>
            <a:lvl7pPr marL="10515178" marR="0" indent="-12278" algn="l" rtl="0">
              <a:spcBef>
                <a:spcPts val="0"/>
              </a:spcBef>
              <a:defRPr sz="4600" b="0" i="0" u="none" strike="noStrike" cap="none" baseline="0">
                <a:solidFill>
                  <a:schemeClr val="dk1"/>
                </a:solidFill>
                <a:latin typeface="Calibri"/>
                <a:ea typeface="Calibri"/>
                <a:cs typeface="Calibri"/>
                <a:sym typeface="Calibri"/>
              </a:defRPr>
            </a:lvl7pPr>
            <a:lvl8pPr marL="12267705" marR="0" indent="-12204" algn="l" rtl="0">
              <a:spcBef>
                <a:spcPts val="0"/>
              </a:spcBef>
              <a:defRPr sz="4600" b="0" i="0" u="none" strike="noStrike" cap="none" baseline="0">
                <a:solidFill>
                  <a:schemeClr val="dk1"/>
                </a:solidFill>
                <a:latin typeface="Calibri"/>
                <a:ea typeface="Calibri"/>
                <a:cs typeface="Calibri"/>
                <a:sym typeface="Calibri"/>
              </a:defRPr>
            </a:lvl8pPr>
            <a:lvl9pPr marL="14020240" marR="0" indent="-12140" algn="l" rtl="0">
              <a:spcBef>
                <a:spcPts val="0"/>
              </a:spcBef>
              <a:defRPr sz="4600" b="0" i="0" u="none" strike="noStrike" cap="none" baseline="0">
                <a:solidFill>
                  <a:schemeClr val="dk1"/>
                </a:solidFill>
                <a:latin typeface="Calibri"/>
                <a:ea typeface="Calibri"/>
                <a:cs typeface="Calibri"/>
                <a:sym typeface="Calibri"/>
              </a:defRPr>
            </a:lvl9pPr>
          </a:lstStyle>
          <a:p>
            <a:endParaRPr/>
          </a:p>
        </p:txBody>
      </p:sp>
      <p:sp>
        <p:nvSpPr>
          <p:cNvPr id="6" name="Shape 6"/>
          <p:cNvSpPr txBox="1">
            <a:spLocks noGrp="1"/>
          </p:cNvSpPr>
          <p:nvPr>
            <p:ph type="ftr" idx="11"/>
          </p:nvPr>
        </p:nvSpPr>
        <p:spPr>
          <a:xfrm>
            <a:off x="0" y="8685213"/>
            <a:ext cx="2971799" cy="458786"/>
          </a:xfrm>
          <a:prstGeom prst="rect">
            <a:avLst/>
          </a:prstGeom>
          <a:noFill/>
          <a:ln>
            <a:noFill/>
          </a:ln>
        </p:spPr>
        <p:txBody>
          <a:bodyPr lIns="91425" tIns="91425" rIns="91425" bIns="91425" anchor="b" anchorCtr="0"/>
          <a:lstStyle>
            <a:lvl1pPr marL="0" marR="0" indent="0" algn="l" rtl="0">
              <a:spcBef>
                <a:spcPts val="0"/>
              </a:spcBef>
              <a:defRPr sz="1200" b="0" i="0" u="none" strike="noStrike" cap="none" baseline="0">
                <a:solidFill>
                  <a:schemeClr val="dk1"/>
                </a:solidFill>
                <a:latin typeface="Calibri"/>
                <a:ea typeface="Calibri"/>
                <a:cs typeface="Calibri"/>
                <a:sym typeface="Calibri"/>
              </a:defRPr>
            </a:lvl1pPr>
            <a:lvl2pPr marL="1752531" marR="0" indent="-12631" algn="l" rtl="0">
              <a:spcBef>
                <a:spcPts val="0"/>
              </a:spcBef>
              <a:defRPr sz="6901" b="0" i="0" u="none" strike="noStrike" cap="none" baseline="0">
                <a:solidFill>
                  <a:schemeClr val="dk1"/>
                </a:solidFill>
                <a:latin typeface="Calibri"/>
                <a:ea typeface="Calibri"/>
                <a:cs typeface="Calibri"/>
                <a:sym typeface="Calibri"/>
              </a:defRPr>
            </a:lvl2pPr>
            <a:lvl3pPr marL="3505058" marR="0" indent="-12558" algn="l" rtl="0">
              <a:spcBef>
                <a:spcPts val="0"/>
              </a:spcBef>
              <a:defRPr sz="6901" b="0" i="0" u="none" strike="noStrike" cap="none" baseline="0">
                <a:solidFill>
                  <a:schemeClr val="dk1"/>
                </a:solidFill>
                <a:latin typeface="Calibri"/>
                <a:ea typeface="Calibri"/>
                <a:cs typeface="Calibri"/>
                <a:sym typeface="Calibri"/>
              </a:defRPr>
            </a:lvl3pPr>
            <a:lvl4pPr marL="5257589" marR="0" indent="-12489" algn="l" rtl="0">
              <a:spcBef>
                <a:spcPts val="0"/>
              </a:spcBef>
              <a:defRPr sz="6901" b="0" i="0" u="none" strike="noStrike" cap="none" baseline="0">
                <a:solidFill>
                  <a:schemeClr val="dk1"/>
                </a:solidFill>
                <a:latin typeface="Calibri"/>
                <a:ea typeface="Calibri"/>
                <a:cs typeface="Calibri"/>
                <a:sym typeface="Calibri"/>
              </a:defRPr>
            </a:lvl4pPr>
            <a:lvl5pPr marL="7010120" marR="0" indent="-12420" algn="l" rtl="0">
              <a:spcBef>
                <a:spcPts val="0"/>
              </a:spcBef>
              <a:defRPr sz="6901" b="0" i="0" u="none" strike="noStrike" cap="none" baseline="0">
                <a:solidFill>
                  <a:schemeClr val="dk1"/>
                </a:solidFill>
                <a:latin typeface="Calibri"/>
                <a:ea typeface="Calibri"/>
                <a:cs typeface="Calibri"/>
                <a:sym typeface="Calibri"/>
              </a:defRPr>
            </a:lvl5pPr>
            <a:lvl6pPr marL="8762647" marR="0" indent="-12347" algn="l" rtl="0">
              <a:spcBef>
                <a:spcPts val="0"/>
              </a:spcBef>
              <a:defRPr sz="6901" b="0" i="0" u="none" strike="noStrike" cap="none" baseline="0">
                <a:solidFill>
                  <a:schemeClr val="dk1"/>
                </a:solidFill>
                <a:latin typeface="Calibri"/>
                <a:ea typeface="Calibri"/>
                <a:cs typeface="Calibri"/>
                <a:sym typeface="Calibri"/>
              </a:defRPr>
            </a:lvl6pPr>
            <a:lvl7pPr marL="10515178" marR="0" indent="-12278" algn="l" rtl="0">
              <a:spcBef>
                <a:spcPts val="0"/>
              </a:spcBef>
              <a:defRPr sz="6901" b="0" i="0" u="none" strike="noStrike" cap="none" baseline="0">
                <a:solidFill>
                  <a:schemeClr val="dk1"/>
                </a:solidFill>
                <a:latin typeface="Calibri"/>
                <a:ea typeface="Calibri"/>
                <a:cs typeface="Calibri"/>
                <a:sym typeface="Calibri"/>
              </a:defRPr>
            </a:lvl7pPr>
            <a:lvl8pPr marL="12267705" marR="0" indent="-12204" algn="l" rtl="0">
              <a:spcBef>
                <a:spcPts val="0"/>
              </a:spcBef>
              <a:defRPr sz="6901" b="0" i="0" u="none" strike="noStrike" cap="none" baseline="0">
                <a:solidFill>
                  <a:schemeClr val="dk1"/>
                </a:solidFill>
                <a:latin typeface="Calibri"/>
                <a:ea typeface="Calibri"/>
                <a:cs typeface="Calibri"/>
                <a:sym typeface="Calibri"/>
              </a:defRPr>
            </a:lvl8pPr>
            <a:lvl9pPr marL="14020240" marR="0" indent="-12140" algn="l" rtl="0">
              <a:spcBef>
                <a:spcPts val="0"/>
              </a:spcBef>
              <a:defRPr sz="6901" b="0" i="0" u="none" strike="noStrike" cap="none" baseline="0">
                <a:solidFill>
                  <a:schemeClr val="dk1"/>
                </a:solidFill>
                <a:latin typeface="Calibri"/>
                <a:ea typeface="Calibri"/>
                <a:cs typeface="Calibri"/>
                <a:sym typeface="Calibri"/>
              </a:defRPr>
            </a:lvl9pPr>
          </a:lstStyle>
          <a:p>
            <a:endParaRPr/>
          </a:p>
        </p:txBody>
      </p:sp>
      <p:sp>
        <p:nvSpPr>
          <p:cNvPr id="7" name="Shape 7"/>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GB" sz="1200" b="0" i="0" u="none" strike="noStrike" cap="none" baseline="0">
                <a:solidFill>
                  <a:schemeClr val="dk1"/>
                </a:solidFill>
                <a:latin typeface="Calibri"/>
                <a:ea typeface="Calibri"/>
                <a:cs typeface="Calibri"/>
                <a:sym typeface="Calibri"/>
              </a:rPr>
              <a:t>‹#›</a:t>
            </a:fld>
            <a:endParaRPr lang="en-GB" sz="1200" b="0" i="0" u="none" strike="noStrike" cap="none" baseline="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209121706"/>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Shape 139"/>
          <p:cNvSpPr>
            <a:spLocks noGrp="1" noRot="1" noChangeAspect="1"/>
          </p:cNvSpPr>
          <p:nvPr>
            <p:ph type="sldImg" idx="2"/>
          </p:nvPr>
        </p:nvSpPr>
        <p:spPr>
          <a:xfrm>
            <a:off x="2338388" y="1143000"/>
            <a:ext cx="2181225"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40" name="Shape 140"/>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None/>
            </a:pPr>
            <a:endParaRPr sz="4600" b="0" i="0" u="none" strike="noStrike" cap="none" baseline="0">
              <a:solidFill>
                <a:schemeClr val="dk1"/>
              </a:solidFill>
              <a:latin typeface="Calibri"/>
              <a:ea typeface="Calibri"/>
              <a:cs typeface="Calibri"/>
              <a:sym typeface="Calibri"/>
            </a:endParaRPr>
          </a:p>
        </p:txBody>
      </p:sp>
      <p:sp>
        <p:nvSpPr>
          <p:cNvPr id="141" name="Shape 141"/>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GB" sz="1200" b="0" i="0" u="none" strike="noStrike" cap="none" baseline="0">
                <a:solidFill>
                  <a:schemeClr val="dk1"/>
                </a:solidFill>
                <a:latin typeface="Calibri"/>
                <a:ea typeface="Calibri"/>
                <a:cs typeface="Calibri"/>
                <a:sym typeface="Calibri"/>
              </a:rPr>
              <a:t>1</a:t>
            </a:fld>
            <a:endParaRPr lang="en-GB" sz="1200" b="0" i="0" u="none" strike="noStrike" cap="none" baseline="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6621709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4"/>
        <p:cNvGrpSpPr/>
        <p:nvPr/>
      </p:nvGrpSpPr>
      <p:grpSpPr>
        <a:xfrm>
          <a:off x="0" y="0"/>
          <a:ext cx="0" cy="0"/>
          <a:chOff x="0" y="0"/>
          <a:chExt cx="0" cy="0"/>
        </a:xfrm>
      </p:grpSpPr>
      <p:sp>
        <p:nvSpPr>
          <p:cNvPr id="15" name="Shape 15"/>
          <p:cNvSpPr txBox="1">
            <a:spLocks noGrp="1"/>
          </p:cNvSpPr>
          <p:nvPr>
            <p:ph type="ctrTitle"/>
          </p:nvPr>
        </p:nvSpPr>
        <p:spPr>
          <a:xfrm>
            <a:off x="2268022" y="7001778"/>
            <a:ext cx="25704245" cy="14894865"/>
          </a:xfrm>
          <a:prstGeom prst="rect">
            <a:avLst/>
          </a:prstGeom>
          <a:noFill/>
          <a:ln>
            <a:noFill/>
          </a:ln>
        </p:spPr>
        <p:txBody>
          <a:bodyPr lIns="91425" tIns="91425" rIns="91425" bIns="91425" anchor="b" anchorCtr="0"/>
          <a:lstStyle>
            <a:lvl1pPr marL="0" marR="0" indent="0" algn="ctr" rtl="0">
              <a:lnSpc>
                <a:spcPct val="90000"/>
              </a:lnSpc>
              <a:spcBef>
                <a:spcPts val="0"/>
              </a:spcBef>
              <a:buClr>
                <a:schemeClr val="dk1"/>
              </a:buClr>
              <a:buFont typeface="Calibri"/>
              <a:buNone/>
              <a:defRPr sz="19843" b="0" i="0" u="none" strike="noStrike" cap="none" baseline="0">
                <a:solidFill>
                  <a:schemeClr val="dk1"/>
                </a:solidFill>
                <a:latin typeface="Calibri"/>
                <a:ea typeface="Calibri"/>
                <a:cs typeface="Calibri"/>
                <a:sym typeface="Calibri"/>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endParaRPr/>
          </a:p>
        </p:txBody>
      </p:sp>
      <p:sp>
        <p:nvSpPr>
          <p:cNvPr id="16" name="Shape 16"/>
          <p:cNvSpPr txBox="1">
            <a:spLocks noGrp="1"/>
          </p:cNvSpPr>
          <p:nvPr>
            <p:ph type="subTitle" idx="1"/>
          </p:nvPr>
        </p:nvSpPr>
        <p:spPr>
          <a:xfrm>
            <a:off x="3780035" y="22471046"/>
            <a:ext cx="22680215" cy="10329349"/>
          </a:xfrm>
          <a:prstGeom prst="rect">
            <a:avLst/>
          </a:prstGeom>
          <a:noFill/>
          <a:ln>
            <a:noFill/>
          </a:ln>
        </p:spPr>
        <p:txBody>
          <a:bodyPr lIns="91425" tIns="91425" rIns="91425" bIns="91425" anchor="t" anchorCtr="0"/>
          <a:lstStyle>
            <a:lvl1pPr marL="0" marR="0" indent="0" algn="ctr" rtl="0">
              <a:lnSpc>
                <a:spcPct val="90000"/>
              </a:lnSpc>
              <a:spcBef>
                <a:spcPts val="3307"/>
              </a:spcBef>
              <a:buClr>
                <a:schemeClr val="dk1"/>
              </a:buClr>
              <a:buFont typeface="Arial"/>
              <a:buNone/>
              <a:defRPr sz="7937" b="0" i="0" u="none" strike="noStrike" cap="none" baseline="0">
                <a:solidFill>
                  <a:schemeClr val="dk1"/>
                </a:solidFill>
                <a:latin typeface="Calibri"/>
                <a:ea typeface="Calibri"/>
                <a:cs typeface="Calibri"/>
                <a:sym typeface="Calibri"/>
              </a:defRPr>
            </a:lvl1pPr>
            <a:lvl2pPr marL="1512006" marR="0" indent="-705" algn="ctr" rtl="0">
              <a:lnSpc>
                <a:spcPct val="90000"/>
              </a:lnSpc>
              <a:spcBef>
                <a:spcPts val="1654"/>
              </a:spcBef>
              <a:buClr>
                <a:schemeClr val="dk1"/>
              </a:buClr>
              <a:buFont typeface="Arial"/>
              <a:buNone/>
              <a:defRPr sz="6614" b="0" i="0" u="none" strike="noStrike" cap="none" baseline="0">
                <a:solidFill>
                  <a:schemeClr val="dk1"/>
                </a:solidFill>
                <a:latin typeface="Calibri"/>
                <a:ea typeface="Calibri"/>
                <a:cs typeface="Calibri"/>
                <a:sym typeface="Calibri"/>
              </a:defRPr>
            </a:lvl2pPr>
            <a:lvl3pPr marL="3024012" marR="0" indent="-1411" algn="ctr" rtl="0">
              <a:lnSpc>
                <a:spcPct val="90000"/>
              </a:lnSpc>
              <a:spcBef>
                <a:spcPts val="1654"/>
              </a:spcBef>
              <a:buClr>
                <a:schemeClr val="dk1"/>
              </a:buClr>
              <a:buFont typeface="Arial"/>
              <a:buNone/>
              <a:defRPr sz="5953" b="0" i="0" u="none" strike="noStrike" cap="none" baseline="0">
                <a:solidFill>
                  <a:schemeClr val="dk1"/>
                </a:solidFill>
                <a:latin typeface="Calibri"/>
                <a:ea typeface="Calibri"/>
                <a:cs typeface="Calibri"/>
                <a:sym typeface="Calibri"/>
              </a:defRPr>
            </a:lvl3pPr>
            <a:lvl4pPr marL="4536018" marR="0" indent="-2118" algn="ctr" rtl="0">
              <a:lnSpc>
                <a:spcPct val="90000"/>
              </a:lnSpc>
              <a:spcBef>
                <a:spcPts val="1654"/>
              </a:spcBef>
              <a:buClr>
                <a:schemeClr val="dk1"/>
              </a:buClr>
              <a:buFont typeface="Arial"/>
              <a:buNone/>
              <a:defRPr sz="5291" b="0" i="0" u="none" strike="noStrike" cap="none" baseline="0">
                <a:solidFill>
                  <a:schemeClr val="dk1"/>
                </a:solidFill>
                <a:latin typeface="Calibri"/>
                <a:ea typeface="Calibri"/>
                <a:cs typeface="Calibri"/>
                <a:sym typeface="Calibri"/>
              </a:defRPr>
            </a:lvl4pPr>
            <a:lvl5pPr marL="6048024" marR="0" indent="-2823" algn="ctr" rtl="0">
              <a:lnSpc>
                <a:spcPct val="90000"/>
              </a:lnSpc>
              <a:spcBef>
                <a:spcPts val="1654"/>
              </a:spcBef>
              <a:buClr>
                <a:schemeClr val="dk1"/>
              </a:buClr>
              <a:buFont typeface="Arial"/>
              <a:buNone/>
              <a:defRPr sz="5291" b="0" i="0" u="none" strike="noStrike" cap="none" baseline="0">
                <a:solidFill>
                  <a:schemeClr val="dk1"/>
                </a:solidFill>
                <a:latin typeface="Calibri"/>
                <a:ea typeface="Calibri"/>
                <a:cs typeface="Calibri"/>
                <a:sym typeface="Calibri"/>
              </a:defRPr>
            </a:lvl5pPr>
            <a:lvl6pPr marL="7560031" marR="0" indent="-3530" algn="ctr" rtl="0">
              <a:lnSpc>
                <a:spcPct val="90000"/>
              </a:lnSpc>
              <a:spcBef>
                <a:spcPts val="1654"/>
              </a:spcBef>
              <a:buClr>
                <a:schemeClr val="dk1"/>
              </a:buClr>
              <a:buFont typeface="Arial"/>
              <a:buNone/>
              <a:defRPr sz="5291" b="0" i="0" u="none" strike="noStrike" cap="none" baseline="0">
                <a:solidFill>
                  <a:schemeClr val="dk1"/>
                </a:solidFill>
                <a:latin typeface="Calibri"/>
                <a:ea typeface="Calibri"/>
                <a:cs typeface="Calibri"/>
                <a:sym typeface="Calibri"/>
              </a:defRPr>
            </a:lvl6pPr>
            <a:lvl7pPr marL="9072037" marR="0" indent="-4236" algn="ctr" rtl="0">
              <a:lnSpc>
                <a:spcPct val="90000"/>
              </a:lnSpc>
              <a:spcBef>
                <a:spcPts val="1654"/>
              </a:spcBef>
              <a:buClr>
                <a:schemeClr val="dk1"/>
              </a:buClr>
              <a:buFont typeface="Arial"/>
              <a:buNone/>
              <a:defRPr sz="5291" b="0" i="0" u="none" strike="noStrike" cap="none" baseline="0">
                <a:solidFill>
                  <a:schemeClr val="dk1"/>
                </a:solidFill>
                <a:latin typeface="Calibri"/>
                <a:ea typeface="Calibri"/>
                <a:cs typeface="Calibri"/>
                <a:sym typeface="Calibri"/>
              </a:defRPr>
            </a:lvl7pPr>
            <a:lvl8pPr marL="10584043" marR="0" indent="-4943" algn="ctr" rtl="0">
              <a:lnSpc>
                <a:spcPct val="90000"/>
              </a:lnSpc>
              <a:spcBef>
                <a:spcPts val="1654"/>
              </a:spcBef>
              <a:buClr>
                <a:schemeClr val="dk1"/>
              </a:buClr>
              <a:buFont typeface="Arial"/>
              <a:buNone/>
              <a:defRPr sz="5291" b="0" i="0" u="none" strike="noStrike" cap="none" baseline="0">
                <a:solidFill>
                  <a:schemeClr val="dk1"/>
                </a:solidFill>
                <a:latin typeface="Calibri"/>
                <a:ea typeface="Calibri"/>
                <a:cs typeface="Calibri"/>
                <a:sym typeface="Calibri"/>
              </a:defRPr>
            </a:lvl8pPr>
            <a:lvl9pPr marL="12096049" marR="0" indent="-5649" algn="ctr" rtl="0">
              <a:lnSpc>
                <a:spcPct val="90000"/>
              </a:lnSpc>
              <a:spcBef>
                <a:spcPts val="1654"/>
              </a:spcBef>
              <a:buClr>
                <a:schemeClr val="dk1"/>
              </a:buClr>
              <a:buFont typeface="Arial"/>
              <a:buNone/>
              <a:defRPr sz="5291" b="0" i="0" u="none" strike="noStrike" cap="none" baseline="0">
                <a:solidFill>
                  <a:schemeClr val="dk1"/>
                </a:solidFill>
                <a:latin typeface="Calibri"/>
                <a:ea typeface="Calibri"/>
                <a:cs typeface="Calibri"/>
                <a:sym typeface="Calibri"/>
              </a:defRPr>
            </a:lvl9pPr>
          </a:lstStyle>
          <a:p>
            <a:endParaRPr/>
          </a:p>
        </p:txBody>
      </p:sp>
      <p:sp>
        <p:nvSpPr>
          <p:cNvPr id="17" name="Shape 17"/>
          <p:cNvSpPr txBox="1">
            <a:spLocks noGrp="1"/>
          </p:cNvSpPr>
          <p:nvPr>
            <p:ph type="dt" idx="10"/>
          </p:nvPr>
        </p:nvSpPr>
        <p:spPr>
          <a:xfrm>
            <a:off x="2079019" y="39653628"/>
            <a:ext cx="6804064" cy="2277805"/>
          </a:xfrm>
          <a:prstGeom prst="rect">
            <a:avLst/>
          </a:prstGeom>
          <a:noFill/>
          <a:ln>
            <a:noFill/>
          </a:ln>
        </p:spPr>
        <p:txBody>
          <a:bodyPr lIns="91425" tIns="91425" rIns="91425" bIns="91425" anchor="ctr" anchorCtr="0"/>
          <a:lstStyle>
            <a:lvl1pPr marL="0" marR="0" indent="0" algn="l" rtl="0">
              <a:spcBef>
                <a:spcPts val="0"/>
              </a:spcBef>
              <a:defRPr sz="3968" b="0" i="0" u="none" strike="noStrike" cap="none" baseline="0">
                <a:solidFill>
                  <a:srgbClr val="888888"/>
                </a:solidFill>
                <a:latin typeface="Calibri"/>
                <a:ea typeface="Calibri"/>
                <a:cs typeface="Calibri"/>
                <a:sym typeface="Calibri"/>
              </a:defRPr>
            </a:lvl1pPr>
            <a:lvl2pPr marL="1752531" marR="0" indent="-12631" algn="l" rtl="0">
              <a:spcBef>
                <a:spcPts val="0"/>
              </a:spcBef>
              <a:defRPr sz="6901" b="0" i="0" u="none" strike="noStrike" cap="none" baseline="0">
                <a:solidFill>
                  <a:schemeClr val="dk1"/>
                </a:solidFill>
                <a:latin typeface="Calibri"/>
                <a:ea typeface="Calibri"/>
                <a:cs typeface="Calibri"/>
                <a:sym typeface="Calibri"/>
              </a:defRPr>
            </a:lvl2pPr>
            <a:lvl3pPr marL="3505058" marR="0" indent="-12558" algn="l" rtl="0">
              <a:spcBef>
                <a:spcPts val="0"/>
              </a:spcBef>
              <a:defRPr sz="6901" b="0" i="0" u="none" strike="noStrike" cap="none" baseline="0">
                <a:solidFill>
                  <a:schemeClr val="dk1"/>
                </a:solidFill>
                <a:latin typeface="Calibri"/>
                <a:ea typeface="Calibri"/>
                <a:cs typeface="Calibri"/>
                <a:sym typeface="Calibri"/>
              </a:defRPr>
            </a:lvl3pPr>
            <a:lvl4pPr marL="5257589" marR="0" indent="-12489" algn="l" rtl="0">
              <a:spcBef>
                <a:spcPts val="0"/>
              </a:spcBef>
              <a:defRPr sz="6901" b="0" i="0" u="none" strike="noStrike" cap="none" baseline="0">
                <a:solidFill>
                  <a:schemeClr val="dk1"/>
                </a:solidFill>
                <a:latin typeface="Calibri"/>
                <a:ea typeface="Calibri"/>
                <a:cs typeface="Calibri"/>
                <a:sym typeface="Calibri"/>
              </a:defRPr>
            </a:lvl4pPr>
            <a:lvl5pPr marL="7010120" marR="0" indent="-12420" algn="l" rtl="0">
              <a:spcBef>
                <a:spcPts val="0"/>
              </a:spcBef>
              <a:defRPr sz="6901" b="0" i="0" u="none" strike="noStrike" cap="none" baseline="0">
                <a:solidFill>
                  <a:schemeClr val="dk1"/>
                </a:solidFill>
                <a:latin typeface="Calibri"/>
                <a:ea typeface="Calibri"/>
                <a:cs typeface="Calibri"/>
                <a:sym typeface="Calibri"/>
              </a:defRPr>
            </a:lvl5pPr>
            <a:lvl6pPr marL="8762647" marR="0" indent="-12347" algn="l" rtl="0">
              <a:spcBef>
                <a:spcPts val="0"/>
              </a:spcBef>
              <a:defRPr sz="6901" b="0" i="0" u="none" strike="noStrike" cap="none" baseline="0">
                <a:solidFill>
                  <a:schemeClr val="dk1"/>
                </a:solidFill>
                <a:latin typeface="Calibri"/>
                <a:ea typeface="Calibri"/>
                <a:cs typeface="Calibri"/>
                <a:sym typeface="Calibri"/>
              </a:defRPr>
            </a:lvl6pPr>
            <a:lvl7pPr marL="10515178" marR="0" indent="-12278" algn="l" rtl="0">
              <a:spcBef>
                <a:spcPts val="0"/>
              </a:spcBef>
              <a:defRPr sz="6901" b="0" i="0" u="none" strike="noStrike" cap="none" baseline="0">
                <a:solidFill>
                  <a:schemeClr val="dk1"/>
                </a:solidFill>
                <a:latin typeface="Calibri"/>
                <a:ea typeface="Calibri"/>
                <a:cs typeface="Calibri"/>
                <a:sym typeface="Calibri"/>
              </a:defRPr>
            </a:lvl7pPr>
            <a:lvl8pPr marL="12267705" marR="0" indent="-12204" algn="l" rtl="0">
              <a:spcBef>
                <a:spcPts val="0"/>
              </a:spcBef>
              <a:defRPr sz="6901" b="0" i="0" u="none" strike="noStrike" cap="none" baseline="0">
                <a:solidFill>
                  <a:schemeClr val="dk1"/>
                </a:solidFill>
                <a:latin typeface="Calibri"/>
                <a:ea typeface="Calibri"/>
                <a:cs typeface="Calibri"/>
                <a:sym typeface="Calibri"/>
              </a:defRPr>
            </a:lvl8pPr>
            <a:lvl9pPr marL="14020240" marR="0" indent="-12140" algn="l" rtl="0">
              <a:spcBef>
                <a:spcPts val="0"/>
              </a:spcBef>
              <a:defRPr sz="6901" b="0" i="0" u="none" strike="noStrike" cap="none" baseline="0">
                <a:solidFill>
                  <a:schemeClr val="dk1"/>
                </a:solidFill>
                <a:latin typeface="Calibri"/>
                <a:ea typeface="Calibri"/>
                <a:cs typeface="Calibri"/>
                <a:sym typeface="Calibri"/>
              </a:defRPr>
            </a:lvl9pPr>
          </a:lstStyle>
          <a:p>
            <a:endParaRPr/>
          </a:p>
        </p:txBody>
      </p:sp>
      <p:sp>
        <p:nvSpPr>
          <p:cNvPr id="18" name="Shape 18"/>
          <p:cNvSpPr txBox="1">
            <a:spLocks noGrp="1"/>
          </p:cNvSpPr>
          <p:nvPr>
            <p:ph type="ftr" idx="11"/>
          </p:nvPr>
        </p:nvSpPr>
        <p:spPr>
          <a:xfrm>
            <a:off x="10017096" y="39653628"/>
            <a:ext cx="10206097" cy="2277805"/>
          </a:xfrm>
          <a:prstGeom prst="rect">
            <a:avLst/>
          </a:prstGeom>
          <a:noFill/>
          <a:ln>
            <a:noFill/>
          </a:ln>
        </p:spPr>
        <p:txBody>
          <a:bodyPr lIns="91425" tIns="91425" rIns="91425" bIns="91425" anchor="ctr" anchorCtr="0"/>
          <a:lstStyle>
            <a:lvl1pPr marL="0" marR="0" indent="0" algn="ctr" rtl="0">
              <a:spcBef>
                <a:spcPts val="0"/>
              </a:spcBef>
              <a:defRPr sz="3968" b="0" i="0" u="none" strike="noStrike" cap="none" baseline="0">
                <a:solidFill>
                  <a:srgbClr val="888888"/>
                </a:solidFill>
                <a:latin typeface="Calibri"/>
                <a:ea typeface="Calibri"/>
                <a:cs typeface="Calibri"/>
                <a:sym typeface="Calibri"/>
              </a:defRPr>
            </a:lvl1pPr>
            <a:lvl2pPr marL="1752531" marR="0" indent="-12631" algn="l" rtl="0">
              <a:spcBef>
                <a:spcPts val="0"/>
              </a:spcBef>
              <a:defRPr sz="6901" b="0" i="0" u="none" strike="noStrike" cap="none" baseline="0">
                <a:solidFill>
                  <a:schemeClr val="dk1"/>
                </a:solidFill>
                <a:latin typeface="Calibri"/>
                <a:ea typeface="Calibri"/>
                <a:cs typeface="Calibri"/>
                <a:sym typeface="Calibri"/>
              </a:defRPr>
            </a:lvl2pPr>
            <a:lvl3pPr marL="3505058" marR="0" indent="-12558" algn="l" rtl="0">
              <a:spcBef>
                <a:spcPts val="0"/>
              </a:spcBef>
              <a:defRPr sz="6901" b="0" i="0" u="none" strike="noStrike" cap="none" baseline="0">
                <a:solidFill>
                  <a:schemeClr val="dk1"/>
                </a:solidFill>
                <a:latin typeface="Calibri"/>
                <a:ea typeface="Calibri"/>
                <a:cs typeface="Calibri"/>
                <a:sym typeface="Calibri"/>
              </a:defRPr>
            </a:lvl3pPr>
            <a:lvl4pPr marL="5257589" marR="0" indent="-12489" algn="l" rtl="0">
              <a:spcBef>
                <a:spcPts val="0"/>
              </a:spcBef>
              <a:defRPr sz="6901" b="0" i="0" u="none" strike="noStrike" cap="none" baseline="0">
                <a:solidFill>
                  <a:schemeClr val="dk1"/>
                </a:solidFill>
                <a:latin typeface="Calibri"/>
                <a:ea typeface="Calibri"/>
                <a:cs typeface="Calibri"/>
                <a:sym typeface="Calibri"/>
              </a:defRPr>
            </a:lvl4pPr>
            <a:lvl5pPr marL="7010120" marR="0" indent="-12420" algn="l" rtl="0">
              <a:spcBef>
                <a:spcPts val="0"/>
              </a:spcBef>
              <a:defRPr sz="6901" b="0" i="0" u="none" strike="noStrike" cap="none" baseline="0">
                <a:solidFill>
                  <a:schemeClr val="dk1"/>
                </a:solidFill>
                <a:latin typeface="Calibri"/>
                <a:ea typeface="Calibri"/>
                <a:cs typeface="Calibri"/>
                <a:sym typeface="Calibri"/>
              </a:defRPr>
            </a:lvl5pPr>
            <a:lvl6pPr marL="8762647" marR="0" indent="-12347" algn="l" rtl="0">
              <a:spcBef>
                <a:spcPts val="0"/>
              </a:spcBef>
              <a:defRPr sz="6901" b="0" i="0" u="none" strike="noStrike" cap="none" baseline="0">
                <a:solidFill>
                  <a:schemeClr val="dk1"/>
                </a:solidFill>
                <a:latin typeface="Calibri"/>
                <a:ea typeface="Calibri"/>
                <a:cs typeface="Calibri"/>
                <a:sym typeface="Calibri"/>
              </a:defRPr>
            </a:lvl6pPr>
            <a:lvl7pPr marL="10515178" marR="0" indent="-12278" algn="l" rtl="0">
              <a:spcBef>
                <a:spcPts val="0"/>
              </a:spcBef>
              <a:defRPr sz="6901" b="0" i="0" u="none" strike="noStrike" cap="none" baseline="0">
                <a:solidFill>
                  <a:schemeClr val="dk1"/>
                </a:solidFill>
                <a:latin typeface="Calibri"/>
                <a:ea typeface="Calibri"/>
                <a:cs typeface="Calibri"/>
                <a:sym typeface="Calibri"/>
              </a:defRPr>
            </a:lvl7pPr>
            <a:lvl8pPr marL="12267705" marR="0" indent="-12204" algn="l" rtl="0">
              <a:spcBef>
                <a:spcPts val="0"/>
              </a:spcBef>
              <a:defRPr sz="6901" b="0" i="0" u="none" strike="noStrike" cap="none" baseline="0">
                <a:solidFill>
                  <a:schemeClr val="dk1"/>
                </a:solidFill>
                <a:latin typeface="Calibri"/>
                <a:ea typeface="Calibri"/>
                <a:cs typeface="Calibri"/>
                <a:sym typeface="Calibri"/>
              </a:defRPr>
            </a:lvl8pPr>
            <a:lvl9pPr marL="14020240" marR="0" indent="-12140" algn="l" rtl="0">
              <a:spcBef>
                <a:spcPts val="0"/>
              </a:spcBef>
              <a:defRPr sz="6901" b="0" i="0" u="none" strike="noStrike" cap="none" baseline="0">
                <a:solidFill>
                  <a:schemeClr val="dk1"/>
                </a:solidFill>
                <a:latin typeface="Calibri"/>
                <a:ea typeface="Calibri"/>
                <a:cs typeface="Calibri"/>
                <a:sym typeface="Calibri"/>
              </a:defRPr>
            </a:lvl9pPr>
          </a:lstStyle>
          <a:p>
            <a:endParaRPr/>
          </a:p>
        </p:txBody>
      </p:sp>
      <p:sp>
        <p:nvSpPr>
          <p:cNvPr id="19" name="Shape 19"/>
          <p:cNvSpPr txBox="1">
            <a:spLocks noGrp="1"/>
          </p:cNvSpPr>
          <p:nvPr>
            <p:ph type="sldNum" idx="12"/>
          </p:nvPr>
        </p:nvSpPr>
        <p:spPr>
          <a:xfrm>
            <a:off x="21357203" y="39653628"/>
            <a:ext cx="6804064" cy="227780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GB" sz="3968" b="0" i="0" u="none" strike="noStrike" cap="none" baseline="0">
                <a:solidFill>
                  <a:srgbClr val="888888"/>
                </a:solidFill>
                <a:latin typeface="Calibri"/>
                <a:ea typeface="Calibri"/>
                <a:cs typeface="Calibri"/>
                <a:sym typeface="Calibri"/>
              </a:rPr>
              <a:t>‹#›</a:t>
            </a:fld>
            <a:endParaRPr lang="en-GB" sz="3968" b="0" i="0" u="none" strike="noStrike" cap="none" baseline="0">
              <a:solidFill>
                <a:srgbClr val="888888"/>
              </a:solidFill>
              <a:latin typeface="Calibri"/>
              <a:ea typeface="Calibri"/>
              <a:cs typeface="Calibri"/>
              <a:sym typeface="Calibri"/>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71"/>
        <p:cNvGrpSpPr/>
        <p:nvPr/>
      </p:nvGrpSpPr>
      <p:grpSpPr>
        <a:xfrm>
          <a:off x="0" y="0"/>
          <a:ext cx="0" cy="0"/>
          <a:chOff x="0" y="0"/>
          <a:chExt cx="0" cy="0"/>
        </a:xfrm>
      </p:grpSpPr>
      <p:sp>
        <p:nvSpPr>
          <p:cNvPr id="72" name="Shape 72"/>
          <p:cNvSpPr txBox="1">
            <a:spLocks noGrp="1"/>
          </p:cNvSpPr>
          <p:nvPr>
            <p:ph type="title"/>
          </p:nvPr>
        </p:nvSpPr>
        <p:spPr>
          <a:xfrm>
            <a:off x="2079019" y="2277814"/>
            <a:ext cx="26082246" cy="8269427"/>
          </a:xfrm>
          <a:prstGeom prst="rect">
            <a:avLst/>
          </a:prstGeom>
          <a:noFill/>
          <a:ln>
            <a:noFill/>
          </a:ln>
        </p:spPr>
        <p:txBody>
          <a:bodyPr lIns="91425" tIns="91425" rIns="91425" bIns="91425" anchor="ctr" anchorCtr="0"/>
          <a:lstStyle>
            <a:lvl1pPr algn="l" rtl="0">
              <a:lnSpc>
                <a:spcPct val="90000"/>
              </a:lnSpc>
              <a:spcBef>
                <a:spcPts val="0"/>
              </a:spcBef>
              <a:buClr>
                <a:schemeClr val="dk1"/>
              </a:buClr>
              <a:buFont typeface="Calibri"/>
              <a:buNone/>
              <a:defRPr sz="14550">
                <a:solidFill>
                  <a:schemeClr val="dk1"/>
                </a:solidFill>
                <a:latin typeface="Calibri"/>
                <a:ea typeface="Calibri"/>
                <a:cs typeface="Calibri"/>
                <a:sym typeface="Calibri"/>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73" name="Shape 73"/>
          <p:cNvSpPr txBox="1">
            <a:spLocks noGrp="1"/>
          </p:cNvSpPr>
          <p:nvPr>
            <p:ph type="body" idx="1"/>
          </p:nvPr>
        </p:nvSpPr>
        <p:spPr>
          <a:xfrm rot="5400000">
            <a:off x="1547395" y="11920652"/>
            <a:ext cx="27145500" cy="26082246"/>
          </a:xfrm>
          <a:prstGeom prst="rect">
            <a:avLst/>
          </a:prstGeom>
          <a:noFill/>
          <a:ln>
            <a:noFill/>
          </a:ln>
        </p:spPr>
        <p:txBody>
          <a:bodyPr lIns="91425" tIns="91425" rIns="91425" bIns="91425" anchor="t" anchorCtr="0"/>
          <a:lstStyle>
            <a:lvl1pPr marL="756003" indent="-167992" algn="l" rtl="0">
              <a:lnSpc>
                <a:spcPct val="90000"/>
              </a:lnSpc>
              <a:spcBef>
                <a:spcPts val="3307"/>
              </a:spcBef>
              <a:buClr>
                <a:schemeClr val="dk1"/>
              </a:buClr>
              <a:buFont typeface="Arial"/>
              <a:buChar char="•"/>
              <a:defRPr sz="9260">
                <a:solidFill>
                  <a:schemeClr val="dk1"/>
                </a:solidFill>
                <a:latin typeface="Calibri"/>
                <a:ea typeface="Calibri"/>
                <a:cs typeface="Calibri"/>
                <a:sym typeface="Calibri"/>
              </a:defRPr>
            </a:lvl1pPr>
            <a:lvl2pPr marL="2268009" indent="-252709" algn="l" rtl="0">
              <a:lnSpc>
                <a:spcPct val="90000"/>
              </a:lnSpc>
              <a:spcBef>
                <a:spcPts val="1654"/>
              </a:spcBef>
              <a:buClr>
                <a:schemeClr val="dk1"/>
              </a:buClr>
              <a:buFont typeface="Arial"/>
              <a:buChar char="•"/>
              <a:defRPr sz="7937">
                <a:solidFill>
                  <a:schemeClr val="dk1"/>
                </a:solidFill>
                <a:latin typeface="Calibri"/>
                <a:ea typeface="Calibri"/>
                <a:cs typeface="Calibri"/>
                <a:sym typeface="Calibri"/>
              </a:defRPr>
            </a:lvl2pPr>
            <a:lvl3pPr marL="3780015" indent="-337425" algn="l" rtl="0">
              <a:lnSpc>
                <a:spcPct val="90000"/>
              </a:lnSpc>
              <a:spcBef>
                <a:spcPts val="1654"/>
              </a:spcBef>
              <a:buClr>
                <a:schemeClr val="dk1"/>
              </a:buClr>
              <a:buFont typeface="Arial"/>
              <a:buChar char="•"/>
              <a:defRPr sz="6614">
                <a:solidFill>
                  <a:schemeClr val="dk1"/>
                </a:solidFill>
                <a:latin typeface="Calibri"/>
                <a:ea typeface="Calibri"/>
                <a:cs typeface="Calibri"/>
                <a:sym typeface="Calibri"/>
              </a:defRPr>
            </a:lvl3pPr>
            <a:lvl4pPr marL="5292021" indent="-380105" algn="l" rtl="0">
              <a:lnSpc>
                <a:spcPct val="90000"/>
              </a:lnSpc>
              <a:spcBef>
                <a:spcPts val="1654"/>
              </a:spcBef>
              <a:buClr>
                <a:schemeClr val="dk1"/>
              </a:buClr>
              <a:buFont typeface="Arial"/>
              <a:buChar char="•"/>
              <a:defRPr sz="5953">
                <a:solidFill>
                  <a:schemeClr val="dk1"/>
                </a:solidFill>
                <a:latin typeface="Calibri"/>
                <a:ea typeface="Calibri"/>
                <a:cs typeface="Calibri"/>
                <a:sym typeface="Calibri"/>
              </a:defRPr>
            </a:lvl4pPr>
            <a:lvl5pPr marL="6804028" indent="-380812" algn="l" rtl="0">
              <a:lnSpc>
                <a:spcPct val="90000"/>
              </a:lnSpc>
              <a:spcBef>
                <a:spcPts val="1654"/>
              </a:spcBef>
              <a:buClr>
                <a:schemeClr val="dk1"/>
              </a:buClr>
              <a:buFont typeface="Arial"/>
              <a:buChar char="•"/>
              <a:defRPr sz="5953">
                <a:solidFill>
                  <a:schemeClr val="dk1"/>
                </a:solidFill>
                <a:latin typeface="Calibri"/>
                <a:ea typeface="Calibri"/>
                <a:cs typeface="Calibri"/>
                <a:sym typeface="Calibri"/>
              </a:defRPr>
            </a:lvl5pPr>
            <a:lvl6pPr marL="8316034" indent="-381518" algn="l" rtl="0">
              <a:lnSpc>
                <a:spcPct val="90000"/>
              </a:lnSpc>
              <a:spcBef>
                <a:spcPts val="1654"/>
              </a:spcBef>
              <a:buClr>
                <a:schemeClr val="dk1"/>
              </a:buClr>
              <a:buFont typeface="Arial"/>
              <a:buChar char="•"/>
              <a:defRPr sz="5953">
                <a:solidFill>
                  <a:schemeClr val="dk1"/>
                </a:solidFill>
                <a:latin typeface="Calibri"/>
                <a:ea typeface="Calibri"/>
                <a:cs typeface="Calibri"/>
                <a:sym typeface="Calibri"/>
              </a:defRPr>
            </a:lvl6pPr>
            <a:lvl7pPr marL="9828040" indent="-382223" algn="l" rtl="0">
              <a:lnSpc>
                <a:spcPct val="90000"/>
              </a:lnSpc>
              <a:spcBef>
                <a:spcPts val="1654"/>
              </a:spcBef>
              <a:buClr>
                <a:schemeClr val="dk1"/>
              </a:buClr>
              <a:buFont typeface="Arial"/>
              <a:buChar char="•"/>
              <a:defRPr sz="5953">
                <a:solidFill>
                  <a:schemeClr val="dk1"/>
                </a:solidFill>
                <a:latin typeface="Calibri"/>
                <a:ea typeface="Calibri"/>
                <a:cs typeface="Calibri"/>
                <a:sym typeface="Calibri"/>
              </a:defRPr>
            </a:lvl7pPr>
            <a:lvl8pPr marL="11340046" indent="-382930" algn="l" rtl="0">
              <a:lnSpc>
                <a:spcPct val="90000"/>
              </a:lnSpc>
              <a:spcBef>
                <a:spcPts val="1654"/>
              </a:spcBef>
              <a:buClr>
                <a:schemeClr val="dk1"/>
              </a:buClr>
              <a:buFont typeface="Arial"/>
              <a:buChar char="•"/>
              <a:defRPr sz="5953">
                <a:solidFill>
                  <a:schemeClr val="dk1"/>
                </a:solidFill>
                <a:latin typeface="Calibri"/>
                <a:ea typeface="Calibri"/>
                <a:cs typeface="Calibri"/>
                <a:sym typeface="Calibri"/>
              </a:defRPr>
            </a:lvl8pPr>
            <a:lvl9pPr marL="12852052" indent="-383636" algn="l" rtl="0">
              <a:lnSpc>
                <a:spcPct val="90000"/>
              </a:lnSpc>
              <a:spcBef>
                <a:spcPts val="1654"/>
              </a:spcBef>
              <a:buClr>
                <a:schemeClr val="dk1"/>
              </a:buClr>
              <a:buFont typeface="Arial"/>
              <a:buChar char="•"/>
              <a:defRPr sz="5953">
                <a:solidFill>
                  <a:schemeClr val="dk1"/>
                </a:solidFill>
                <a:latin typeface="Calibri"/>
                <a:ea typeface="Calibri"/>
                <a:cs typeface="Calibri"/>
                <a:sym typeface="Calibri"/>
              </a:defRPr>
            </a:lvl9pPr>
          </a:lstStyle>
          <a:p>
            <a:endParaRPr/>
          </a:p>
        </p:txBody>
      </p:sp>
      <p:sp>
        <p:nvSpPr>
          <p:cNvPr id="74" name="Shape 74"/>
          <p:cNvSpPr txBox="1">
            <a:spLocks noGrp="1"/>
          </p:cNvSpPr>
          <p:nvPr>
            <p:ph type="dt" idx="10"/>
          </p:nvPr>
        </p:nvSpPr>
        <p:spPr>
          <a:xfrm>
            <a:off x="2079019" y="39653628"/>
            <a:ext cx="6804064" cy="2277805"/>
          </a:xfrm>
          <a:prstGeom prst="rect">
            <a:avLst/>
          </a:prstGeom>
          <a:noFill/>
          <a:ln>
            <a:noFill/>
          </a:ln>
        </p:spPr>
        <p:txBody>
          <a:bodyPr lIns="91425" tIns="91425" rIns="91425" bIns="91425" anchor="ctr" anchorCtr="0"/>
          <a:lstStyle>
            <a:lvl1pPr marL="0" marR="0" indent="0" algn="l" rtl="0">
              <a:spcBef>
                <a:spcPts val="0"/>
              </a:spcBef>
              <a:defRPr sz="3968" b="0" i="0" u="none" strike="noStrike" cap="none" baseline="0">
                <a:solidFill>
                  <a:srgbClr val="888888"/>
                </a:solidFill>
                <a:latin typeface="Calibri"/>
                <a:ea typeface="Calibri"/>
                <a:cs typeface="Calibri"/>
                <a:sym typeface="Calibri"/>
              </a:defRPr>
            </a:lvl1pPr>
            <a:lvl2pPr marL="1752531" marR="0" indent="-12631" algn="l" rtl="0">
              <a:spcBef>
                <a:spcPts val="0"/>
              </a:spcBef>
              <a:defRPr sz="6901" b="0" i="0" u="none" strike="noStrike" cap="none" baseline="0">
                <a:solidFill>
                  <a:schemeClr val="dk1"/>
                </a:solidFill>
                <a:latin typeface="Calibri"/>
                <a:ea typeface="Calibri"/>
                <a:cs typeface="Calibri"/>
                <a:sym typeface="Calibri"/>
              </a:defRPr>
            </a:lvl2pPr>
            <a:lvl3pPr marL="3505058" marR="0" indent="-12558" algn="l" rtl="0">
              <a:spcBef>
                <a:spcPts val="0"/>
              </a:spcBef>
              <a:defRPr sz="6901" b="0" i="0" u="none" strike="noStrike" cap="none" baseline="0">
                <a:solidFill>
                  <a:schemeClr val="dk1"/>
                </a:solidFill>
                <a:latin typeface="Calibri"/>
                <a:ea typeface="Calibri"/>
                <a:cs typeface="Calibri"/>
                <a:sym typeface="Calibri"/>
              </a:defRPr>
            </a:lvl3pPr>
            <a:lvl4pPr marL="5257589" marR="0" indent="-12489" algn="l" rtl="0">
              <a:spcBef>
                <a:spcPts val="0"/>
              </a:spcBef>
              <a:defRPr sz="6901" b="0" i="0" u="none" strike="noStrike" cap="none" baseline="0">
                <a:solidFill>
                  <a:schemeClr val="dk1"/>
                </a:solidFill>
                <a:latin typeface="Calibri"/>
                <a:ea typeface="Calibri"/>
                <a:cs typeface="Calibri"/>
                <a:sym typeface="Calibri"/>
              </a:defRPr>
            </a:lvl4pPr>
            <a:lvl5pPr marL="7010120" marR="0" indent="-12420" algn="l" rtl="0">
              <a:spcBef>
                <a:spcPts val="0"/>
              </a:spcBef>
              <a:defRPr sz="6901" b="0" i="0" u="none" strike="noStrike" cap="none" baseline="0">
                <a:solidFill>
                  <a:schemeClr val="dk1"/>
                </a:solidFill>
                <a:latin typeface="Calibri"/>
                <a:ea typeface="Calibri"/>
                <a:cs typeface="Calibri"/>
                <a:sym typeface="Calibri"/>
              </a:defRPr>
            </a:lvl5pPr>
            <a:lvl6pPr marL="8762647" marR="0" indent="-12347" algn="l" rtl="0">
              <a:spcBef>
                <a:spcPts val="0"/>
              </a:spcBef>
              <a:defRPr sz="6901" b="0" i="0" u="none" strike="noStrike" cap="none" baseline="0">
                <a:solidFill>
                  <a:schemeClr val="dk1"/>
                </a:solidFill>
                <a:latin typeface="Calibri"/>
                <a:ea typeface="Calibri"/>
                <a:cs typeface="Calibri"/>
                <a:sym typeface="Calibri"/>
              </a:defRPr>
            </a:lvl6pPr>
            <a:lvl7pPr marL="10515178" marR="0" indent="-12278" algn="l" rtl="0">
              <a:spcBef>
                <a:spcPts val="0"/>
              </a:spcBef>
              <a:defRPr sz="6901" b="0" i="0" u="none" strike="noStrike" cap="none" baseline="0">
                <a:solidFill>
                  <a:schemeClr val="dk1"/>
                </a:solidFill>
                <a:latin typeface="Calibri"/>
                <a:ea typeface="Calibri"/>
                <a:cs typeface="Calibri"/>
                <a:sym typeface="Calibri"/>
              </a:defRPr>
            </a:lvl7pPr>
            <a:lvl8pPr marL="12267705" marR="0" indent="-12204" algn="l" rtl="0">
              <a:spcBef>
                <a:spcPts val="0"/>
              </a:spcBef>
              <a:defRPr sz="6901" b="0" i="0" u="none" strike="noStrike" cap="none" baseline="0">
                <a:solidFill>
                  <a:schemeClr val="dk1"/>
                </a:solidFill>
                <a:latin typeface="Calibri"/>
                <a:ea typeface="Calibri"/>
                <a:cs typeface="Calibri"/>
                <a:sym typeface="Calibri"/>
              </a:defRPr>
            </a:lvl8pPr>
            <a:lvl9pPr marL="14020240" marR="0" indent="-12140" algn="l" rtl="0">
              <a:spcBef>
                <a:spcPts val="0"/>
              </a:spcBef>
              <a:defRPr sz="6901" b="0" i="0" u="none" strike="noStrike" cap="none" baseline="0">
                <a:solidFill>
                  <a:schemeClr val="dk1"/>
                </a:solidFill>
                <a:latin typeface="Calibri"/>
                <a:ea typeface="Calibri"/>
                <a:cs typeface="Calibri"/>
                <a:sym typeface="Calibri"/>
              </a:defRPr>
            </a:lvl9pPr>
          </a:lstStyle>
          <a:p>
            <a:endParaRPr/>
          </a:p>
        </p:txBody>
      </p:sp>
      <p:sp>
        <p:nvSpPr>
          <p:cNvPr id="75" name="Shape 75"/>
          <p:cNvSpPr txBox="1">
            <a:spLocks noGrp="1"/>
          </p:cNvSpPr>
          <p:nvPr>
            <p:ph type="ftr" idx="11"/>
          </p:nvPr>
        </p:nvSpPr>
        <p:spPr>
          <a:xfrm>
            <a:off x="10017096" y="39653628"/>
            <a:ext cx="10206097" cy="2277805"/>
          </a:xfrm>
          <a:prstGeom prst="rect">
            <a:avLst/>
          </a:prstGeom>
          <a:noFill/>
          <a:ln>
            <a:noFill/>
          </a:ln>
        </p:spPr>
        <p:txBody>
          <a:bodyPr lIns="91425" tIns="91425" rIns="91425" bIns="91425" anchor="ctr" anchorCtr="0"/>
          <a:lstStyle>
            <a:lvl1pPr marL="0" marR="0" indent="0" algn="ctr" rtl="0">
              <a:spcBef>
                <a:spcPts val="0"/>
              </a:spcBef>
              <a:defRPr sz="3968" b="0" i="0" u="none" strike="noStrike" cap="none" baseline="0">
                <a:solidFill>
                  <a:srgbClr val="888888"/>
                </a:solidFill>
                <a:latin typeface="Calibri"/>
                <a:ea typeface="Calibri"/>
                <a:cs typeface="Calibri"/>
                <a:sym typeface="Calibri"/>
              </a:defRPr>
            </a:lvl1pPr>
            <a:lvl2pPr marL="1752531" marR="0" indent="-12631" algn="l" rtl="0">
              <a:spcBef>
                <a:spcPts val="0"/>
              </a:spcBef>
              <a:defRPr sz="6901" b="0" i="0" u="none" strike="noStrike" cap="none" baseline="0">
                <a:solidFill>
                  <a:schemeClr val="dk1"/>
                </a:solidFill>
                <a:latin typeface="Calibri"/>
                <a:ea typeface="Calibri"/>
                <a:cs typeface="Calibri"/>
                <a:sym typeface="Calibri"/>
              </a:defRPr>
            </a:lvl2pPr>
            <a:lvl3pPr marL="3505058" marR="0" indent="-12558" algn="l" rtl="0">
              <a:spcBef>
                <a:spcPts val="0"/>
              </a:spcBef>
              <a:defRPr sz="6901" b="0" i="0" u="none" strike="noStrike" cap="none" baseline="0">
                <a:solidFill>
                  <a:schemeClr val="dk1"/>
                </a:solidFill>
                <a:latin typeface="Calibri"/>
                <a:ea typeface="Calibri"/>
                <a:cs typeface="Calibri"/>
                <a:sym typeface="Calibri"/>
              </a:defRPr>
            </a:lvl3pPr>
            <a:lvl4pPr marL="5257589" marR="0" indent="-12489" algn="l" rtl="0">
              <a:spcBef>
                <a:spcPts val="0"/>
              </a:spcBef>
              <a:defRPr sz="6901" b="0" i="0" u="none" strike="noStrike" cap="none" baseline="0">
                <a:solidFill>
                  <a:schemeClr val="dk1"/>
                </a:solidFill>
                <a:latin typeface="Calibri"/>
                <a:ea typeface="Calibri"/>
                <a:cs typeface="Calibri"/>
                <a:sym typeface="Calibri"/>
              </a:defRPr>
            </a:lvl4pPr>
            <a:lvl5pPr marL="7010120" marR="0" indent="-12420" algn="l" rtl="0">
              <a:spcBef>
                <a:spcPts val="0"/>
              </a:spcBef>
              <a:defRPr sz="6901" b="0" i="0" u="none" strike="noStrike" cap="none" baseline="0">
                <a:solidFill>
                  <a:schemeClr val="dk1"/>
                </a:solidFill>
                <a:latin typeface="Calibri"/>
                <a:ea typeface="Calibri"/>
                <a:cs typeface="Calibri"/>
                <a:sym typeface="Calibri"/>
              </a:defRPr>
            </a:lvl5pPr>
            <a:lvl6pPr marL="8762647" marR="0" indent="-12347" algn="l" rtl="0">
              <a:spcBef>
                <a:spcPts val="0"/>
              </a:spcBef>
              <a:defRPr sz="6901" b="0" i="0" u="none" strike="noStrike" cap="none" baseline="0">
                <a:solidFill>
                  <a:schemeClr val="dk1"/>
                </a:solidFill>
                <a:latin typeface="Calibri"/>
                <a:ea typeface="Calibri"/>
                <a:cs typeface="Calibri"/>
                <a:sym typeface="Calibri"/>
              </a:defRPr>
            </a:lvl6pPr>
            <a:lvl7pPr marL="10515178" marR="0" indent="-12278" algn="l" rtl="0">
              <a:spcBef>
                <a:spcPts val="0"/>
              </a:spcBef>
              <a:defRPr sz="6901" b="0" i="0" u="none" strike="noStrike" cap="none" baseline="0">
                <a:solidFill>
                  <a:schemeClr val="dk1"/>
                </a:solidFill>
                <a:latin typeface="Calibri"/>
                <a:ea typeface="Calibri"/>
                <a:cs typeface="Calibri"/>
                <a:sym typeface="Calibri"/>
              </a:defRPr>
            </a:lvl7pPr>
            <a:lvl8pPr marL="12267705" marR="0" indent="-12204" algn="l" rtl="0">
              <a:spcBef>
                <a:spcPts val="0"/>
              </a:spcBef>
              <a:defRPr sz="6901" b="0" i="0" u="none" strike="noStrike" cap="none" baseline="0">
                <a:solidFill>
                  <a:schemeClr val="dk1"/>
                </a:solidFill>
                <a:latin typeface="Calibri"/>
                <a:ea typeface="Calibri"/>
                <a:cs typeface="Calibri"/>
                <a:sym typeface="Calibri"/>
              </a:defRPr>
            </a:lvl8pPr>
            <a:lvl9pPr marL="14020240" marR="0" indent="-12140" algn="l" rtl="0">
              <a:spcBef>
                <a:spcPts val="0"/>
              </a:spcBef>
              <a:defRPr sz="6901" b="0" i="0" u="none" strike="noStrike" cap="none" baseline="0">
                <a:solidFill>
                  <a:schemeClr val="dk1"/>
                </a:solidFill>
                <a:latin typeface="Calibri"/>
                <a:ea typeface="Calibri"/>
                <a:cs typeface="Calibri"/>
                <a:sym typeface="Calibri"/>
              </a:defRPr>
            </a:lvl9pPr>
          </a:lstStyle>
          <a:p>
            <a:endParaRPr/>
          </a:p>
        </p:txBody>
      </p:sp>
      <p:sp>
        <p:nvSpPr>
          <p:cNvPr id="76" name="Shape 76"/>
          <p:cNvSpPr txBox="1">
            <a:spLocks noGrp="1"/>
          </p:cNvSpPr>
          <p:nvPr>
            <p:ph type="sldNum" idx="12"/>
          </p:nvPr>
        </p:nvSpPr>
        <p:spPr>
          <a:xfrm>
            <a:off x="21357203" y="39653628"/>
            <a:ext cx="6804064" cy="227780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GB" sz="3968" b="0" i="0" u="none" strike="noStrike" cap="none" baseline="0">
                <a:solidFill>
                  <a:srgbClr val="888888"/>
                </a:solidFill>
                <a:latin typeface="Calibri"/>
                <a:ea typeface="Calibri"/>
                <a:cs typeface="Calibri"/>
                <a:sym typeface="Calibri"/>
              </a:rPr>
              <a:t>‹#›</a:t>
            </a:fld>
            <a:endParaRPr lang="en-GB" sz="3968" b="0" i="0" u="none" strike="noStrike" cap="none" baseline="0">
              <a:solidFill>
                <a:srgbClr val="888888"/>
              </a:solidFill>
              <a:latin typeface="Calibri"/>
              <a:ea typeface="Calibri"/>
              <a:cs typeface="Calibri"/>
              <a:sym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77"/>
        <p:cNvGrpSpPr/>
        <p:nvPr/>
      </p:nvGrpSpPr>
      <p:grpSpPr>
        <a:xfrm>
          <a:off x="0" y="0"/>
          <a:ext cx="0" cy="0"/>
          <a:chOff x="0" y="0"/>
          <a:chExt cx="0" cy="0"/>
        </a:xfrm>
      </p:grpSpPr>
      <p:sp>
        <p:nvSpPr>
          <p:cNvPr id="78" name="Shape 78"/>
          <p:cNvSpPr txBox="1">
            <a:spLocks noGrp="1"/>
          </p:cNvSpPr>
          <p:nvPr>
            <p:ph type="title"/>
          </p:nvPr>
        </p:nvSpPr>
        <p:spPr>
          <a:xfrm rot="5400000">
            <a:off x="6772628" y="17145884"/>
            <a:ext cx="36256719" cy="6520561"/>
          </a:xfrm>
          <a:prstGeom prst="rect">
            <a:avLst/>
          </a:prstGeom>
          <a:noFill/>
          <a:ln>
            <a:noFill/>
          </a:ln>
        </p:spPr>
        <p:txBody>
          <a:bodyPr lIns="91425" tIns="91425" rIns="91425" bIns="91425" anchor="ctr" anchorCtr="0"/>
          <a:lstStyle>
            <a:lvl1pPr algn="l" rtl="0">
              <a:lnSpc>
                <a:spcPct val="90000"/>
              </a:lnSpc>
              <a:spcBef>
                <a:spcPts val="0"/>
              </a:spcBef>
              <a:buClr>
                <a:schemeClr val="dk1"/>
              </a:buClr>
              <a:buFont typeface="Calibri"/>
              <a:buNone/>
              <a:defRPr sz="14550">
                <a:solidFill>
                  <a:schemeClr val="dk1"/>
                </a:solidFill>
                <a:latin typeface="Calibri"/>
                <a:ea typeface="Calibri"/>
                <a:cs typeface="Calibri"/>
                <a:sym typeface="Calibri"/>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79" name="Shape 79"/>
          <p:cNvSpPr txBox="1">
            <a:spLocks noGrp="1"/>
          </p:cNvSpPr>
          <p:nvPr>
            <p:ph type="body" idx="1"/>
          </p:nvPr>
        </p:nvSpPr>
        <p:spPr>
          <a:xfrm rot="5400000">
            <a:off x="-6457496" y="10814323"/>
            <a:ext cx="36256719" cy="19183682"/>
          </a:xfrm>
          <a:prstGeom prst="rect">
            <a:avLst/>
          </a:prstGeom>
          <a:noFill/>
          <a:ln>
            <a:noFill/>
          </a:ln>
        </p:spPr>
        <p:txBody>
          <a:bodyPr lIns="91425" tIns="91425" rIns="91425" bIns="91425" anchor="t" anchorCtr="0"/>
          <a:lstStyle>
            <a:lvl1pPr marL="756003" indent="-167992" algn="l" rtl="0">
              <a:lnSpc>
                <a:spcPct val="90000"/>
              </a:lnSpc>
              <a:spcBef>
                <a:spcPts val="3307"/>
              </a:spcBef>
              <a:buClr>
                <a:schemeClr val="dk1"/>
              </a:buClr>
              <a:buFont typeface="Arial"/>
              <a:buChar char="•"/>
              <a:defRPr sz="9260">
                <a:solidFill>
                  <a:schemeClr val="dk1"/>
                </a:solidFill>
                <a:latin typeface="Calibri"/>
                <a:ea typeface="Calibri"/>
                <a:cs typeface="Calibri"/>
                <a:sym typeface="Calibri"/>
              </a:defRPr>
            </a:lvl1pPr>
            <a:lvl2pPr marL="2268009" indent="-252709" algn="l" rtl="0">
              <a:lnSpc>
                <a:spcPct val="90000"/>
              </a:lnSpc>
              <a:spcBef>
                <a:spcPts val="1654"/>
              </a:spcBef>
              <a:buClr>
                <a:schemeClr val="dk1"/>
              </a:buClr>
              <a:buFont typeface="Arial"/>
              <a:buChar char="•"/>
              <a:defRPr sz="7937">
                <a:solidFill>
                  <a:schemeClr val="dk1"/>
                </a:solidFill>
                <a:latin typeface="Calibri"/>
                <a:ea typeface="Calibri"/>
                <a:cs typeface="Calibri"/>
                <a:sym typeface="Calibri"/>
              </a:defRPr>
            </a:lvl2pPr>
            <a:lvl3pPr marL="3780015" indent="-337425" algn="l" rtl="0">
              <a:lnSpc>
                <a:spcPct val="90000"/>
              </a:lnSpc>
              <a:spcBef>
                <a:spcPts val="1654"/>
              </a:spcBef>
              <a:buClr>
                <a:schemeClr val="dk1"/>
              </a:buClr>
              <a:buFont typeface="Arial"/>
              <a:buChar char="•"/>
              <a:defRPr sz="6614">
                <a:solidFill>
                  <a:schemeClr val="dk1"/>
                </a:solidFill>
                <a:latin typeface="Calibri"/>
                <a:ea typeface="Calibri"/>
                <a:cs typeface="Calibri"/>
                <a:sym typeface="Calibri"/>
              </a:defRPr>
            </a:lvl3pPr>
            <a:lvl4pPr marL="5292021" indent="-380105" algn="l" rtl="0">
              <a:lnSpc>
                <a:spcPct val="90000"/>
              </a:lnSpc>
              <a:spcBef>
                <a:spcPts val="1654"/>
              </a:spcBef>
              <a:buClr>
                <a:schemeClr val="dk1"/>
              </a:buClr>
              <a:buFont typeface="Arial"/>
              <a:buChar char="•"/>
              <a:defRPr sz="5953">
                <a:solidFill>
                  <a:schemeClr val="dk1"/>
                </a:solidFill>
                <a:latin typeface="Calibri"/>
                <a:ea typeface="Calibri"/>
                <a:cs typeface="Calibri"/>
                <a:sym typeface="Calibri"/>
              </a:defRPr>
            </a:lvl4pPr>
            <a:lvl5pPr marL="6804028" indent="-380812" algn="l" rtl="0">
              <a:lnSpc>
                <a:spcPct val="90000"/>
              </a:lnSpc>
              <a:spcBef>
                <a:spcPts val="1654"/>
              </a:spcBef>
              <a:buClr>
                <a:schemeClr val="dk1"/>
              </a:buClr>
              <a:buFont typeface="Arial"/>
              <a:buChar char="•"/>
              <a:defRPr sz="5953">
                <a:solidFill>
                  <a:schemeClr val="dk1"/>
                </a:solidFill>
                <a:latin typeface="Calibri"/>
                <a:ea typeface="Calibri"/>
                <a:cs typeface="Calibri"/>
                <a:sym typeface="Calibri"/>
              </a:defRPr>
            </a:lvl5pPr>
            <a:lvl6pPr marL="8316034" indent="-381518" algn="l" rtl="0">
              <a:lnSpc>
                <a:spcPct val="90000"/>
              </a:lnSpc>
              <a:spcBef>
                <a:spcPts val="1654"/>
              </a:spcBef>
              <a:buClr>
                <a:schemeClr val="dk1"/>
              </a:buClr>
              <a:buFont typeface="Arial"/>
              <a:buChar char="•"/>
              <a:defRPr sz="5953">
                <a:solidFill>
                  <a:schemeClr val="dk1"/>
                </a:solidFill>
                <a:latin typeface="Calibri"/>
                <a:ea typeface="Calibri"/>
                <a:cs typeface="Calibri"/>
                <a:sym typeface="Calibri"/>
              </a:defRPr>
            </a:lvl6pPr>
            <a:lvl7pPr marL="9828040" indent="-382223" algn="l" rtl="0">
              <a:lnSpc>
                <a:spcPct val="90000"/>
              </a:lnSpc>
              <a:spcBef>
                <a:spcPts val="1654"/>
              </a:spcBef>
              <a:buClr>
                <a:schemeClr val="dk1"/>
              </a:buClr>
              <a:buFont typeface="Arial"/>
              <a:buChar char="•"/>
              <a:defRPr sz="5953">
                <a:solidFill>
                  <a:schemeClr val="dk1"/>
                </a:solidFill>
                <a:latin typeface="Calibri"/>
                <a:ea typeface="Calibri"/>
                <a:cs typeface="Calibri"/>
                <a:sym typeface="Calibri"/>
              </a:defRPr>
            </a:lvl7pPr>
            <a:lvl8pPr marL="11340046" indent="-382930" algn="l" rtl="0">
              <a:lnSpc>
                <a:spcPct val="90000"/>
              </a:lnSpc>
              <a:spcBef>
                <a:spcPts val="1654"/>
              </a:spcBef>
              <a:buClr>
                <a:schemeClr val="dk1"/>
              </a:buClr>
              <a:buFont typeface="Arial"/>
              <a:buChar char="•"/>
              <a:defRPr sz="5953">
                <a:solidFill>
                  <a:schemeClr val="dk1"/>
                </a:solidFill>
                <a:latin typeface="Calibri"/>
                <a:ea typeface="Calibri"/>
                <a:cs typeface="Calibri"/>
                <a:sym typeface="Calibri"/>
              </a:defRPr>
            </a:lvl8pPr>
            <a:lvl9pPr marL="12852052" indent="-383636" algn="l" rtl="0">
              <a:lnSpc>
                <a:spcPct val="90000"/>
              </a:lnSpc>
              <a:spcBef>
                <a:spcPts val="1654"/>
              </a:spcBef>
              <a:buClr>
                <a:schemeClr val="dk1"/>
              </a:buClr>
              <a:buFont typeface="Arial"/>
              <a:buChar char="•"/>
              <a:defRPr sz="5953">
                <a:solidFill>
                  <a:schemeClr val="dk1"/>
                </a:solidFill>
                <a:latin typeface="Calibri"/>
                <a:ea typeface="Calibri"/>
                <a:cs typeface="Calibri"/>
                <a:sym typeface="Calibri"/>
              </a:defRPr>
            </a:lvl9pPr>
          </a:lstStyle>
          <a:p>
            <a:endParaRPr/>
          </a:p>
        </p:txBody>
      </p:sp>
      <p:sp>
        <p:nvSpPr>
          <p:cNvPr id="80" name="Shape 80"/>
          <p:cNvSpPr txBox="1">
            <a:spLocks noGrp="1"/>
          </p:cNvSpPr>
          <p:nvPr>
            <p:ph type="dt" idx="10"/>
          </p:nvPr>
        </p:nvSpPr>
        <p:spPr>
          <a:xfrm>
            <a:off x="2079019" y="39653628"/>
            <a:ext cx="6804064" cy="2277805"/>
          </a:xfrm>
          <a:prstGeom prst="rect">
            <a:avLst/>
          </a:prstGeom>
          <a:noFill/>
          <a:ln>
            <a:noFill/>
          </a:ln>
        </p:spPr>
        <p:txBody>
          <a:bodyPr lIns="91425" tIns="91425" rIns="91425" bIns="91425" anchor="ctr" anchorCtr="0"/>
          <a:lstStyle>
            <a:lvl1pPr marL="0" marR="0" indent="0" algn="l" rtl="0">
              <a:spcBef>
                <a:spcPts val="0"/>
              </a:spcBef>
              <a:defRPr sz="3968" b="0" i="0" u="none" strike="noStrike" cap="none" baseline="0">
                <a:solidFill>
                  <a:srgbClr val="888888"/>
                </a:solidFill>
                <a:latin typeface="Calibri"/>
                <a:ea typeface="Calibri"/>
                <a:cs typeface="Calibri"/>
                <a:sym typeface="Calibri"/>
              </a:defRPr>
            </a:lvl1pPr>
            <a:lvl2pPr marL="1752531" marR="0" indent="-12631" algn="l" rtl="0">
              <a:spcBef>
                <a:spcPts val="0"/>
              </a:spcBef>
              <a:defRPr sz="6901" b="0" i="0" u="none" strike="noStrike" cap="none" baseline="0">
                <a:solidFill>
                  <a:schemeClr val="dk1"/>
                </a:solidFill>
                <a:latin typeface="Calibri"/>
                <a:ea typeface="Calibri"/>
                <a:cs typeface="Calibri"/>
                <a:sym typeface="Calibri"/>
              </a:defRPr>
            </a:lvl2pPr>
            <a:lvl3pPr marL="3505058" marR="0" indent="-12558" algn="l" rtl="0">
              <a:spcBef>
                <a:spcPts val="0"/>
              </a:spcBef>
              <a:defRPr sz="6901" b="0" i="0" u="none" strike="noStrike" cap="none" baseline="0">
                <a:solidFill>
                  <a:schemeClr val="dk1"/>
                </a:solidFill>
                <a:latin typeface="Calibri"/>
                <a:ea typeface="Calibri"/>
                <a:cs typeface="Calibri"/>
                <a:sym typeface="Calibri"/>
              </a:defRPr>
            </a:lvl3pPr>
            <a:lvl4pPr marL="5257589" marR="0" indent="-12489" algn="l" rtl="0">
              <a:spcBef>
                <a:spcPts val="0"/>
              </a:spcBef>
              <a:defRPr sz="6901" b="0" i="0" u="none" strike="noStrike" cap="none" baseline="0">
                <a:solidFill>
                  <a:schemeClr val="dk1"/>
                </a:solidFill>
                <a:latin typeface="Calibri"/>
                <a:ea typeface="Calibri"/>
                <a:cs typeface="Calibri"/>
                <a:sym typeface="Calibri"/>
              </a:defRPr>
            </a:lvl4pPr>
            <a:lvl5pPr marL="7010120" marR="0" indent="-12420" algn="l" rtl="0">
              <a:spcBef>
                <a:spcPts val="0"/>
              </a:spcBef>
              <a:defRPr sz="6901" b="0" i="0" u="none" strike="noStrike" cap="none" baseline="0">
                <a:solidFill>
                  <a:schemeClr val="dk1"/>
                </a:solidFill>
                <a:latin typeface="Calibri"/>
                <a:ea typeface="Calibri"/>
                <a:cs typeface="Calibri"/>
                <a:sym typeface="Calibri"/>
              </a:defRPr>
            </a:lvl5pPr>
            <a:lvl6pPr marL="8762647" marR="0" indent="-12347" algn="l" rtl="0">
              <a:spcBef>
                <a:spcPts val="0"/>
              </a:spcBef>
              <a:defRPr sz="6901" b="0" i="0" u="none" strike="noStrike" cap="none" baseline="0">
                <a:solidFill>
                  <a:schemeClr val="dk1"/>
                </a:solidFill>
                <a:latin typeface="Calibri"/>
                <a:ea typeface="Calibri"/>
                <a:cs typeface="Calibri"/>
                <a:sym typeface="Calibri"/>
              </a:defRPr>
            </a:lvl6pPr>
            <a:lvl7pPr marL="10515178" marR="0" indent="-12278" algn="l" rtl="0">
              <a:spcBef>
                <a:spcPts val="0"/>
              </a:spcBef>
              <a:defRPr sz="6901" b="0" i="0" u="none" strike="noStrike" cap="none" baseline="0">
                <a:solidFill>
                  <a:schemeClr val="dk1"/>
                </a:solidFill>
                <a:latin typeface="Calibri"/>
                <a:ea typeface="Calibri"/>
                <a:cs typeface="Calibri"/>
                <a:sym typeface="Calibri"/>
              </a:defRPr>
            </a:lvl7pPr>
            <a:lvl8pPr marL="12267705" marR="0" indent="-12204" algn="l" rtl="0">
              <a:spcBef>
                <a:spcPts val="0"/>
              </a:spcBef>
              <a:defRPr sz="6901" b="0" i="0" u="none" strike="noStrike" cap="none" baseline="0">
                <a:solidFill>
                  <a:schemeClr val="dk1"/>
                </a:solidFill>
                <a:latin typeface="Calibri"/>
                <a:ea typeface="Calibri"/>
                <a:cs typeface="Calibri"/>
                <a:sym typeface="Calibri"/>
              </a:defRPr>
            </a:lvl8pPr>
            <a:lvl9pPr marL="14020240" marR="0" indent="-12140" algn="l" rtl="0">
              <a:spcBef>
                <a:spcPts val="0"/>
              </a:spcBef>
              <a:defRPr sz="6901" b="0" i="0" u="none" strike="noStrike" cap="none" baseline="0">
                <a:solidFill>
                  <a:schemeClr val="dk1"/>
                </a:solidFill>
                <a:latin typeface="Calibri"/>
                <a:ea typeface="Calibri"/>
                <a:cs typeface="Calibri"/>
                <a:sym typeface="Calibri"/>
              </a:defRPr>
            </a:lvl9pPr>
          </a:lstStyle>
          <a:p>
            <a:endParaRPr/>
          </a:p>
        </p:txBody>
      </p:sp>
      <p:sp>
        <p:nvSpPr>
          <p:cNvPr id="81" name="Shape 81"/>
          <p:cNvSpPr txBox="1">
            <a:spLocks noGrp="1"/>
          </p:cNvSpPr>
          <p:nvPr>
            <p:ph type="ftr" idx="11"/>
          </p:nvPr>
        </p:nvSpPr>
        <p:spPr>
          <a:xfrm>
            <a:off x="10017096" y="39653628"/>
            <a:ext cx="10206097" cy="2277805"/>
          </a:xfrm>
          <a:prstGeom prst="rect">
            <a:avLst/>
          </a:prstGeom>
          <a:noFill/>
          <a:ln>
            <a:noFill/>
          </a:ln>
        </p:spPr>
        <p:txBody>
          <a:bodyPr lIns="91425" tIns="91425" rIns="91425" bIns="91425" anchor="ctr" anchorCtr="0"/>
          <a:lstStyle>
            <a:lvl1pPr marL="0" marR="0" indent="0" algn="ctr" rtl="0">
              <a:spcBef>
                <a:spcPts val="0"/>
              </a:spcBef>
              <a:defRPr sz="3968" b="0" i="0" u="none" strike="noStrike" cap="none" baseline="0">
                <a:solidFill>
                  <a:srgbClr val="888888"/>
                </a:solidFill>
                <a:latin typeface="Calibri"/>
                <a:ea typeface="Calibri"/>
                <a:cs typeface="Calibri"/>
                <a:sym typeface="Calibri"/>
              </a:defRPr>
            </a:lvl1pPr>
            <a:lvl2pPr marL="1752531" marR="0" indent="-12631" algn="l" rtl="0">
              <a:spcBef>
                <a:spcPts val="0"/>
              </a:spcBef>
              <a:defRPr sz="6901" b="0" i="0" u="none" strike="noStrike" cap="none" baseline="0">
                <a:solidFill>
                  <a:schemeClr val="dk1"/>
                </a:solidFill>
                <a:latin typeface="Calibri"/>
                <a:ea typeface="Calibri"/>
                <a:cs typeface="Calibri"/>
                <a:sym typeface="Calibri"/>
              </a:defRPr>
            </a:lvl2pPr>
            <a:lvl3pPr marL="3505058" marR="0" indent="-12558" algn="l" rtl="0">
              <a:spcBef>
                <a:spcPts val="0"/>
              </a:spcBef>
              <a:defRPr sz="6901" b="0" i="0" u="none" strike="noStrike" cap="none" baseline="0">
                <a:solidFill>
                  <a:schemeClr val="dk1"/>
                </a:solidFill>
                <a:latin typeface="Calibri"/>
                <a:ea typeface="Calibri"/>
                <a:cs typeface="Calibri"/>
                <a:sym typeface="Calibri"/>
              </a:defRPr>
            </a:lvl3pPr>
            <a:lvl4pPr marL="5257589" marR="0" indent="-12489" algn="l" rtl="0">
              <a:spcBef>
                <a:spcPts val="0"/>
              </a:spcBef>
              <a:defRPr sz="6901" b="0" i="0" u="none" strike="noStrike" cap="none" baseline="0">
                <a:solidFill>
                  <a:schemeClr val="dk1"/>
                </a:solidFill>
                <a:latin typeface="Calibri"/>
                <a:ea typeface="Calibri"/>
                <a:cs typeface="Calibri"/>
                <a:sym typeface="Calibri"/>
              </a:defRPr>
            </a:lvl4pPr>
            <a:lvl5pPr marL="7010120" marR="0" indent="-12420" algn="l" rtl="0">
              <a:spcBef>
                <a:spcPts val="0"/>
              </a:spcBef>
              <a:defRPr sz="6901" b="0" i="0" u="none" strike="noStrike" cap="none" baseline="0">
                <a:solidFill>
                  <a:schemeClr val="dk1"/>
                </a:solidFill>
                <a:latin typeface="Calibri"/>
                <a:ea typeface="Calibri"/>
                <a:cs typeface="Calibri"/>
                <a:sym typeface="Calibri"/>
              </a:defRPr>
            </a:lvl5pPr>
            <a:lvl6pPr marL="8762647" marR="0" indent="-12347" algn="l" rtl="0">
              <a:spcBef>
                <a:spcPts val="0"/>
              </a:spcBef>
              <a:defRPr sz="6901" b="0" i="0" u="none" strike="noStrike" cap="none" baseline="0">
                <a:solidFill>
                  <a:schemeClr val="dk1"/>
                </a:solidFill>
                <a:latin typeface="Calibri"/>
                <a:ea typeface="Calibri"/>
                <a:cs typeface="Calibri"/>
                <a:sym typeface="Calibri"/>
              </a:defRPr>
            </a:lvl6pPr>
            <a:lvl7pPr marL="10515178" marR="0" indent="-12278" algn="l" rtl="0">
              <a:spcBef>
                <a:spcPts val="0"/>
              </a:spcBef>
              <a:defRPr sz="6901" b="0" i="0" u="none" strike="noStrike" cap="none" baseline="0">
                <a:solidFill>
                  <a:schemeClr val="dk1"/>
                </a:solidFill>
                <a:latin typeface="Calibri"/>
                <a:ea typeface="Calibri"/>
                <a:cs typeface="Calibri"/>
                <a:sym typeface="Calibri"/>
              </a:defRPr>
            </a:lvl7pPr>
            <a:lvl8pPr marL="12267705" marR="0" indent="-12204" algn="l" rtl="0">
              <a:spcBef>
                <a:spcPts val="0"/>
              </a:spcBef>
              <a:defRPr sz="6901" b="0" i="0" u="none" strike="noStrike" cap="none" baseline="0">
                <a:solidFill>
                  <a:schemeClr val="dk1"/>
                </a:solidFill>
                <a:latin typeface="Calibri"/>
                <a:ea typeface="Calibri"/>
                <a:cs typeface="Calibri"/>
                <a:sym typeface="Calibri"/>
              </a:defRPr>
            </a:lvl8pPr>
            <a:lvl9pPr marL="14020240" marR="0" indent="-12140" algn="l" rtl="0">
              <a:spcBef>
                <a:spcPts val="0"/>
              </a:spcBef>
              <a:defRPr sz="6901" b="0" i="0" u="none" strike="noStrike" cap="none" baseline="0">
                <a:solidFill>
                  <a:schemeClr val="dk1"/>
                </a:solidFill>
                <a:latin typeface="Calibri"/>
                <a:ea typeface="Calibri"/>
                <a:cs typeface="Calibri"/>
                <a:sym typeface="Calibri"/>
              </a:defRPr>
            </a:lvl9pPr>
          </a:lstStyle>
          <a:p>
            <a:endParaRPr/>
          </a:p>
        </p:txBody>
      </p:sp>
      <p:sp>
        <p:nvSpPr>
          <p:cNvPr id="82" name="Shape 82"/>
          <p:cNvSpPr txBox="1">
            <a:spLocks noGrp="1"/>
          </p:cNvSpPr>
          <p:nvPr>
            <p:ph type="sldNum" idx="12"/>
          </p:nvPr>
        </p:nvSpPr>
        <p:spPr>
          <a:xfrm>
            <a:off x="21357203" y="39653628"/>
            <a:ext cx="6804064" cy="227780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GB" sz="3968" b="0" i="0" u="none" strike="noStrike" cap="none" baseline="0">
                <a:solidFill>
                  <a:srgbClr val="888888"/>
                </a:solidFill>
                <a:latin typeface="Calibri"/>
                <a:ea typeface="Calibri"/>
                <a:cs typeface="Calibri"/>
                <a:sym typeface="Calibri"/>
              </a:rPr>
              <a:t>‹#›</a:t>
            </a:fld>
            <a:endParaRPr lang="en-GB" sz="3968" b="0" i="0" u="none" strike="noStrike" cap="none" baseline="0">
              <a:solidFill>
                <a:srgbClr val="888888"/>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2079019" y="2277814"/>
            <a:ext cx="26082246" cy="8269427"/>
          </a:xfrm>
          <a:prstGeom prst="rect">
            <a:avLst/>
          </a:prstGeom>
          <a:noFill/>
          <a:ln>
            <a:noFill/>
          </a:ln>
        </p:spPr>
        <p:txBody>
          <a:bodyPr lIns="91425" tIns="91425" rIns="91425" bIns="91425" anchor="ctr" anchorCtr="0"/>
          <a:lstStyle>
            <a:lvl1pPr algn="l" rtl="0">
              <a:lnSpc>
                <a:spcPct val="90000"/>
              </a:lnSpc>
              <a:spcBef>
                <a:spcPts val="0"/>
              </a:spcBef>
              <a:buClr>
                <a:schemeClr val="dk1"/>
              </a:buClr>
              <a:buFont typeface="Calibri"/>
              <a:buNone/>
              <a:defRPr sz="14550">
                <a:solidFill>
                  <a:schemeClr val="dk1"/>
                </a:solidFill>
                <a:latin typeface="Calibri"/>
                <a:ea typeface="Calibri"/>
                <a:cs typeface="Calibri"/>
                <a:sym typeface="Calibri"/>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2" name="Shape 22"/>
          <p:cNvSpPr txBox="1">
            <a:spLocks noGrp="1"/>
          </p:cNvSpPr>
          <p:nvPr>
            <p:ph type="body" idx="1"/>
          </p:nvPr>
        </p:nvSpPr>
        <p:spPr>
          <a:xfrm>
            <a:off x="2079019" y="11389025"/>
            <a:ext cx="26082246" cy="27145500"/>
          </a:xfrm>
          <a:prstGeom prst="rect">
            <a:avLst/>
          </a:prstGeom>
          <a:noFill/>
          <a:ln>
            <a:noFill/>
          </a:ln>
        </p:spPr>
        <p:txBody>
          <a:bodyPr lIns="91425" tIns="91425" rIns="91425" bIns="91425" anchor="t" anchorCtr="0"/>
          <a:lstStyle>
            <a:lvl1pPr marL="756003" indent="-167992" algn="l" rtl="0">
              <a:lnSpc>
                <a:spcPct val="90000"/>
              </a:lnSpc>
              <a:spcBef>
                <a:spcPts val="3307"/>
              </a:spcBef>
              <a:buClr>
                <a:schemeClr val="dk1"/>
              </a:buClr>
              <a:buFont typeface="Arial"/>
              <a:buChar char="•"/>
              <a:defRPr sz="9260">
                <a:solidFill>
                  <a:schemeClr val="dk1"/>
                </a:solidFill>
                <a:latin typeface="Calibri"/>
                <a:ea typeface="Calibri"/>
                <a:cs typeface="Calibri"/>
                <a:sym typeface="Calibri"/>
              </a:defRPr>
            </a:lvl1pPr>
            <a:lvl2pPr marL="2268009" indent="-252709" algn="l" rtl="0">
              <a:lnSpc>
                <a:spcPct val="90000"/>
              </a:lnSpc>
              <a:spcBef>
                <a:spcPts val="1654"/>
              </a:spcBef>
              <a:buClr>
                <a:schemeClr val="dk1"/>
              </a:buClr>
              <a:buFont typeface="Arial"/>
              <a:buChar char="•"/>
              <a:defRPr sz="7937">
                <a:solidFill>
                  <a:schemeClr val="dk1"/>
                </a:solidFill>
                <a:latin typeface="Calibri"/>
                <a:ea typeface="Calibri"/>
                <a:cs typeface="Calibri"/>
                <a:sym typeface="Calibri"/>
              </a:defRPr>
            </a:lvl2pPr>
            <a:lvl3pPr marL="3780015" indent="-337425" algn="l" rtl="0">
              <a:lnSpc>
                <a:spcPct val="90000"/>
              </a:lnSpc>
              <a:spcBef>
                <a:spcPts val="1654"/>
              </a:spcBef>
              <a:buClr>
                <a:schemeClr val="dk1"/>
              </a:buClr>
              <a:buFont typeface="Arial"/>
              <a:buChar char="•"/>
              <a:defRPr sz="6614">
                <a:solidFill>
                  <a:schemeClr val="dk1"/>
                </a:solidFill>
                <a:latin typeface="Calibri"/>
                <a:ea typeface="Calibri"/>
                <a:cs typeface="Calibri"/>
                <a:sym typeface="Calibri"/>
              </a:defRPr>
            </a:lvl3pPr>
            <a:lvl4pPr marL="5292021" indent="-380105" algn="l" rtl="0">
              <a:lnSpc>
                <a:spcPct val="90000"/>
              </a:lnSpc>
              <a:spcBef>
                <a:spcPts val="1654"/>
              </a:spcBef>
              <a:buClr>
                <a:schemeClr val="dk1"/>
              </a:buClr>
              <a:buFont typeface="Arial"/>
              <a:buChar char="•"/>
              <a:defRPr sz="5953">
                <a:solidFill>
                  <a:schemeClr val="dk1"/>
                </a:solidFill>
                <a:latin typeface="Calibri"/>
                <a:ea typeface="Calibri"/>
                <a:cs typeface="Calibri"/>
                <a:sym typeface="Calibri"/>
              </a:defRPr>
            </a:lvl4pPr>
            <a:lvl5pPr marL="6804028" indent="-380812" algn="l" rtl="0">
              <a:lnSpc>
                <a:spcPct val="90000"/>
              </a:lnSpc>
              <a:spcBef>
                <a:spcPts val="1654"/>
              </a:spcBef>
              <a:buClr>
                <a:schemeClr val="dk1"/>
              </a:buClr>
              <a:buFont typeface="Arial"/>
              <a:buChar char="•"/>
              <a:defRPr sz="5953">
                <a:solidFill>
                  <a:schemeClr val="dk1"/>
                </a:solidFill>
                <a:latin typeface="Calibri"/>
                <a:ea typeface="Calibri"/>
                <a:cs typeface="Calibri"/>
                <a:sym typeface="Calibri"/>
              </a:defRPr>
            </a:lvl5pPr>
            <a:lvl6pPr marL="8316034" indent="-381518" algn="l" rtl="0">
              <a:lnSpc>
                <a:spcPct val="90000"/>
              </a:lnSpc>
              <a:spcBef>
                <a:spcPts val="1654"/>
              </a:spcBef>
              <a:buClr>
                <a:schemeClr val="dk1"/>
              </a:buClr>
              <a:buFont typeface="Arial"/>
              <a:buChar char="•"/>
              <a:defRPr sz="5953">
                <a:solidFill>
                  <a:schemeClr val="dk1"/>
                </a:solidFill>
                <a:latin typeface="Calibri"/>
                <a:ea typeface="Calibri"/>
                <a:cs typeface="Calibri"/>
                <a:sym typeface="Calibri"/>
              </a:defRPr>
            </a:lvl6pPr>
            <a:lvl7pPr marL="9828040" indent="-382223" algn="l" rtl="0">
              <a:lnSpc>
                <a:spcPct val="90000"/>
              </a:lnSpc>
              <a:spcBef>
                <a:spcPts val="1654"/>
              </a:spcBef>
              <a:buClr>
                <a:schemeClr val="dk1"/>
              </a:buClr>
              <a:buFont typeface="Arial"/>
              <a:buChar char="•"/>
              <a:defRPr sz="5953">
                <a:solidFill>
                  <a:schemeClr val="dk1"/>
                </a:solidFill>
                <a:latin typeface="Calibri"/>
                <a:ea typeface="Calibri"/>
                <a:cs typeface="Calibri"/>
                <a:sym typeface="Calibri"/>
              </a:defRPr>
            </a:lvl7pPr>
            <a:lvl8pPr marL="11340046" indent="-382930" algn="l" rtl="0">
              <a:lnSpc>
                <a:spcPct val="90000"/>
              </a:lnSpc>
              <a:spcBef>
                <a:spcPts val="1654"/>
              </a:spcBef>
              <a:buClr>
                <a:schemeClr val="dk1"/>
              </a:buClr>
              <a:buFont typeface="Arial"/>
              <a:buChar char="•"/>
              <a:defRPr sz="5953">
                <a:solidFill>
                  <a:schemeClr val="dk1"/>
                </a:solidFill>
                <a:latin typeface="Calibri"/>
                <a:ea typeface="Calibri"/>
                <a:cs typeface="Calibri"/>
                <a:sym typeface="Calibri"/>
              </a:defRPr>
            </a:lvl8pPr>
            <a:lvl9pPr marL="12852052" indent="-383636" algn="l" rtl="0">
              <a:lnSpc>
                <a:spcPct val="90000"/>
              </a:lnSpc>
              <a:spcBef>
                <a:spcPts val="1654"/>
              </a:spcBef>
              <a:buClr>
                <a:schemeClr val="dk1"/>
              </a:buClr>
              <a:buFont typeface="Arial"/>
              <a:buChar char="•"/>
              <a:defRPr sz="5953">
                <a:solidFill>
                  <a:schemeClr val="dk1"/>
                </a:solidFill>
                <a:latin typeface="Calibri"/>
                <a:ea typeface="Calibri"/>
                <a:cs typeface="Calibri"/>
                <a:sym typeface="Calibri"/>
              </a:defRPr>
            </a:lvl9pPr>
          </a:lstStyle>
          <a:p>
            <a:endParaRPr/>
          </a:p>
        </p:txBody>
      </p:sp>
      <p:sp>
        <p:nvSpPr>
          <p:cNvPr id="23" name="Shape 23"/>
          <p:cNvSpPr txBox="1">
            <a:spLocks noGrp="1"/>
          </p:cNvSpPr>
          <p:nvPr>
            <p:ph type="dt" idx="10"/>
          </p:nvPr>
        </p:nvSpPr>
        <p:spPr>
          <a:xfrm>
            <a:off x="2079019" y="39653628"/>
            <a:ext cx="6804064" cy="2277805"/>
          </a:xfrm>
          <a:prstGeom prst="rect">
            <a:avLst/>
          </a:prstGeom>
          <a:noFill/>
          <a:ln>
            <a:noFill/>
          </a:ln>
        </p:spPr>
        <p:txBody>
          <a:bodyPr lIns="91425" tIns="91425" rIns="91425" bIns="91425" anchor="ctr" anchorCtr="0"/>
          <a:lstStyle>
            <a:lvl1pPr marL="0" marR="0" indent="0" algn="l" rtl="0">
              <a:spcBef>
                <a:spcPts val="0"/>
              </a:spcBef>
              <a:defRPr sz="3968" b="0" i="0" u="none" strike="noStrike" cap="none" baseline="0">
                <a:solidFill>
                  <a:srgbClr val="888888"/>
                </a:solidFill>
                <a:latin typeface="Calibri"/>
                <a:ea typeface="Calibri"/>
                <a:cs typeface="Calibri"/>
                <a:sym typeface="Calibri"/>
              </a:defRPr>
            </a:lvl1pPr>
            <a:lvl2pPr marL="1752531" marR="0" indent="-12631" algn="l" rtl="0">
              <a:spcBef>
                <a:spcPts val="0"/>
              </a:spcBef>
              <a:defRPr sz="6901" b="0" i="0" u="none" strike="noStrike" cap="none" baseline="0">
                <a:solidFill>
                  <a:schemeClr val="dk1"/>
                </a:solidFill>
                <a:latin typeface="Calibri"/>
                <a:ea typeface="Calibri"/>
                <a:cs typeface="Calibri"/>
                <a:sym typeface="Calibri"/>
              </a:defRPr>
            </a:lvl2pPr>
            <a:lvl3pPr marL="3505058" marR="0" indent="-12558" algn="l" rtl="0">
              <a:spcBef>
                <a:spcPts val="0"/>
              </a:spcBef>
              <a:defRPr sz="6901" b="0" i="0" u="none" strike="noStrike" cap="none" baseline="0">
                <a:solidFill>
                  <a:schemeClr val="dk1"/>
                </a:solidFill>
                <a:latin typeface="Calibri"/>
                <a:ea typeface="Calibri"/>
                <a:cs typeface="Calibri"/>
                <a:sym typeface="Calibri"/>
              </a:defRPr>
            </a:lvl3pPr>
            <a:lvl4pPr marL="5257589" marR="0" indent="-12489" algn="l" rtl="0">
              <a:spcBef>
                <a:spcPts val="0"/>
              </a:spcBef>
              <a:defRPr sz="6901" b="0" i="0" u="none" strike="noStrike" cap="none" baseline="0">
                <a:solidFill>
                  <a:schemeClr val="dk1"/>
                </a:solidFill>
                <a:latin typeface="Calibri"/>
                <a:ea typeface="Calibri"/>
                <a:cs typeface="Calibri"/>
                <a:sym typeface="Calibri"/>
              </a:defRPr>
            </a:lvl4pPr>
            <a:lvl5pPr marL="7010120" marR="0" indent="-12420" algn="l" rtl="0">
              <a:spcBef>
                <a:spcPts val="0"/>
              </a:spcBef>
              <a:defRPr sz="6901" b="0" i="0" u="none" strike="noStrike" cap="none" baseline="0">
                <a:solidFill>
                  <a:schemeClr val="dk1"/>
                </a:solidFill>
                <a:latin typeface="Calibri"/>
                <a:ea typeface="Calibri"/>
                <a:cs typeface="Calibri"/>
                <a:sym typeface="Calibri"/>
              </a:defRPr>
            </a:lvl5pPr>
            <a:lvl6pPr marL="8762647" marR="0" indent="-12347" algn="l" rtl="0">
              <a:spcBef>
                <a:spcPts val="0"/>
              </a:spcBef>
              <a:defRPr sz="6901" b="0" i="0" u="none" strike="noStrike" cap="none" baseline="0">
                <a:solidFill>
                  <a:schemeClr val="dk1"/>
                </a:solidFill>
                <a:latin typeface="Calibri"/>
                <a:ea typeface="Calibri"/>
                <a:cs typeface="Calibri"/>
                <a:sym typeface="Calibri"/>
              </a:defRPr>
            </a:lvl6pPr>
            <a:lvl7pPr marL="10515178" marR="0" indent="-12278" algn="l" rtl="0">
              <a:spcBef>
                <a:spcPts val="0"/>
              </a:spcBef>
              <a:defRPr sz="6901" b="0" i="0" u="none" strike="noStrike" cap="none" baseline="0">
                <a:solidFill>
                  <a:schemeClr val="dk1"/>
                </a:solidFill>
                <a:latin typeface="Calibri"/>
                <a:ea typeface="Calibri"/>
                <a:cs typeface="Calibri"/>
                <a:sym typeface="Calibri"/>
              </a:defRPr>
            </a:lvl7pPr>
            <a:lvl8pPr marL="12267705" marR="0" indent="-12204" algn="l" rtl="0">
              <a:spcBef>
                <a:spcPts val="0"/>
              </a:spcBef>
              <a:defRPr sz="6901" b="0" i="0" u="none" strike="noStrike" cap="none" baseline="0">
                <a:solidFill>
                  <a:schemeClr val="dk1"/>
                </a:solidFill>
                <a:latin typeface="Calibri"/>
                <a:ea typeface="Calibri"/>
                <a:cs typeface="Calibri"/>
                <a:sym typeface="Calibri"/>
              </a:defRPr>
            </a:lvl8pPr>
            <a:lvl9pPr marL="14020240" marR="0" indent="-12140" algn="l" rtl="0">
              <a:spcBef>
                <a:spcPts val="0"/>
              </a:spcBef>
              <a:defRPr sz="6901" b="0" i="0" u="none" strike="noStrike" cap="none" baseline="0">
                <a:solidFill>
                  <a:schemeClr val="dk1"/>
                </a:solidFill>
                <a:latin typeface="Calibri"/>
                <a:ea typeface="Calibri"/>
                <a:cs typeface="Calibri"/>
                <a:sym typeface="Calibri"/>
              </a:defRPr>
            </a:lvl9pPr>
          </a:lstStyle>
          <a:p>
            <a:endParaRPr/>
          </a:p>
        </p:txBody>
      </p:sp>
      <p:sp>
        <p:nvSpPr>
          <p:cNvPr id="24" name="Shape 24"/>
          <p:cNvSpPr txBox="1">
            <a:spLocks noGrp="1"/>
          </p:cNvSpPr>
          <p:nvPr>
            <p:ph type="ftr" idx="11"/>
          </p:nvPr>
        </p:nvSpPr>
        <p:spPr>
          <a:xfrm>
            <a:off x="10017096" y="39653628"/>
            <a:ext cx="10206097" cy="2277805"/>
          </a:xfrm>
          <a:prstGeom prst="rect">
            <a:avLst/>
          </a:prstGeom>
          <a:noFill/>
          <a:ln>
            <a:noFill/>
          </a:ln>
        </p:spPr>
        <p:txBody>
          <a:bodyPr lIns="91425" tIns="91425" rIns="91425" bIns="91425" anchor="ctr" anchorCtr="0"/>
          <a:lstStyle>
            <a:lvl1pPr marL="0" marR="0" indent="0" algn="ctr" rtl="0">
              <a:spcBef>
                <a:spcPts val="0"/>
              </a:spcBef>
              <a:defRPr sz="3968" b="0" i="0" u="none" strike="noStrike" cap="none" baseline="0">
                <a:solidFill>
                  <a:srgbClr val="888888"/>
                </a:solidFill>
                <a:latin typeface="Calibri"/>
                <a:ea typeface="Calibri"/>
                <a:cs typeface="Calibri"/>
                <a:sym typeface="Calibri"/>
              </a:defRPr>
            </a:lvl1pPr>
            <a:lvl2pPr marL="1752531" marR="0" indent="-12631" algn="l" rtl="0">
              <a:spcBef>
                <a:spcPts val="0"/>
              </a:spcBef>
              <a:defRPr sz="6901" b="0" i="0" u="none" strike="noStrike" cap="none" baseline="0">
                <a:solidFill>
                  <a:schemeClr val="dk1"/>
                </a:solidFill>
                <a:latin typeface="Calibri"/>
                <a:ea typeface="Calibri"/>
                <a:cs typeface="Calibri"/>
                <a:sym typeface="Calibri"/>
              </a:defRPr>
            </a:lvl2pPr>
            <a:lvl3pPr marL="3505058" marR="0" indent="-12558" algn="l" rtl="0">
              <a:spcBef>
                <a:spcPts val="0"/>
              </a:spcBef>
              <a:defRPr sz="6901" b="0" i="0" u="none" strike="noStrike" cap="none" baseline="0">
                <a:solidFill>
                  <a:schemeClr val="dk1"/>
                </a:solidFill>
                <a:latin typeface="Calibri"/>
                <a:ea typeface="Calibri"/>
                <a:cs typeface="Calibri"/>
                <a:sym typeface="Calibri"/>
              </a:defRPr>
            </a:lvl3pPr>
            <a:lvl4pPr marL="5257589" marR="0" indent="-12489" algn="l" rtl="0">
              <a:spcBef>
                <a:spcPts val="0"/>
              </a:spcBef>
              <a:defRPr sz="6901" b="0" i="0" u="none" strike="noStrike" cap="none" baseline="0">
                <a:solidFill>
                  <a:schemeClr val="dk1"/>
                </a:solidFill>
                <a:latin typeface="Calibri"/>
                <a:ea typeface="Calibri"/>
                <a:cs typeface="Calibri"/>
                <a:sym typeface="Calibri"/>
              </a:defRPr>
            </a:lvl4pPr>
            <a:lvl5pPr marL="7010120" marR="0" indent="-12420" algn="l" rtl="0">
              <a:spcBef>
                <a:spcPts val="0"/>
              </a:spcBef>
              <a:defRPr sz="6901" b="0" i="0" u="none" strike="noStrike" cap="none" baseline="0">
                <a:solidFill>
                  <a:schemeClr val="dk1"/>
                </a:solidFill>
                <a:latin typeface="Calibri"/>
                <a:ea typeface="Calibri"/>
                <a:cs typeface="Calibri"/>
                <a:sym typeface="Calibri"/>
              </a:defRPr>
            </a:lvl5pPr>
            <a:lvl6pPr marL="8762647" marR="0" indent="-12347" algn="l" rtl="0">
              <a:spcBef>
                <a:spcPts val="0"/>
              </a:spcBef>
              <a:defRPr sz="6901" b="0" i="0" u="none" strike="noStrike" cap="none" baseline="0">
                <a:solidFill>
                  <a:schemeClr val="dk1"/>
                </a:solidFill>
                <a:latin typeface="Calibri"/>
                <a:ea typeface="Calibri"/>
                <a:cs typeface="Calibri"/>
                <a:sym typeface="Calibri"/>
              </a:defRPr>
            </a:lvl6pPr>
            <a:lvl7pPr marL="10515178" marR="0" indent="-12278" algn="l" rtl="0">
              <a:spcBef>
                <a:spcPts val="0"/>
              </a:spcBef>
              <a:defRPr sz="6901" b="0" i="0" u="none" strike="noStrike" cap="none" baseline="0">
                <a:solidFill>
                  <a:schemeClr val="dk1"/>
                </a:solidFill>
                <a:latin typeface="Calibri"/>
                <a:ea typeface="Calibri"/>
                <a:cs typeface="Calibri"/>
                <a:sym typeface="Calibri"/>
              </a:defRPr>
            </a:lvl7pPr>
            <a:lvl8pPr marL="12267705" marR="0" indent="-12204" algn="l" rtl="0">
              <a:spcBef>
                <a:spcPts val="0"/>
              </a:spcBef>
              <a:defRPr sz="6901" b="0" i="0" u="none" strike="noStrike" cap="none" baseline="0">
                <a:solidFill>
                  <a:schemeClr val="dk1"/>
                </a:solidFill>
                <a:latin typeface="Calibri"/>
                <a:ea typeface="Calibri"/>
                <a:cs typeface="Calibri"/>
                <a:sym typeface="Calibri"/>
              </a:defRPr>
            </a:lvl8pPr>
            <a:lvl9pPr marL="14020240" marR="0" indent="-12140" algn="l" rtl="0">
              <a:spcBef>
                <a:spcPts val="0"/>
              </a:spcBef>
              <a:defRPr sz="6901" b="0" i="0" u="none" strike="noStrike" cap="none" baseline="0">
                <a:solidFill>
                  <a:schemeClr val="dk1"/>
                </a:solidFill>
                <a:latin typeface="Calibri"/>
                <a:ea typeface="Calibri"/>
                <a:cs typeface="Calibri"/>
                <a:sym typeface="Calibri"/>
              </a:defRPr>
            </a:lvl9pPr>
          </a:lstStyle>
          <a:p>
            <a:endParaRPr/>
          </a:p>
        </p:txBody>
      </p:sp>
      <p:sp>
        <p:nvSpPr>
          <p:cNvPr id="25" name="Shape 25"/>
          <p:cNvSpPr txBox="1">
            <a:spLocks noGrp="1"/>
          </p:cNvSpPr>
          <p:nvPr>
            <p:ph type="sldNum" idx="12"/>
          </p:nvPr>
        </p:nvSpPr>
        <p:spPr>
          <a:xfrm>
            <a:off x="21357203" y="39653628"/>
            <a:ext cx="6804064" cy="227780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GB" sz="3968" b="0" i="0" u="none" strike="noStrike" cap="none" baseline="0">
                <a:solidFill>
                  <a:srgbClr val="888888"/>
                </a:solidFill>
                <a:latin typeface="Calibri"/>
                <a:ea typeface="Calibri"/>
                <a:cs typeface="Calibri"/>
                <a:sym typeface="Calibri"/>
              </a:rPr>
              <a:t>‹#›</a:t>
            </a:fld>
            <a:endParaRPr lang="en-GB" sz="3968" b="0" i="0" u="none" strike="noStrike" cap="none" baseline="0">
              <a:solidFill>
                <a:srgbClr val="888888"/>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26"/>
        <p:cNvGrpSpPr/>
        <p:nvPr/>
      </p:nvGrpSpPr>
      <p:grpSpPr>
        <a:xfrm>
          <a:off x="0" y="0"/>
          <a:ext cx="0" cy="0"/>
          <a:chOff x="0" y="0"/>
          <a:chExt cx="0" cy="0"/>
        </a:xfrm>
      </p:grpSpPr>
      <p:sp>
        <p:nvSpPr>
          <p:cNvPr id="27" name="Shape 27"/>
          <p:cNvSpPr txBox="1">
            <a:spLocks noGrp="1"/>
          </p:cNvSpPr>
          <p:nvPr>
            <p:ph type="title"/>
          </p:nvPr>
        </p:nvSpPr>
        <p:spPr>
          <a:xfrm>
            <a:off x="2063272" y="10666082"/>
            <a:ext cx="26082246" cy="17796588"/>
          </a:xfrm>
          <a:prstGeom prst="rect">
            <a:avLst/>
          </a:prstGeom>
          <a:noFill/>
          <a:ln>
            <a:noFill/>
          </a:ln>
        </p:spPr>
        <p:txBody>
          <a:bodyPr lIns="91425" tIns="91425" rIns="91425" bIns="91425" anchor="b" anchorCtr="0"/>
          <a:lstStyle>
            <a:lvl1pPr rtl="0">
              <a:spcBef>
                <a:spcPts val="0"/>
              </a:spcBef>
              <a:defRPr sz="19843"/>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8" name="Shape 28"/>
          <p:cNvSpPr txBox="1">
            <a:spLocks noGrp="1"/>
          </p:cNvSpPr>
          <p:nvPr>
            <p:ph type="body" idx="1"/>
          </p:nvPr>
        </p:nvSpPr>
        <p:spPr>
          <a:xfrm>
            <a:off x="2063272" y="28631034"/>
            <a:ext cx="26082246" cy="9358805"/>
          </a:xfrm>
          <a:prstGeom prst="rect">
            <a:avLst/>
          </a:prstGeom>
          <a:noFill/>
          <a:ln>
            <a:noFill/>
          </a:ln>
        </p:spPr>
        <p:txBody>
          <a:bodyPr lIns="91425" tIns="91425" rIns="91425" bIns="91425" anchor="t" anchorCtr="0"/>
          <a:lstStyle>
            <a:lvl1pPr marL="0" indent="0" rtl="0">
              <a:spcBef>
                <a:spcPts val="0"/>
              </a:spcBef>
              <a:buClr>
                <a:schemeClr val="dk1"/>
              </a:buClr>
              <a:buFont typeface="Calibri"/>
              <a:buNone/>
              <a:defRPr sz="7937">
                <a:solidFill>
                  <a:schemeClr val="dk1"/>
                </a:solidFill>
              </a:defRPr>
            </a:lvl1pPr>
            <a:lvl2pPr marL="1512006" indent="-705" rtl="0">
              <a:spcBef>
                <a:spcPts val="0"/>
              </a:spcBef>
              <a:buClr>
                <a:srgbClr val="888888"/>
              </a:buClr>
              <a:buFont typeface="Calibri"/>
              <a:buNone/>
              <a:defRPr sz="6614">
                <a:solidFill>
                  <a:srgbClr val="888888"/>
                </a:solidFill>
              </a:defRPr>
            </a:lvl2pPr>
            <a:lvl3pPr marL="3024012" indent="-1411" rtl="0">
              <a:spcBef>
                <a:spcPts val="0"/>
              </a:spcBef>
              <a:buClr>
                <a:srgbClr val="888888"/>
              </a:buClr>
              <a:buFont typeface="Calibri"/>
              <a:buNone/>
              <a:defRPr sz="5953">
                <a:solidFill>
                  <a:srgbClr val="888888"/>
                </a:solidFill>
              </a:defRPr>
            </a:lvl3pPr>
            <a:lvl4pPr marL="4536018" indent="-2118" rtl="0">
              <a:spcBef>
                <a:spcPts val="0"/>
              </a:spcBef>
              <a:buClr>
                <a:srgbClr val="888888"/>
              </a:buClr>
              <a:buFont typeface="Calibri"/>
              <a:buNone/>
              <a:defRPr sz="5291">
                <a:solidFill>
                  <a:srgbClr val="888888"/>
                </a:solidFill>
              </a:defRPr>
            </a:lvl4pPr>
            <a:lvl5pPr marL="6048024" indent="-2823" rtl="0">
              <a:spcBef>
                <a:spcPts val="0"/>
              </a:spcBef>
              <a:buClr>
                <a:srgbClr val="888888"/>
              </a:buClr>
              <a:buFont typeface="Calibri"/>
              <a:buNone/>
              <a:defRPr sz="5291">
                <a:solidFill>
                  <a:srgbClr val="888888"/>
                </a:solidFill>
              </a:defRPr>
            </a:lvl5pPr>
            <a:lvl6pPr marL="7560031" indent="-3530" rtl="0">
              <a:spcBef>
                <a:spcPts val="0"/>
              </a:spcBef>
              <a:buClr>
                <a:srgbClr val="888888"/>
              </a:buClr>
              <a:buFont typeface="Calibri"/>
              <a:buNone/>
              <a:defRPr sz="5291">
                <a:solidFill>
                  <a:srgbClr val="888888"/>
                </a:solidFill>
              </a:defRPr>
            </a:lvl6pPr>
            <a:lvl7pPr marL="9072037" indent="-4236" rtl="0">
              <a:spcBef>
                <a:spcPts val="0"/>
              </a:spcBef>
              <a:buClr>
                <a:srgbClr val="888888"/>
              </a:buClr>
              <a:buFont typeface="Calibri"/>
              <a:buNone/>
              <a:defRPr sz="5291">
                <a:solidFill>
                  <a:srgbClr val="888888"/>
                </a:solidFill>
              </a:defRPr>
            </a:lvl7pPr>
            <a:lvl8pPr marL="10584043" indent="-4943" rtl="0">
              <a:spcBef>
                <a:spcPts val="0"/>
              </a:spcBef>
              <a:buClr>
                <a:srgbClr val="888888"/>
              </a:buClr>
              <a:buFont typeface="Calibri"/>
              <a:buNone/>
              <a:defRPr sz="5291">
                <a:solidFill>
                  <a:srgbClr val="888888"/>
                </a:solidFill>
              </a:defRPr>
            </a:lvl8pPr>
            <a:lvl9pPr marL="12096049" indent="-5649" rtl="0">
              <a:spcBef>
                <a:spcPts val="0"/>
              </a:spcBef>
              <a:buClr>
                <a:srgbClr val="888888"/>
              </a:buClr>
              <a:buFont typeface="Calibri"/>
              <a:buNone/>
              <a:defRPr sz="5291">
                <a:solidFill>
                  <a:srgbClr val="888888"/>
                </a:solidFill>
              </a:defRPr>
            </a:lvl9pPr>
          </a:lstStyle>
          <a:p>
            <a:endParaRPr/>
          </a:p>
        </p:txBody>
      </p:sp>
      <p:sp>
        <p:nvSpPr>
          <p:cNvPr id="29" name="Shape 29"/>
          <p:cNvSpPr txBox="1">
            <a:spLocks noGrp="1"/>
          </p:cNvSpPr>
          <p:nvPr>
            <p:ph type="dt" idx="10"/>
          </p:nvPr>
        </p:nvSpPr>
        <p:spPr>
          <a:xfrm>
            <a:off x="2079019" y="39653628"/>
            <a:ext cx="6804064" cy="2277805"/>
          </a:xfrm>
          <a:prstGeom prst="rect">
            <a:avLst/>
          </a:prstGeom>
          <a:noFill/>
          <a:ln>
            <a:noFill/>
          </a:ln>
        </p:spPr>
        <p:txBody>
          <a:bodyPr lIns="91425" tIns="91425" rIns="91425" bIns="91425" anchor="ctr" anchorCtr="0"/>
          <a:lstStyle>
            <a:lvl1pPr marL="0" marR="0" indent="0" algn="l" rtl="0">
              <a:spcBef>
                <a:spcPts val="0"/>
              </a:spcBef>
              <a:defRPr sz="3968" b="0" i="0" u="none" strike="noStrike" cap="none" baseline="0">
                <a:solidFill>
                  <a:srgbClr val="888888"/>
                </a:solidFill>
                <a:latin typeface="Calibri"/>
                <a:ea typeface="Calibri"/>
                <a:cs typeface="Calibri"/>
                <a:sym typeface="Calibri"/>
              </a:defRPr>
            </a:lvl1pPr>
            <a:lvl2pPr marL="1752531" marR="0" indent="-12631" algn="l" rtl="0">
              <a:spcBef>
                <a:spcPts val="0"/>
              </a:spcBef>
              <a:defRPr sz="6901" b="0" i="0" u="none" strike="noStrike" cap="none" baseline="0">
                <a:solidFill>
                  <a:schemeClr val="dk1"/>
                </a:solidFill>
                <a:latin typeface="Calibri"/>
                <a:ea typeface="Calibri"/>
                <a:cs typeface="Calibri"/>
                <a:sym typeface="Calibri"/>
              </a:defRPr>
            </a:lvl2pPr>
            <a:lvl3pPr marL="3505058" marR="0" indent="-12558" algn="l" rtl="0">
              <a:spcBef>
                <a:spcPts val="0"/>
              </a:spcBef>
              <a:defRPr sz="6901" b="0" i="0" u="none" strike="noStrike" cap="none" baseline="0">
                <a:solidFill>
                  <a:schemeClr val="dk1"/>
                </a:solidFill>
                <a:latin typeface="Calibri"/>
                <a:ea typeface="Calibri"/>
                <a:cs typeface="Calibri"/>
                <a:sym typeface="Calibri"/>
              </a:defRPr>
            </a:lvl3pPr>
            <a:lvl4pPr marL="5257589" marR="0" indent="-12489" algn="l" rtl="0">
              <a:spcBef>
                <a:spcPts val="0"/>
              </a:spcBef>
              <a:defRPr sz="6901" b="0" i="0" u="none" strike="noStrike" cap="none" baseline="0">
                <a:solidFill>
                  <a:schemeClr val="dk1"/>
                </a:solidFill>
                <a:latin typeface="Calibri"/>
                <a:ea typeface="Calibri"/>
                <a:cs typeface="Calibri"/>
                <a:sym typeface="Calibri"/>
              </a:defRPr>
            </a:lvl4pPr>
            <a:lvl5pPr marL="7010120" marR="0" indent="-12420" algn="l" rtl="0">
              <a:spcBef>
                <a:spcPts val="0"/>
              </a:spcBef>
              <a:defRPr sz="6901" b="0" i="0" u="none" strike="noStrike" cap="none" baseline="0">
                <a:solidFill>
                  <a:schemeClr val="dk1"/>
                </a:solidFill>
                <a:latin typeface="Calibri"/>
                <a:ea typeface="Calibri"/>
                <a:cs typeface="Calibri"/>
                <a:sym typeface="Calibri"/>
              </a:defRPr>
            </a:lvl5pPr>
            <a:lvl6pPr marL="8762647" marR="0" indent="-12347" algn="l" rtl="0">
              <a:spcBef>
                <a:spcPts val="0"/>
              </a:spcBef>
              <a:defRPr sz="6901" b="0" i="0" u="none" strike="noStrike" cap="none" baseline="0">
                <a:solidFill>
                  <a:schemeClr val="dk1"/>
                </a:solidFill>
                <a:latin typeface="Calibri"/>
                <a:ea typeface="Calibri"/>
                <a:cs typeface="Calibri"/>
                <a:sym typeface="Calibri"/>
              </a:defRPr>
            </a:lvl6pPr>
            <a:lvl7pPr marL="10515178" marR="0" indent="-12278" algn="l" rtl="0">
              <a:spcBef>
                <a:spcPts val="0"/>
              </a:spcBef>
              <a:defRPr sz="6901" b="0" i="0" u="none" strike="noStrike" cap="none" baseline="0">
                <a:solidFill>
                  <a:schemeClr val="dk1"/>
                </a:solidFill>
                <a:latin typeface="Calibri"/>
                <a:ea typeface="Calibri"/>
                <a:cs typeface="Calibri"/>
                <a:sym typeface="Calibri"/>
              </a:defRPr>
            </a:lvl7pPr>
            <a:lvl8pPr marL="12267705" marR="0" indent="-12204" algn="l" rtl="0">
              <a:spcBef>
                <a:spcPts val="0"/>
              </a:spcBef>
              <a:defRPr sz="6901" b="0" i="0" u="none" strike="noStrike" cap="none" baseline="0">
                <a:solidFill>
                  <a:schemeClr val="dk1"/>
                </a:solidFill>
                <a:latin typeface="Calibri"/>
                <a:ea typeface="Calibri"/>
                <a:cs typeface="Calibri"/>
                <a:sym typeface="Calibri"/>
              </a:defRPr>
            </a:lvl8pPr>
            <a:lvl9pPr marL="14020240" marR="0" indent="-12140" algn="l" rtl="0">
              <a:spcBef>
                <a:spcPts val="0"/>
              </a:spcBef>
              <a:defRPr sz="6901" b="0" i="0" u="none" strike="noStrike" cap="none" baseline="0">
                <a:solidFill>
                  <a:schemeClr val="dk1"/>
                </a:solidFill>
                <a:latin typeface="Calibri"/>
                <a:ea typeface="Calibri"/>
                <a:cs typeface="Calibri"/>
                <a:sym typeface="Calibri"/>
              </a:defRPr>
            </a:lvl9pPr>
          </a:lstStyle>
          <a:p>
            <a:endParaRPr/>
          </a:p>
        </p:txBody>
      </p:sp>
      <p:sp>
        <p:nvSpPr>
          <p:cNvPr id="30" name="Shape 30"/>
          <p:cNvSpPr txBox="1">
            <a:spLocks noGrp="1"/>
          </p:cNvSpPr>
          <p:nvPr>
            <p:ph type="ftr" idx="11"/>
          </p:nvPr>
        </p:nvSpPr>
        <p:spPr>
          <a:xfrm>
            <a:off x="10017096" y="39653628"/>
            <a:ext cx="10206097" cy="2277805"/>
          </a:xfrm>
          <a:prstGeom prst="rect">
            <a:avLst/>
          </a:prstGeom>
          <a:noFill/>
          <a:ln>
            <a:noFill/>
          </a:ln>
        </p:spPr>
        <p:txBody>
          <a:bodyPr lIns="91425" tIns="91425" rIns="91425" bIns="91425" anchor="ctr" anchorCtr="0"/>
          <a:lstStyle>
            <a:lvl1pPr marL="0" marR="0" indent="0" algn="ctr" rtl="0">
              <a:spcBef>
                <a:spcPts val="0"/>
              </a:spcBef>
              <a:defRPr sz="3968" b="0" i="0" u="none" strike="noStrike" cap="none" baseline="0">
                <a:solidFill>
                  <a:srgbClr val="888888"/>
                </a:solidFill>
                <a:latin typeface="Calibri"/>
                <a:ea typeface="Calibri"/>
                <a:cs typeface="Calibri"/>
                <a:sym typeface="Calibri"/>
              </a:defRPr>
            </a:lvl1pPr>
            <a:lvl2pPr marL="1752531" marR="0" indent="-12631" algn="l" rtl="0">
              <a:spcBef>
                <a:spcPts val="0"/>
              </a:spcBef>
              <a:defRPr sz="6901" b="0" i="0" u="none" strike="noStrike" cap="none" baseline="0">
                <a:solidFill>
                  <a:schemeClr val="dk1"/>
                </a:solidFill>
                <a:latin typeface="Calibri"/>
                <a:ea typeface="Calibri"/>
                <a:cs typeface="Calibri"/>
                <a:sym typeface="Calibri"/>
              </a:defRPr>
            </a:lvl2pPr>
            <a:lvl3pPr marL="3505058" marR="0" indent="-12558" algn="l" rtl="0">
              <a:spcBef>
                <a:spcPts val="0"/>
              </a:spcBef>
              <a:defRPr sz="6901" b="0" i="0" u="none" strike="noStrike" cap="none" baseline="0">
                <a:solidFill>
                  <a:schemeClr val="dk1"/>
                </a:solidFill>
                <a:latin typeface="Calibri"/>
                <a:ea typeface="Calibri"/>
                <a:cs typeface="Calibri"/>
                <a:sym typeface="Calibri"/>
              </a:defRPr>
            </a:lvl3pPr>
            <a:lvl4pPr marL="5257589" marR="0" indent="-12489" algn="l" rtl="0">
              <a:spcBef>
                <a:spcPts val="0"/>
              </a:spcBef>
              <a:defRPr sz="6901" b="0" i="0" u="none" strike="noStrike" cap="none" baseline="0">
                <a:solidFill>
                  <a:schemeClr val="dk1"/>
                </a:solidFill>
                <a:latin typeface="Calibri"/>
                <a:ea typeface="Calibri"/>
                <a:cs typeface="Calibri"/>
                <a:sym typeface="Calibri"/>
              </a:defRPr>
            </a:lvl4pPr>
            <a:lvl5pPr marL="7010120" marR="0" indent="-12420" algn="l" rtl="0">
              <a:spcBef>
                <a:spcPts val="0"/>
              </a:spcBef>
              <a:defRPr sz="6901" b="0" i="0" u="none" strike="noStrike" cap="none" baseline="0">
                <a:solidFill>
                  <a:schemeClr val="dk1"/>
                </a:solidFill>
                <a:latin typeface="Calibri"/>
                <a:ea typeface="Calibri"/>
                <a:cs typeface="Calibri"/>
                <a:sym typeface="Calibri"/>
              </a:defRPr>
            </a:lvl5pPr>
            <a:lvl6pPr marL="8762647" marR="0" indent="-12347" algn="l" rtl="0">
              <a:spcBef>
                <a:spcPts val="0"/>
              </a:spcBef>
              <a:defRPr sz="6901" b="0" i="0" u="none" strike="noStrike" cap="none" baseline="0">
                <a:solidFill>
                  <a:schemeClr val="dk1"/>
                </a:solidFill>
                <a:latin typeface="Calibri"/>
                <a:ea typeface="Calibri"/>
                <a:cs typeface="Calibri"/>
                <a:sym typeface="Calibri"/>
              </a:defRPr>
            </a:lvl6pPr>
            <a:lvl7pPr marL="10515178" marR="0" indent="-12278" algn="l" rtl="0">
              <a:spcBef>
                <a:spcPts val="0"/>
              </a:spcBef>
              <a:defRPr sz="6901" b="0" i="0" u="none" strike="noStrike" cap="none" baseline="0">
                <a:solidFill>
                  <a:schemeClr val="dk1"/>
                </a:solidFill>
                <a:latin typeface="Calibri"/>
                <a:ea typeface="Calibri"/>
                <a:cs typeface="Calibri"/>
                <a:sym typeface="Calibri"/>
              </a:defRPr>
            </a:lvl7pPr>
            <a:lvl8pPr marL="12267705" marR="0" indent="-12204" algn="l" rtl="0">
              <a:spcBef>
                <a:spcPts val="0"/>
              </a:spcBef>
              <a:defRPr sz="6901" b="0" i="0" u="none" strike="noStrike" cap="none" baseline="0">
                <a:solidFill>
                  <a:schemeClr val="dk1"/>
                </a:solidFill>
                <a:latin typeface="Calibri"/>
                <a:ea typeface="Calibri"/>
                <a:cs typeface="Calibri"/>
                <a:sym typeface="Calibri"/>
              </a:defRPr>
            </a:lvl8pPr>
            <a:lvl9pPr marL="14020240" marR="0" indent="-12140" algn="l" rtl="0">
              <a:spcBef>
                <a:spcPts val="0"/>
              </a:spcBef>
              <a:defRPr sz="6901" b="0" i="0" u="none" strike="noStrike" cap="none" baseline="0">
                <a:solidFill>
                  <a:schemeClr val="dk1"/>
                </a:solidFill>
                <a:latin typeface="Calibri"/>
                <a:ea typeface="Calibri"/>
                <a:cs typeface="Calibri"/>
                <a:sym typeface="Calibri"/>
              </a:defRPr>
            </a:lvl9pPr>
          </a:lstStyle>
          <a:p>
            <a:endParaRPr/>
          </a:p>
        </p:txBody>
      </p:sp>
      <p:sp>
        <p:nvSpPr>
          <p:cNvPr id="31" name="Shape 31"/>
          <p:cNvSpPr txBox="1">
            <a:spLocks noGrp="1"/>
          </p:cNvSpPr>
          <p:nvPr>
            <p:ph type="sldNum" idx="12"/>
          </p:nvPr>
        </p:nvSpPr>
        <p:spPr>
          <a:xfrm>
            <a:off x="21357203" y="39653628"/>
            <a:ext cx="6804064" cy="227780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GB" sz="3968" b="0" i="0" u="none" strike="noStrike" cap="none" baseline="0">
                <a:solidFill>
                  <a:srgbClr val="888888"/>
                </a:solidFill>
                <a:latin typeface="Calibri"/>
                <a:ea typeface="Calibri"/>
                <a:cs typeface="Calibri"/>
                <a:sym typeface="Calibri"/>
              </a:rPr>
              <a:t>‹#›</a:t>
            </a:fld>
            <a:endParaRPr lang="en-GB" sz="3968" b="0" i="0" u="none" strike="noStrike" cap="none" baseline="0">
              <a:solidFill>
                <a:srgbClr val="888888"/>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2079019" y="2277814"/>
            <a:ext cx="26082246" cy="8269427"/>
          </a:xfrm>
          <a:prstGeom prst="rect">
            <a:avLst/>
          </a:prstGeom>
          <a:noFill/>
          <a:ln>
            <a:noFill/>
          </a:ln>
        </p:spPr>
        <p:txBody>
          <a:bodyPr lIns="91425" tIns="91425" rIns="91425" bIns="91425" anchor="ctr" anchorCtr="0"/>
          <a:lstStyle>
            <a:lvl1pPr algn="l" rtl="0">
              <a:lnSpc>
                <a:spcPct val="90000"/>
              </a:lnSpc>
              <a:spcBef>
                <a:spcPts val="0"/>
              </a:spcBef>
              <a:buClr>
                <a:schemeClr val="dk1"/>
              </a:buClr>
              <a:buFont typeface="Calibri"/>
              <a:buNone/>
              <a:defRPr sz="14550">
                <a:solidFill>
                  <a:schemeClr val="dk1"/>
                </a:solidFill>
                <a:latin typeface="Calibri"/>
                <a:ea typeface="Calibri"/>
                <a:cs typeface="Calibri"/>
                <a:sym typeface="Calibri"/>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34" name="Shape 34"/>
          <p:cNvSpPr txBox="1">
            <a:spLocks noGrp="1"/>
          </p:cNvSpPr>
          <p:nvPr>
            <p:ph type="body" idx="1"/>
          </p:nvPr>
        </p:nvSpPr>
        <p:spPr>
          <a:xfrm>
            <a:off x="2079019" y="11389025"/>
            <a:ext cx="12852121" cy="27145500"/>
          </a:xfrm>
          <a:prstGeom prst="rect">
            <a:avLst/>
          </a:prstGeom>
          <a:noFill/>
          <a:ln>
            <a:noFill/>
          </a:ln>
        </p:spPr>
        <p:txBody>
          <a:bodyPr lIns="91425" tIns="91425" rIns="91425" bIns="91425" anchor="t" anchorCtr="0"/>
          <a:lstStyle>
            <a:lvl1pPr marL="756003" indent="-167992" algn="l" rtl="0">
              <a:lnSpc>
                <a:spcPct val="90000"/>
              </a:lnSpc>
              <a:spcBef>
                <a:spcPts val="3307"/>
              </a:spcBef>
              <a:buClr>
                <a:schemeClr val="dk1"/>
              </a:buClr>
              <a:buFont typeface="Arial"/>
              <a:buChar char="•"/>
              <a:defRPr sz="9260">
                <a:solidFill>
                  <a:schemeClr val="dk1"/>
                </a:solidFill>
                <a:latin typeface="Calibri"/>
                <a:ea typeface="Calibri"/>
                <a:cs typeface="Calibri"/>
                <a:sym typeface="Calibri"/>
              </a:defRPr>
            </a:lvl1pPr>
            <a:lvl2pPr marL="2268009" indent="-252709" algn="l" rtl="0">
              <a:lnSpc>
                <a:spcPct val="90000"/>
              </a:lnSpc>
              <a:spcBef>
                <a:spcPts val="1654"/>
              </a:spcBef>
              <a:buClr>
                <a:schemeClr val="dk1"/>
              </a:buClr>
              <a:buFont typeface="Arial"/>
              <a:buChar char="•"/>
              <a:defRPr sz="7937">
                <a:solidFill>
                  <a:schemeClr val="dk1"/>
                </a:solidFill>
                <a:latin typeface="Calibri"/>
                <a:ea typeface="Calibri"/>
                <a:cs typeface="Calibri"/>
                <a:sym typeface="Calibri"/>
              </a:defRPr>
            </a:lvl2pPr>
            <a:lvl3pPr marL="3780015" indent="-337425" algn="l" rtl="0">
              <a:lnSpc>
                <a:spcPct val="90000"/>
              </a:lnSpc>
              <a:spcBef>
                <a:spcPts val="1654"/>
              </a:spcBef>
              <a:buClr>
                <a:schemeClr val="dk1"/>
              </a:buClr>
              <a:buFont typeface="Arial"/>
              <a:buChar char="•"/>
              <a:defRPr sz="6614">
                <a:solidFill>
                  <a:schemeClr val="dk1"/>
                </a:solidFill>
                <a:latin typeface="Calibri"/>
                <a:ea typeface="Calibri"/>
                <a:cs typeface="Calibri"/>
                <a:sym typeface="Calibri"/>
              </a:defRPr>
            </a:lvl3pPr>
            <a:lvl4pPr marL="5292021" indent="-380105" algn="l" rtl="0">
              <a:lnSpc>
                <a:spcPct val="90000"/>
              </a:lnSpc>
              <a:spcBef>
                <a:spcPts val="1654"/>
              </a:spcBef>
              <a:buClr>
                <a:schemeClr val="dk1"/>
              </a:buClr>
              <a:buFont typeface="Arial"/>
              <a:buChar char="•"/>
              <a:defRPr sz="5953">
                <a:solidFill>
                  <a:schemeClr val="dk1"/>
                </a:solidFill>
                <a:latin typeface="Calibri"/>
                <a:ea typeface="Calibri"/>
                <a:cs typeface="Calibri"/>
                <a:sym typeface="Calibri"/>
              </a:defRPr>
            </a:lvl4pPr>
            <a:lvl5pPr marL="6804028" indent="-380812" algn="l" rtl="0">
              <a:lnSpc>
                <a:spcPct val="90000"/>
              </a:lnSpc>
              <a:spcBef>
                <a:spcPts val="1654"/>
              </a:spcBef>
              <a:buClr>
                <a:schemeClr val="dk1"/>
              </a:buClr>
              <a:buFont typeface="Arial"/>
              <a:buChar char="•"/>
              <a:defRPr sz="5953">
                <a:solidFill>
                  <a:schemeClr val="dk1"/>
                </a:solidFill>
                <a:latin typeface="Calibri"/>
                <a:ea typeface="Calibri"/>
                <a:cs typeface="Calibri"/>
                <a:sym typeface="Calibri"/>
              </a:defRPr>
            </a:lvl5pPr>
            <a:lvl6pPr marL="8316034" indent="-381518" algn="l" rtl="0">
              <a:lnSpc>
                <a:spcPct val="90000"/>
              </a:lnSpc>
              <a:spcBef>
                <a:spcPts val="1654"/>
              </a:spcBef>
              <a:buClr>
                <a:schemeClr val="dk1"/>
              </a:buClr>
              <a:buFont typeface="Arial"/>
              <a:buChar char="•"/>
              <a:defRPr sz="5953">
                <a:solidFill>
                  <a:schemeClr val="dk1"/>
                </a:solidFill>
                <a:latin typeface="Calibri"/>
                <a:ea typeface="Calibri"/>
                <a:cs typeface="Calibri"/>
                <a:sym typeface="Calibri"/>
              </a:defRPr>
            </a:lvl6pPr>
            <a:lvl7pPr marL="9828040" indent="-382223" algn="l" rtl="0">
              <a:lnSpc>
                <a:spcPct val="90000"/>
              </a:lnSpc>
              <a:spcBef>
                <a:spcPts val="1654"/>
              </a:spcBef>
              <a:buClr>
                <a:schemeClr val="dk1"/>
              </a:buClr>
              <a:buFont typeface="Arial"/>
              <a:buChar char="•"/>
              <a:defRPr sz="5953">
                <a:solidFill>
                  <a:schemeClr val="dk1"/>
                </a:solidFill>
                <a:latin typeface="Calibri"/>
                <a:ea typeface="Calibri"/>
                <a:cs typeface="Calibri"/>
                <a:sym typeface="Calibri"/>
              </a:defRPr>
            </a:lvl7pPr>
            <a:lvl8pPr marL="11340046" indent="-382930" algn="l" rtl="0">
              <a:lnSpc>
                <a:spcPct val="90000"/>
              </a:lnSpc>
              <a:spcBef>
                <a:spcPts val="1654"/>
              </a:spcBef>
              <a:buClr>
                <a:schemeClr val="dk1"/>
              </a:buClr>
              <a:buFont typeface="Arial"/>
              <a:buChar char="•"/>
              <a:defRPr sz="5953">
                <a:solidFill>
                  <a:schemeClr val="dk1"/>
                </a:solidFill>
                <a:latin typeface="Calibri"/>
                <a:ea typeface="Calibri"/>
                <a:cs typeface="Calibri"/>
                <a:sym typeface="Calibri"/>
              </a:defRPr>
            </a:lvl8pPr>
            <a:lvl9pPr marL="12852052" indent="-383636" algn="l" rtl="0">
              <a:lnSpc>
                <a:spcPct val="90000"/>
              </a:lnSpc>
              <a:spcBef>
                <a:spcPts val="1654"/>
              </a:spcBef>
              <a:buClr>
                <a:schemeClr val="dk1"/>
              </a:buClr>
              <a:buFont typeface="Arial"/>
              <a:buChar char="•"/>
              <a:defRPr sz="5953">
                <a:solidFill>
                  <a:schemeClr val="dk1"/>
                </a:solidFill>
                <a:latin typeface="Calibri"/>
                <a:ea typeface="Calibri"/>
                <a:cs typeface="Calibri"/>
                <a:sym typeface="Calibri"/>
              </a:defRPr>
            </a:lvl9pPr>
          </a:lstStyle>
          <a:p>
            <a:endParaRPr/>
          </a:p>
        </p:txBody>
      </p:sp>
      <p:sp>
        <p:nvSpPr>
          <p:cNvPr id="35" name="Shape 35"/>
          <p:cNvSpPr txBox="1">
            <a:spLocks noGrp="1"/>
          </p:cNvSpPr>
          <p:nvPr>
            <p:ph type="body" idx="2"/>
          </p:nvPr>
        </p:nvSpPr>
        <p:spPr>
          <a:xfrm>
            <a:off x="15309145" y="11389025"/>
            <a:ext cx="12852121" cy="27145500"/>
          </a:xfrm>
          <a:prstGeom prst="rect">
            <a:avLst/>
          </a:prstGeom>
          <a:noFill/>
          <a:ln>
            <a:noFill/>
          </a:ln>
        </p:spPr>
        <p:txBody>
          <a:bodyPr lIns="91425" tIns="91425" rIns="91425" bIns="91425" anchor="t" anchorCtr="0"/>
          <a:lstStyle>
            <a:lvl1pPr marL="756003" indent="-167992" algn="l" rtl="0">
              <a:lnSpc>
                <a:spcPct val="90000"/>
              </a:lnSpc>
              <a:spcBef>
                <a:spcPts val="3307"/>
              </a:spcBef>
              <a:buClr>
                <a:schemeClr val="dk1"/>
              </a:buClr>
              <a:buFont typeface="Arial"/>
              <a:buChar char="•"/>
              <a:defRPr sz="9260">
                <a:solidFill>
                  <a:schemeClr val="dk1"/>
                </a:solidFill>
                <a:latin typeface="Calibri"/>
                <a:ea typeface="Calibri"/>
                <a:cs typeface="Calibri"/>
                <a:sym typeface="Calibri"/>
              </a:defRPr>
            </a:lvl1pPr>
            <a:lvl2pPr marL="2268009" indent="-252709" algn="l" rtl="0">
              <a:lnSpc>
                <a:spcPct val="90000"/>
              </a:lnSpc>
              <a:spcBef>
                <a:spcPts val="1654"/>
              </a:spcBef>
              <a:buClr>
                <a:schemeClr val="dk1"/>
              </a:buClr>
              <a:buFont typeface="Arial"/>
              <a:buChar char="•"/>
              <a:defRPr sz="7937">
                <a:solidFill>
                  <a:schemeClr val="dk1"/>
                </a:solidFill>
                <a:latin typeface="Calibri"/>
                <a:ea typeface="Calibri"/>
                <a:cs typeface="Calibri"/>
                <a:sym typeface="Calibri"/>
              </a:defRPr>
            </a:lvl2pPr>
            <a:lvl3pPr marL="3780015" indent="-337425" algn="l" rtl="0">
              <a:lnSpc>
                <a:spcPct val="90000"/>
              </a:lnSpc>
              <a:spcBef>
                <a:spcPts val="1654"/>
              </a:spcBef>
              <a:buClr>
                <a:schemeClr val="dk1"/>
              </a:buClr>
              <a:buFont typeface="Arial"/>
              <a:buChar char="•"/>
              <a:defRPr sz="6614">
                <a:solidFill>
                  <a:schemeClr val="dk1"/>
                </a:solidFill>
                <a:latin typeface="Calibri"/>
                <a:ea typeface="Calibri"/>
                <a:cs typeface="Calibri"/>
                <a:sym typeface="Calibri"/>
              </a:defRPr>
            </a:lvl3pPr>
            <a:lvl4pPr marL="5292021" indent="-380105" algn="l" rtl="0">
              <a:lnSpc>
                <a:spcPct val="90000"/>
              </a:lnSpc>
              <a:spcBef>
                <a:spcPts val="1654"/>
              </a:spcBef>
              <a:buClr>
                <a:schemeClr val="dk1"/>
              </a:buClr>
              <a:buFont typeface="Arial"/>
              <a:buChar char="•"/>
              <a:defRPr sz="5953">
                <a:solidFill>
                  <a:schemeClr val="dk1"/>
                </a:solidFill>
                <a:latin typeface="Calibri"/>
                <a:ea typeface="Calibri"/>
                <a:cs typeface="Calibri"/>
                <a:sym typeface="Calibri"/>
              </a:defRPr>
            </a:lvl4pPr>
            <a:lvl5pPr marL="6804028" indent="-380812" algn="l" rtl="0">
              <a:lnSpc>
                <a:spcPct val="90000"/>
              </a:lnSpc>
              <a:spcBef>
                <a:spcPts val="1654"/>
              </a:spcBef>
              <a:buClr>
                <a:schemeClr val="dk1"/>
              </a:buClr>
              <a:buFont typeface="Arial"/>
              <a:buChar char="•"/>
              <a:defRPr sz="5953">
                <a:solidFill>
                  <a:schemeClr val="dk1"/>
                </a:solidFill>
                <a:latin typeface="Calibri"/>
                <a:ea typeface="Calibri"/>
                <a:cs typeface="Calibri"/>
                <a:sym typeface="Calibri"/>
              </a:defRPr>
            </a:lvl5pPr>
            <a:lvl6pPr marL="8316034" indent="-381518" algn="l" rtl="0">
              <a:lnSpc>
                <a:spcPct val="90000"/>
              </a:lnSpc>
              <a:spcBef>
                <a:spcPts val="1654"/>
              </a:spcBef>
              <a:buClr>
                <a:schemeClr val="dk1"/>
              </a:buClr>
              <a:buFont typeface="Arial"/>
              <a:buChar char="•"/>
              <a:defRPr sz="5953">
                <a:solidFill>
                  <a:schemeClr val="dk1"/>
                </a:solidFill>
                <a:latin typeface="Calibri"/>
                <a:ea typeface="Calibri"/>
                <a:cs typeface="Calibri"/>
                <a:sym typeface="Calibri"/>
              </a:defRPr>
            </a:lvl6pPr>
            <a:lvl7pPr marL="9828040" indent="-382223" algn="l" rtl="0">
              <a:lnSpc>
                <a:spcPct val="90000"/>
              </a:lnSpc>
              <a:spcBef>
                <a:spcPts val="1654"/>
              </a:spcBef>
              <a:buClr>
                <a:schemeClr val="dk1"/>
              </a:buClr>
              <a:buFont typeface="Arial"/>
              <a:buChar char="•"/>
              <a:defRPr sz="5953">
                <a:solidFill>
                  <a:schemeClr val="dk1"/>
                </a:solidFill>
                <a:latin typeface="Calibri"/>
                <a:ea typeface="Calibri"/>
                <a:cs typeface="Calibri"/>
                <a:sym typeface="Calibri"/>
              </a:defRPr>
            </a:lvl7pPr>
            <a:lvl8pPr marL="11340046" indent="-382930" algn="l" rtl="0">
              <a:lnSpc>
                <a:spcPct val="90000"/>
              </a:lnSpc>
              <a:spcBef>
                <a:spcPts val="1654"/>
              </a:spcBef>
              <a:buClr>
                <a:schemeClr val="dk1"/>
              </a:buClr>
              <a:buFont typeface="Arial"/>
              <a:buChar char="•"/>
              <a:defRPr sz="5953">
                <a:solidFill>
                  <a:schemeClr val="dk1"/>
                </a:solidFill>
                <a:latin typeface="Calibri"/>
                <a:ea typeface="Calibri"/>
                <a:cs typeface="Calibri"/>
                <a:sym typeface="Calibri"/>
              </a:defRPr>
            </a:lvl8pPr>
            <a:lvl9pPr marL="12852052" indent="-383636" algn="l" rtl="0">
              <a:lnSpc>
                <a:spcPct val="90000"/>
              </a:lnSpc>
              <a:spcBef>
                <a:spcPts val="1654"/>
              </a:spcBef>
              <a:buClr>
                <a:schemeClr val="dk1"/>
              </a:buClr>
              <a:buFont typeface="Arial"/>
              <a:buChar char="•"/>
              <a:defRPr sz="5953">
                <a:solidFill>
                  <a:schemeClr val="dk1"/>
                </a:solidFill>
                <a:latin typeface="Calibri"/>
                <a:ea typeface="Calibri"/>
                <a:cs typeface="Calibri"/>
                <a:sym typeface="Calibri"/>
              </a:defRPr>
            </a:lvl9pPr>
          </a:lstStyle>
          <a:p>
            <a:endParaRPr/>
          </a:p>
        </p:txBody>
      </p:sp>
      <p:sp>
        <p:nvSpPr>
          <p:cNvPr id="36" name="Shape 36"/>
          <p:cNvSpPr txBox="1">
            <a:spLocks noGrp="1"/>
          </p:cNvSpPr>
          <p:nvPr>
            <p:ph type="dt" idx="10"/>
          </p:nvPr>
        </p:nvSpPr>
        <p:spPr>
          <a:xfrm>
            <a:off x="2079019" y="39653628"/>
            <a:ext cx="6804064" cy="2277805"/>
          </a:xfrm>
          <a:prstGeom prst="rect">
            <a:avLst/>
          </a:prstGeom>
          <a:noFill/>
          <a:ln>
            <a:noFill/>
          </a:ln>
        </p:spPr>
        <p:txBody>
          <a:bodyPr lIns="91425" tIns="91425" rIns="91425" bIns="91425" anchor="ctr" anchorCtr="0"/>
          <a:lstStyle>
            <a:lvl1pPr marL="0" marR="0" indent="0" algn="l" rtl="0">
              <a:spcBef>
                <a:spcPts val="0"/>
              </a:spcBef>
              <a:defRPr sz="3968" b="0" i="0" u="none" strike="noStrike" cap="none" baseline="0">
                <a:solidFill>
                  <a:srgbClr val="888888"/>
                </a:solidFill>
                <a:latin typeface="Calibri"/>
                <a:ea typeface="Calibri"/>
                <a:cs typeface="Calibri"/>
                <a:sym typeface="Calibri"/>
              </a:defRPr>
            </a:lvl1pPr>
            <a:lvl2pPr marL="1752531" marR="0" indent="-12631" algn="l" rtl="0">
              <a:spcBef>
                <a:spcPts val="0"/>
              </a:spcBef>
              <a:defRPr sz="6901" b="0" i="0" u="none" strike="noStrike" cap="none" baseline="0">
                <a:solidFill>
                  <a:schemeClr val="dk1"/>
                </a:solidFill>
                <a:latin typeface="Calibri"/>
                <a:ea typeface="Calibri"/>
                <a:cs typeface="Calibri"/>
                <a:sym typeface="Calibri"/>
              </a:defRPr>
            </a:lvl2pPr>
            <a:lvl3pPr marL="3505058" marR="0" indent="-12558" algn="l" rtl="0">
              <a:spcBef>
                <a:spcPts val="0"/>
              </a:spcBef>
              <a:defRPr sz="6901" b="0" i="0" u="none" strike="noStrike" cap="none" baseline="0">
                <a:solidFill>
                  <a:schemeClr val="dk1"/>
                </a:solidFill>
                <a:latin typeface="Calibri"/>
                <a:ea typeface="Calibri"/>
                <a:cs typeface="Calibri"/>
                <a:sym typeface="Calibri"/>
              </a:defRPr>
            </a:lvl3pPr>
            <a:lvl4pPr marL="5257589" marR="0" indent="-12489" algn="l" rtl="0">
              <a:spcBef>
                <a:spcPts val="0"/>
              </a:spcBef>
              <a:defRPr sz="6901" b="0" i="0" u="none" strike="noStrike" cap="none" baseline="0">
                <a:solidFill>
                  <a:schemeClr val="dk1"/>
                </a:solidFill>
                <a:latin typeface="Calibri"/>
                <a:ea typeface="Calibri"/>
                <a:cs typeface="Calibri"/>
                <a:sym typeface="Calibri"/>
              </a:defRPr>
            </a:lvl4pPr>
            <a:lvl5pPr marL="7010120" marR="0" indent="-12420" algn="l" rtl="0">
              <a:spcBef>
                <a:spcPts val="0"/>
              </a:spcBef>
              <a:defRPr sz="6901" b="0" i="0" u="none" strike="noStrike" cap="none" baseline="0">
                <a:solidFill>
                  <a:schemeClr val="dk1"/>
                </a:solidFill>
                <a:latin typeface="Calibri"/>
                <a:ea typeface="Calibri"/>
                <a:cs typeface="Calibri"/>
                <a:sym typeface="Calibri"/>
              </a:defRPr>
            </a:lvl5pPr>
            <a:lvl6pPr marL="8762647" marR="0" indent="-12347" algn="l" rtl="0">
              <a:spcBef>
                <a:spcPts val="0"/>
              </a:spcBef>
              <a:defRPr sz="6901" b="0" i="0" u="none" strike="noStrike" cap="none" baseline="0">
                <a:solidFill>
                  <a:schemeClr val="dk1"/>
                </a:solidFill>
                <a:latin typeface="Calibri"/>
                <a:ea typeface="Calibri"/>
                <a:cs typeface="Calibri"/>
                <a:sym typeface="Calibri"/>
              </a:defRPr>
            </a:lvl6pPr>
            <a:lvl7pPr marL="10515178" marR="0" indent="-12278" algn="l" rtl="0">
              <a:spcBef>
                <a:spcPts val="0"/>
              </a:spcBef>
              <a:defRPr sz="6901" b="0" i="0" u="none" strike="noStrike" cap="none" baseline="0">
                <a:solidFill>
                  <a:schemeClr val="dk1"/>
                </a:solidFill>
                <a:latin typeface="Calibri"/>
                <a:ea typeface="Calibri"/>
                <a:cs typeface="Calibri"/>
                <a:sym typeface="Calibri"/>
              </a:defRPr>
            </a:lvl7pPr>
            <a:lvl8pPr marL="12267705" marR="0" indent="-12204" algn="l" rtl="0">
              <a:spcBef>
                <a:spcPts val="0"/>
              </a:spcBef>
              <a:defRPr sz="6901" b="0" i="0" u="none" strike="noStrike" cap="none" baseline="0">
                <a:solidFill>
                  <a:schemeClr val="dk1"/>
                </a:solidFill>
                <a:latin typeface="Calibri"/>
                <a:ea typeface="Calibri"/>
                <a:cs typeface="Calibri"/>
                <a:sym typeface="Calibri"/>
              </a:defRPr>
            </a:lvl8pPr>
            <a:lvl9pPr marL="14020240" marR="0" indent="-12140" algn="l" rtl="0">
              <a:spcBef>
                <a:spcPts val="0"/>
              </a:spcBef>
              <a:defRPr sz="6901" b="0" i="0" u="none" strike="noStrike" cap="none" baseline="0">
                <a:solidFill>
                  <a:schemeClr val="dk1"/>
                </a:solidFill>
                <a:latin typeface="Calibri"/>
                <a:ea typeface="Calibri"/>
                <a:cs typeface="Calibri"/>
                <a:sym typeface="Calibri"/>
              </a:defRPr>
            </a:lvl9pPr>
          </a:lstStyle>
          <a:p>
            <a:endParaRPr/>
          </a:p>
        </p:txBody>
      </p:sp>
      <p:sp>
        <p:nvSpPr>
          <p:cNvPr id="37" name="Shape 37"/>
          <p:cNvSpPr txBox="1">
            <a:spLocks noGrp="1"/>
          </p:cNvSpPr>
          <p:nvPr>
            <p:ph type="ftr" idx="11"/>
          </p:nvPr>
        </p:nvSpPr>
        <p:spPr>
          <a:xfrm>
            <a:off x="10017096" y="39653628"/>
            <a:ext cx="10206097" cy="2277805"/>
          </a:xfrm>
          <a:prstGeom prst="rect">
            <a:avLst/>
          </a:prstGeom>
          <a:noFill/>
          <a:ln>
            <a:noFill/>
          </a:ln>
        </p:spPr>
        <p:txBody>
          <a:bodyPr lIns="91425" tIns="91425" rIns="91425" bIns="91425" anchor="ctr" anchorCtr="0"/>
          <a:lstStyle>
            <a:lvl1pPr marL="0" marR="0" indent="0" algn="ctr" rtl="0">
              <a:spcBef>
                <a:spcPts val="0"/>
              </a:spcBef>
              <a:defRPr sz="3968" b="0" i="0" u="none" strike="noStrike" cap="none" baseline="0">
                <a:solidFill>
                  <a:srgbClr val="888888"/>
                </a:solidFill>
                <a:latin typeface="Calibri"/>
                <a:ea typeface="Calibri"/>
                <a:cs typeface="Calibri"/>
                <a:sym typeface="Calibri"/>
              </a:defRPr>
            </a:lvl1pPr>
            <a:lvl2pPr marL="1752531" marR="0" indent="-12631" algn="l" rtl="0">
              <a:spcBef>
                <a:spcPts val="0"/>
              </a:spcBef>
              <a:defRPr sz="6901" b="0" i="0" u="none" strike="noStrike" cap="none" baseline="0">
                <a:solidFill>
                  <a:schemeClr val="dk1"/>
                </a:solidFill>
                <a:latin typeface="Calibri"/>
                <a:ea typeface="Calibri"/>
                <a:cs typeface="Calibri"/>
                <a:sym typeface="Calibri"/>
              </a:defRPr>
            </a:lvl2pPr>
            <a:lvl3pPr marL="3505058" marR="0" indent="-12558" algn="l" rtl="0">
              <a:spcBef>
                <a:spcPts val="0"/>
              </a:spcBef>
              <a:defRPr sz="6901" b="0" i="0" u="none" strike="noStrike" cap="none" baseline="0">
                <a:solidFill>
                  <a:schemeClr val="dk1"/>
                </a:solidFill>
                <a:latin typeface="Calibri"/>
                <a:ea typeface="Calibri"/>
                <a:cs typeface="Calibri"/>
                <a:sym typeface="Calibri"/>
              </a:defRPr>
            </a:lvl3pPr>
            <a:lvl4pPr marL="5257589" marR="0" indent="-12489" algn="l" rtl="0">
              <a:spcBef>
                <a:spcPts val="0"/>
              </a:spcBef>
              <a:defRPr sz="6901" b="0" i="0" u="none" strike="noStrike" cap="none" baseline="0">
                <a:solidFill>
                  <a:schemeClr val="dk1"/>
                </a:solidFill>
                <a:latin typeface="Calibri"/>
                <a:ea typeface="Calibri"/>
                <a:cs typeface="Calibri"/>
                <a:sym typeface="Calibri"/>
              </a:defRPr>
            </a:lvl4pPr>
            <a:lvl5pPr marL="7010120" marR="0" indent="-12420" algn="l" rtl="0">
              <a:spcBef>
                <a:spcPts val="0"/>
              </a:spcBef>
              <a:defRPr sz="6901" b="0" i="0" u="none" strike="noStrike" cap="none" baseline="0">
                <a:solidFill>
                  <a:schemeClr val="dk1"/>
                </a:solidFill>
                <a:latin typeface="Calibri"/>
                <a:ea typeface="Calibri"/>
                <a:cs typeface="Calibri"/>
                <a:sym typeface="Calibri"/>
              </a:defRPr>
            </a:lvl5pPr>
            <a:lvl6pPr marL="8762647" marR="0" indent="-12347" algn="l" rtl="0">
              <a:spcBef>
                <a:spcPts val="0"/>
              </a:spcBef>
              <a:defRPr sz="6901" b="0" i="0" u="none" strike="noStrike" cap="none" baseline="0">
                <a:solidFill>
                  <a:schemeClr val="dk1"/>
                </a:solidFill>
                <a:latin typeface="Calibri"/>
                <a:ea typeface="Calibri"/>
                <a:cs typeface="Calibri"/>
                <a:sym typeface="Calibri"/>
              </a:defRPr>
            </a:lvl6pPr>
            <a:lvl7pPr marL="10515178" marR="0" indent="-12278" algn="l" rtl="0">
              <a:spcBef>
                <a:spcPts val="0"/>
              </a:spcBef>
              <a:defRPr sz="6901" b="0" i="0" u="none" strike="noStrike" cap="none" baseline="0">
                <a:solidFill>
                  <a:schemeClr val="dk1"/>
                </a:solidFill>
                <a:latin typeface="Calibri"/>
                <a:ea typeface="Calibri"/>
                <a:cs typeface="Calibri"/>
                <a:sym typeface="Calibri"/>
              </a:defRPr>
            </a:lvl7pPr>
            <a:lvl8pPr marL="12267705" marR="0" indent="-12204" algn="l" rtl="0">
              <a:spcBef>
                <a:spcPts val="0"/>
              </a:spcBef>
              <a:defRPr sz="6901" b="0" i="0" u="none" strike="noStrike" cap="none" baseline="0">
                <a:solidFill>
                  <a:schemeClr val="dk1"/>
                </a:solidFill>
                <a:latin typeface="Calibri"/>
                <a:ea typeface="Calibri"/>
                <a:cs typeface="Calibri"/>
                <a:sym typeface="Calibri"/>
              </a:defRPr>
            </a:lvl8pPr>
            <a:lvl9pPr marL="14020240" marR="0" indent="-12140" algn="l" rtl="0">
              <a:spcBef>
                <a:spcPts val="0"/>
              </a:spcBef>
              <a:defRPr sz="6901" b="0" i="0" u="none" strike="noStrike" cap="none" baseline="0">
                <a:solidFill>
                  <a:schemeClr val="dk1"/>
                </a:solidFill>
                <a:latin typeface="Calibri"/>
                <a:ea typeface="Calibri"/>
                <a:cs typeface="Calibri"/>
                <a:sym typeface="Calibri"/>
              </a:defRPr>
            </a:lvl9pPr>
          </a:lstStyle>
          <a:p>
            <a:endParaRPr/>
          </a:p>
        </p:txBody>
      </p:sp>
      <p:sp>
        <p:nvSpPr>
          <p:cNvPr id="38" name="Shape 38"/>
          <p:cNvSpPr txBox="1">
            <a:spLocks noGrp="1"/>
          </p:cNvSpPr>
          <p:nvPr>
            <p:ph type="sldNum" idx="12"/>
          </p:nvPr>
        </p:nvSpPr>
        <p:spPr>
          <a:xfrm>
            <a:off x="21357203" y="39653628"/>
            <a:ext cx="6804064" cy="227780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GB" sz="3968" b="0" i="0" u="none" strike="noStrike" cap="none" baseline="0">
                <a:solidFill>
                  <a:srgbClr val="888888"/>
                </a:solidFill>
                <a:latin typeface="Calibri"/>
                <a:ea typeface="Calibri"/>
                <a:cs typeface="Calibri"/>
                <a:sym typeface="Calibri"/>
              </a:rPr>
              <a:t>‹#›</a:t>
            </a:fld>
            <a:endParaRPr lang="en-GB" sz="3968" b="0" i="0" u="none" strike="noStrike" cap="none" baseline="0">
              <a:solidFill>
                <a:srgbClr val="888888"/>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39"/>
        <p:cNvGrpSpPr/>
        <p:nvPr/>
      </p:nvGrpSpPr>
      <p:grpSpPr>
        <a:xfrm>
          <a:off x="0" y="0"/>
          <a:ext cx="0" cy="0"/>
          <a:chOff x="0" y="0"/>
          <a:chExt cx="0" cy="0"/>
        </a:xfrm>
      </p:grpSpPr>
      <p:sp>
        <p:nvSpPr>
          <p:cNvPr id="40" name="Shape 40"/>
          <p:cNvSpPr txBox="1">
            <a:spLocks noGrp="1"/>
          </p:cNvSpPr>
          <p:nvPr>
            <p:ph type="title"/>
          </p:nvPr>
        </p:nvSpPr>
        <p:spPr>
          <a:xfrm>
            <a:off x="2082958" y="2277814"/>
            <a:ext cx="26082246" cy="8269427"/>
          </a:xfrm>
          <a:prstGeom prst="rect">
            <a:avLst/>
          </a:prstGeom>
          <a:noFill/>
          <a:ln>
            <a:noFill/>
          </a:ln>
        </p:spPr>
        <p:txBody>
          <a:bodyPr lIns="91425" tIns="91425" rIns="91425" bIns="91425" anchor="ctr" anchorCtr="0"/>
          <a:lstStyle>
            <a:lvl1pPr algn="l" rtl="0">
              <a:lnSpc>
                <a:spcPct val="90000"/>
              </a:lnSpc>
              <a:spcBef>
                <a:spcPts val="0"/>
              </a:spcBef>
              <a:buClr>
                <a:schemeClr val="dk1"/>
              </a:buClr>
              <a:buFont typeface="Calibri"/>
              <a:buNone/>
              <a:defRPr sz="14550">
                <a:solidFill>
                  <a:schemeClr val="dk1"/>
                </a:solidFill>
                <a:latin typeface="Calibri"/>
                <a:ea typeface="Calibri"/>
                <a:cs typeface="Calibri"/>
                <a:sym typeface="Calibri"/>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41" name="Shape 41"/>
          <p:cNvSpPr txBox="1">
            <a:spLocks noGrp="1"/>
          </p:cNvSpPr>
          <p:nvPr>
            <p:ph type="body" idx="1"/>
          </p:nvPr>
        </p:nvSpPr>
        <p:spPr>
          <a:xfrm>
            <a:off x="2082961" y="10487810"/>
            <a:ext cx="12793056" cy="5139913"/>
          </a:xfrm>
          <a:prstGeom prst="rect">
            <a:avLst/>
          </a:prstGeom>
          <a:noFill/>
          <a:ln>
            <a:noFill/>
          </a:ln>
        </p:spPr>
        <p:txBody>
          <a:bodyPr lIns="91425" tIns="91425" rIns="91425" bIns="91425" anchor="b" anchorCtr="0"/>
          <a:lstStyle>
            <a:lvl1pPr marL="0" indent="0" rtl="0">
              <a:spcBef>
                <a:spcPts val="0"/>
              </a:spcBef>
              <a:buFont typeface="Calibri"/>
              <a:buNone/>
              <a:defRPr sz="7937" b="1"/>
            </a:lvl1pPr>
            <a:lvl2pPr marL="1512006" indent="-705" rtl="0">
              <a:spcBef>
                <a:spcPts val="0"/>
              </a:spcBef>
              <a:buFont typeface="Calibri"/>
              <a:buNone/>
              <a:defRPr sz="6614" b="1"/>
            </a:lvl2pPr>
            <a:lvl3pPr marL="3024012" indent="-1411" rtl="0">
              <a:spcBef>
                <a:spcPts val="0"/>
              </a:spcBef>
              <a:buFont typeface="Calibri"/>
              <a:buNone/>
              <a:defRPr sz="5953" b="1"/>
            </a:lvl3pPr>
            <a:lvl4pPr marL="4536018" indent="-2118" rtl="0">
              <a:spcBef>
                <a:spcPts val="0"/>
              </a:spcBef>
              <a:buFont typeface="Calibri"/>
              <a:buNone/>
              <a:defRPr sz="5291" b="1"/>
            </a:lvl4pPr>
            <a:lvl5pPr marL="6048024" indent="-2823" rtl="0">
              <a:spcBef>
                <a:spcPts val="0"/>
              </a:spcBef>
              <a:buFont typeface="Calibri"/>
              <a:buNone/>
              <a:defRPr sz="5291" b="1"/>
            </a:lvl5pPr>
            <a:lvl6pPr marL="7560031" indent="-3530" rtl="0">
              <a:spcBef>
                <a:spcPts val="0"/>
              </a:spcBef>
              <a:buFont typeface="Calibri"/>
              <a:buNone/>
              <a:defRPr sz="5291" b="1"/>
            </a:lvl6pPr>
            <a:lvl7pPr marL="9072037" indent="-4236" rtl="0">
              <a:spcBef>
                <a:spcPts val="0"/>
              </a:spcBef>
              <a:buFont typeface="Calibri"/>
              <a:buNone/>
              <a:defRPr sz="5291" b="1"/>
            </a:lvl7pPr>
            <a:lvl8pPr marL="10584043" indent="-4943" rtl="0">
              <a:spcBef>
                <a:spcPts val="0"/>
              </a:spcBef>
              <a:buFont typeface="Calibri"/>
              <a:buNone/>
              <a:defRPr sz="5291" b="1"/>
            </a:lvl8pPr>
            <a:lvl9pPr marL="12096049" indent="-5649" rtl="0">
              <a:spcBef>
                <a:spcPts val="0"/>
              </a:spcBef>
              <a:buFont typeface="Calibri"/>
              <a:buNone/>
              <a:defRPr sz="5291" b="1"/>
            </a:lvl9pPr>
          </a:lstStyle>
          <a:p>
            <a:endParaRPr/>
          </a:p>
        </p:txBody>
      </p:sp>
      <p:sp>
        <p:nvSpPr>
          <p:cNvPr id="42" name="Shape 42"/>
          <p:cNvSpPr txBox="1">
            <a:spLocks noGrp="1"/>
          </p:cNvSpPr>
          <p:nvPr>
            <p:ph type="body" idx="2"/>
          </p:nvPr>
        </p:nvSpPr>
        <p:spPr>
          <a:xfrm>
            <a:off x="2082961" y="15627725"/>
            <a:ext cx="12793056" cy="22986029"/>
          </a:xfrm>
          <a:prstGeom prst="rect">
            <a:avLst/>
          </a:prstGeom>
          <a:noFill/>
          <a:ln>
            <a:noFill/>
          </a:ln>
        </p:spPr>
        <p:txBody>
          <a:bodyPr lIns="91425" tIns="91425" rIns="91425" bIns="91425" anchor="t" anchorCtr="0"/>
          <a:lstStyle>
            <a:lvl1pPr marL="756003" indent="-167992" algn="l" rtl="0">
              <a:lnSpc>
                <a:spcPct val="90000"/>
              </a:lnSpc>
              <a:spcBef>
                <a:spcPts val="3307"/>
              </a:spcBef>
              <a:buClr>
                <a:schemeClr val="dk1"/>
              </a:buClr>
              <a:buFont typeface="Arial"/>
              <a:buChar char="•"/>
              <a:defRPr sz="9260">
                <a:solidFill>
                  <a:schemeClr val="dk1"/>
                </a:solidFill>
                <a:latin typeface="Calibri"/>
                <a:ea typeface="Calibri"/>
                <a:cs typeface="Calibri"/>
                <a:sym typeface="Calibri"/>
              </a:defRPr>
            </a:lvl1pPr>
            <a:lvl2pPr marL="2268009" indent="-252709" algn="l" rtl="0">
              <a:lnSpc>
                <a:spcPct val="90000"/>
              </a:lnSpc>
              <a:spcBef>
                <a:spcPts val="1654"/>
              </a:spcBef>
              <a:buClr>
                <a:schemeClr val="dk1"/>
              </a:buClr>
              <a:buFont typeface="Arial"/>
              <a:buChar char="•"/>
              <a:defRPr sz="7937">
                <a:solidFill>
                  <a:schemeClr val="dk1"/>
                </a:solidFill>
                <a:latin typeface="Calibri"/>
                <a:ea typeface="Calibri"/>
                <a:cs typeface="Calibri"/>
                <a:sym typeface="Calibri"/>
              </a:defRPr>
            </a:lvl2pPr>
            <a:lvl3pPr marL="3780015" indent="-337425" algn="l" rtl="0">
              <a:lnSpc>
                <a:spcPct val="90000"/>
              </a:lnSpc>
              <a:spcBef>
                <a:spcPts val="1654"/>
              </a:spcBef>
              <a:buClr>
                <a:schemeClr val="dk1"/>
              </a:buClr>
              <a:buFont typeface="Arial"/>
              <a:buChar char="•"/>
              <a:defRPr sz="6614">
                <a:solidFill>
                  <a:schemeClr val="dk1"/>
                </a:solidFill>
                <a:latin typeface="Calibri"/>
                <a:ea typeface="Calibri"/>
                <a:cs typeface="Calibri"/>
                <a:sym typeface="Calibri"/>
              </a:defRPr>
            </a:lvl3pPr>
            <a:lvl4pPr marL="5292021" indent="-380105" algn="l" rtl="0">
              <a:lnSpc>
                <a:spcPct val="90000"/>
              </a:lnSpc>
              <a:spcBef>
                <a:spcPts val="1654"/>
              </a:spcBef>
              <a:buClr>
                <a:schemeClr val="dk1"/>
              </a:buClr>
              <a:buFont typeface="Arial"/>
              <a:buChar char="•"/>
              <a:defRPr sz="5953">
                <a:solidFill>
                  <a:schemeClr val="dk1"/>
                </a:solidFill>
                <a:latin typeface="Calibri"/>
                <a:ea typeface="Calibri"/>
                <a:cs typeface="Calibri"/>
                <a:sym typeface="Calibri"/>
              </a:defRPr>
            </a:lvl4pPr>
            <a:lvl5pPr marL="6804028" indent="-380812" algn="l" rtl="0">
              <a:lnSpc>
                <a:spcPct val="90000"/>
              </a:lnSpc>
              <a:spcBef>
                <a:spcPts val="1654"/>
              </a:spcBef>
              <a:buClr>
                <a:schemeClr val="dk1"/>
              </a:buClr>
              <a:buFont typeface="Arial"/>
              <a:buChar char="•"/>
              <a:defRPr sz="5953">
                <a:solidFill>
                  <a:schemeClr val="dk1"/>
                </a:solidFill>
                <a:latin typeface="Calibri"/>
                <a:ea typeface="Calibri"/>
                <a:cs typeface="Calibri"/>
                <a:sym typeface="Calibri"/>
              </a:defRPr>
            </a:lvl5pPr>
            <a:lvl6pPr marL="8316034" indent="-381518" algn="l" rtl="0">
              <a:lnSpc>
                <a:spcPct val="90000"/>
              </a:lnSpc>
              <a:spcBef>
                <a:spcPts val="1654"/>
              </a:spcBef>
              <a:buClr>
                <a:schemeClr val="dk1"/>
              </a:buClr>
              <a:buFont typeface="Arial"/>
              <a:buChar char="•"/>
              <a:defRPr sz="5953">
                <a:solidFill>
                  <a:schemeClr val="dk1"/>
                </a:solidFill>
                <a:latin typeface="Calibri"/>
                <a:ea typeface="Calibri"/>
                <a:cs typeface="Calibri"/>
                <a:sym typeface="Calibri"/>
              </a:defRPr>
            </a:lvl6pPr>
            <a:lvl7pPr marL="9828040" indent="-382223" algn="l" rtl="0">
              <a:lnSpc>
                <a:spcPct val="90000"/>
              </a:lnSpc>
              <a:spcBef>
                <a:spcPts val="1654"/>
              </a:spcBef>
              <a:buClr>
                <a:schemeClr val="dk1"/>
              </a:buClr>
              <a:buFont typeface="Arial"/>
              <a:buChar char="•"/>
              <a:defRPr sz="5953">
                <a:solidFill>
                  <a:schemeClr val="dk1"/>
                </a:solidFill>
                <a:latin typeface="Calibri"/>
                <a:ea typeface="Calibri"/>
                <a:cs typeface="Calibri"/>
                <a:sym typeface="Calibri"/>
              </a:defRPr>
            </a:lvl7pPr>
            <a:lvl8pPr marL="11340046" indent="-382930" algn="l" rtl="0">
              <a:lnSpc>
                <a:spcPct val="90000"/>
              </a:lnSpc>
              <a:spcBef>
                <a:spcPts val="1654"/>
              </a:spcBef>
              <a:buClr>
                <a:schemeClr val="dk1"/>
              </a:buClr>
              <a:buFont typeface="Arial"/>
              <a:buChar char="•"/>
              <a:defRPr sz="5953">
                <a:solidFill>
                  <a:schemeClr val="dk1"/>
                </a:solidFill>
                <a:latin typeface="Calibri"/>
                <a:ea typeface="Calibri"/>
                <a:cs typeface="Calibri"/>
                <a:sym typeface="Calibri"/>
              </a:defRPr>
            </a:lvl8pPr>
            <a:lvl9pPr marL="12852052" indent="-383636" algn="l" rtl="0">
              <a:lnSpc>
                <a:spcPct val="90000"/>
              </a:lnSpc>
              <a:spcBef>
                <a:spcPts val="1654"/>
              </a:spcBef>
              <a:buClr>
                <a:schemeClr val="dk1"/>
              </a:buClr>
              <a:buFont typeface="Arial"/>
              <a:buChar char="•"/>
              <a:defRPr sz="5953">
                <a:solidFill>
                  <a:schemeClr val="dk1"/>
                </a:solidFill>
                <a:latin typeface="Calibri"/>
                <a:ea typeface="Calibri"/>
                <a:cs typeface="Calibri"/>
                <a:sym typeface="Calibri"/>
              </a:defRPr>
            </a:lvl9pPr>
          </a:lstStyle>
          <a:p>
            <a:endParaRPr/>
          </a:p>
        </p:txBody>
      </p:sp>
      <p:sp>
        <p:nvSpPr>
          <p:cNvPr id="43" name="Shape 43"/>
          <p:cNvSpPr txBox="1">
            <a:spLocks noGrp="1"/>
          </p:cNvSpPr>
          <p:nvPr>
            <p:ph type="body" idx="3"/>
          </p:nvPr>
        </p:nvSpPr>
        <p:spPr>
          <a:xfrm>
            <a:off x="15309148" y="10487810"/>
            <a:ext cx="12856060" cy="5139913"/>
          </a:xfrm>
          <a:prstGeom prst="rect">
            <a:avLst/>
          </a:prstGeom>
          <a:noFill/>
          <a:ln>
            <a:noFill/>
          </a:ln>
        </p:spPr>
        <p:txBody>
          <a:bodyPr lIns="91425" tIns="91425" rIns="91425" bIns="91425" anchor="b" anchorCtr="0"/>
          <a:lstStyle>
            <a:lvl1pPr marL="0" indent="0" rtl="0">
              <a:spcBef>
                <a:spcPts val="0"/>
              </a:spcBef>
              <a:buFont typeface="Calibri"/>
              <a:buNone/>
              <a:defRPr sz="7937" b="1"/>
            </a:lvl1pPr>
            <a:lvl2pPr marL="1512006" indent="-705" rtl="0">
              <a:spcBef>
                <a:spcPts val="0"/>
              </a:spcBef>
              <a:buFont typeface="Calibri"/>
              <a:buNone/>
              <a:defRPr sz="6614" b="1"/>
            </a:lvl2pPr>
            <a:lvl3pPr marL="3024012" indent="-1411" rtl="0">
              <a:spcBef>
                <a:spcPts val="0"/>
              </a:spcBef>
              <a:buFont typeface="Calibri"/>
              <a:buNone/>
              <a:defRPr sz="5953" b="1"/>
            </a:lvl3pPr>
            <a:lvl4pPr marL="4536018" indent="-2118" rtl="0">
              <a:spcBef>
                <a:spcPts val="0"/>
              </a:spcBef>
              <a:buFont typeface="Calibri"/>
              <a:buNone/>
              <a:defRPr sz="5291" b="1"/>
            </a:lvl4pPr>
            <a:lvl5pPr marL="6048024" indent="-2823" rtl="0">
              <a:spcBef>
                <a:spcPts val="0"/>
              </a:spcBef>
              <a:buFont typeface="Calibri"/>
              <a:buNone/>
              <a:defRPr sz="5291" b="1"/>
            </a:lvl5pPr>
            <a:lvl6pPr marL="7560031" indent="-3530" rtl="0">
              <a:spcBef>
                <a:spcPts val="0"/>
              </a:spcBef>
              <a:buFont typeface="Calibri"/>
              <a:buNone/>
              <a:defRPr sz="5291" b="1"/>
            </a:lvl6pPr>
            <a:lvl7pPr marL="9072037" indent="-4236" rtl="0">
              <a:spcBef>
                <a:spcPts val="0"/>
              </a:spcBef>
              <a:buFont typeface="Calibri"/>
              <a:buNone/>
              <a:defRPr sz="5291" b="1"/>
            </a:lvl7pPr>
            <a:lvl8pPr marL="10584043" indent="-4943" rtl="0">
              <a:spcBef>
                <a:spcPts val="0"/>
              </a:spcBef>
              <a:buFont typeface="Calibri"/>
              <a:buNone/>
              <a:defRPr sz="5291" b="1"/>
            </a:lvl8pPr>
            <a:lvl9pPr marL="12096049" indent="-5649" rtl="0">
              <a:spcBef>
                <a:spcPts val="0"/>
              </a:spcBef>
              <a:buFont typeface="Calibri"/>
              <a:buNone/>
              <a:defRPr sz="5291" b="1"/>
            </a:lvl9pPr>
          </a:lstStyle>
          <a:p>
            <a:endParaRPr/>
          </a:p>
        </p:txBody>
      </p:sp>
      <p:sp>
        <p:nvSpPr>
          <p:cNvPr id="44" name="Shape 44"/>
          <p:cNvSpPr txBox="1">
            <a:spLocks noGrp="1"/>
          </p:cNvSpPr>
          <p:nvPr>
            <p:ph type="body" idx="4"/>
          </p:nvPr>
        </p:nvSpPr>
        <p:spPr>
          <a:xfrm>
            <a:off x="15309148" y="15627725"/>
            <a:ext cx="12856060" cy="22986029"/>
          </a:xfrm>
          <a:prstGeom prst="rect">
            <a:avLst/>
          </a:prstGeom>
          <a:noFill/>
          <a:ln>
            <a:noFill/>
          </a:ln>
        </p:spPr>
        <p:txBody>
          <a:bodyPr lIns="91425" tIns="91425" rIns="91425" bIns="91425" anchor="t" anchorCtr="0"/>
          <a:lstStyle>
            <a:lvl1pPr marL="756003" indent="-167992" algn="l" rtl="0">
              <a:lnSpc>
                <a:spcPct val="90000"/>
              </a:lnSpc>
              <a:spcBef>
                <a:spcPts val="3307"/>
              </a:spcBef>
              <a:buClr>
                <a:schemeClr val="dk1"/>
              </a:buClr>
              <a:buFont typeface="Arial"/>
              <a:buChar char="•"/>
              <a:defRPr sz="9260">
                <a:solidFill>
                  <a:schemeClr val="dk1"/>
                </a:solidFill>
                <a:latin typeface="Calibri"/>
                <a:ea typeface="Calibri"/>
                <a:cs typeface="Calibri"/>
                <a:sym typeface="Calibri"/>
              </a:defRPr>
            </a:lvl1pPr>
            <a:lvl2pPr marL="2268009" indent="-252709" algn="l" rtl="0">
              <a:lnSpc>
                <a:spcPct val="90000"/>
              </a:lnSpc>
              <a:spcBef>
                <a:spcPts val="1654"/>
              </a:spcBef>
              <a:buClr>
                <a:schemeClr val="dk1"/>
              </a:buClr>
              <a:buFont typeface="Arial"/>
              <a:buChar char="•"/>
              <a:defRPr sz="7937">
                <a:solidFill>
                  <a:schemeClr val="dk1"/>
                </a:solidFill>
                <a:latin typeface="Calibri"/>
                <a:ea typeface="Calibri"/>
                <a:cs typeface="Calibri"/>
                <a:sym typeface="Calibri"/>
              </a:defRPr>
            </a:lvl2pPr>
            <a:lvl3pPr marL="3780015" indent="-337425" algn="l" rtl="0">
              <a:lnSpc>
                <a:spcPct val="90000"/>
              </a:lnSpc>
              <a:spcBef>
                <a:spcPts val="1654"/>
              </a:spcBef>
              <a:buClr>
                <a:schemeClr val="dk1"/>
              </a:buClr>
              <a:buFont typeface="Arial"/>
              <a:buChar char="•"/>
              <a:defRPr sz="6614">
                <a:solidFill>
                  <a:schemeClr val="dk1"/>
                </a:solidFill>
                <a:latin typeface="Calibri"/>
                <a:ea typeface="Calibri"/>
                <a:cs typeface="Calibri"/>
                <a:sym typeface="Calibri"/>
              </a:defRPr>
            </a:lvl3pPr>
            <a:lvl4pPr marL="5292021" indent="-380105" algn="l" rtl="0">
              <a:lnSpc>
                <a:spcPct val="90000"/>
              </a:lnSpc>
              <a:spcBef>
                <a:spcPts val="1654"/>
              </a:spcBef>
              <a:buClr>
                <a:schemeClr val="dk1"/>
              </a:buClr>
              <a:buFont typeface="Arial"/>
              <a:buChar char="•"/>
              <a:defRPr sz="5953">
                <a:solidFill>
                  <a:schemeClr val="dk1"/>
                </a:solidFill>
                <a:latin typeface="Calibri"/>
                <a:ea typeface="Calibri"/>
                <a:cs typeface="Calibri"/>
                <a:sym typeface="Calibri"/>
              </a:defRPr>
            </a:lvl4pPr>
            <a:lvl5pPr marL="6804028" indent="-380812" algn="l" rtl="0">
              <a:lnSpc>
                <a:spcPct val="90000"/>
              </a:lnSpc>
              <a:spcBef>
                <a:spcPts val="1654"/>
              </a:spcBef>
              <a:buClr>
                <a:schemeClr val="dk1"/>
              </a:buClr>
              <a:buFont typeface="Arial"/>
              <a:buChar char="•"/>
              <a:defRPr sz="5953">
                <a:solidFill>
                  <a:schemeClr val="dk1"/>
                </a:solidFill>
                <a:latin typeface="Calibri"/>
                <a:ea typeface="Calibri"/>
                <a:cs typeface="Calibri"/>
                <a:sym typeface="Calibri"/>
              </a:defRPr>
            </a:lvl5pPr>
            <a:lvl6pPr marL="8316034" indent="-381518" algn="l" rtl="0">
              <a:lnSpc>
                <a:spcPct val="90000"/>
              </a:lnSpc>
              <a:spcBef>
                <a:spcPts val="1654"/>
              </a:spcBef>
              <a:buClr>
                <a:schemeClr val="dk1"/>
              </a:buClr>
              <a:buFont typeface="Arial"/>
              <a:buChar char="•"/>
              <a:defRPr sz="5953">
                <a:solidFill>
                  <a:schemeClr val="dk1"/>
                </a:solidFill>
                <a:latin typeface="Calibri"/>
                <a:ea typeface="Calibri"/>
                <a:cs typeface="Calibri"/>
                <a:sym typeface="Calibri"/>
              </a:defRPr>
            </a:lvl6pPr>
            <a:lvl7pPr marL="9828040" indent="-382223" algn="l" rtl="0">
              <a:lnSpc>
                <a:spcPct val="90000"/>
              </a:lnSpc>
              <a:spcBef>
                <a:spcPts val="1654"/>
              </a:spcBef>
              <a:buClr>
                <a:schemeClr val="dk1"/>
              </a:buClr>
              <a:buFont typeface="Arial"/>
              <a:buChar char="•"/>
              <a:defRPr sz="5953">
                <a:solidFill>
                  <a:schemeClr val="dk1"/>
                </a:solidFill>
                <a:latin typeface="Calibri"/>
                <a:ea typeface="Calibri"/>
                <a:cs typeface="Calibri"/>
                <a:sym typeface="Calibri"/>
              </a:defRPr>
            </a:lvl7pPr>
            <a:lvl8pPr marL="11340046" indent="-382930" algn="l" rtl="0">
              <a:lnSpc>
                <a:spcPct val="90000"/>
              </a:lnSpc>
              <a:spcBef>
                <a:spcPts val="1654"/>
              </a:spcBef>
              <a:buClr>
                <a:schemeClr val="dk1"/>
              </a:buClr>
              <a:buFont typeface="Arial"/>
              <a:buChar char="•"/>
              <a:defRPr sz="5953">
                <a:solidFill>
                  <a:schemeClr val="dk1"/>
                </a:solidFill>
                <a:latin typeface="Calibri"/>
                <a:ea typeface="Calibri"/>
                <a:cs typeface="Calibri"/>
                <a:sym typeface="Calibri"/>
              </a:defRPr>
            </a:lvl8pPr>
            <a:lvl9pPr marL="12852052" indent="-383636" algn="l" rtl="0">
              <a:lnSpc>
                <a:spcPct val="90000"/>
              </a:lnSpc>
              <a:spcBef>
                <a:spcPts val="1654"/>
              </a:spcBef>
              <a:buClr>
                <a:schemeClr val="dk1"/>
              </a:buClr>
              <a:buFont typeface="Arial"/>
              <a:buChar char="•"/>
              <a:defRPr sz="5953">
                <a:solidFill>
                  <a:schemeClr val="dk1"/>
                </a:solidFill>
                <a:latin typeface="Calibri"/>
                <a:ea typeface="Calibri"/>
                <a:cs typeface="Calibri"/>
                <a:sym typeface="Calibri"/>
              </a:defRPr>
            </a:lvl9pPr>
          </a:lstStyle>
          <a:p>
            <a:endParaRPr/>
          </a:p>
        </p:txBody>
      </p:sp>
      <p:sp>
        <p:nvSpPr>
          <p:cNvPr id="45" name="Shape 45"/>
          <p:cNvSpPr txBox="1">
            <a:spLocks noGrp="1"/>
          </p:cNvSpPr>
          <p:nvPr>
            <p:ph type="dt" idx="10"/>
          </p:nvPr>
        </p:nvSpPr>
        <p:spPr>
          <a:xfrm>
            <a:off x="2079019" y="39653628"/>
            <a:ext cx="6804064" cy="2277805"/>
          </a:xfrm>
          <a:prstGeom prst="rect">
            <a:avLst/>
          </a:prstGeom>
          <a:noFill/>
          <a:ln>
            <a:noFill/>
          </a:ln>
        </p:spPr>
        <p:txBody>
          <a:bodyPr lIns="91425" tIns="91425" rIns="91425" bIns="91425" anchor="ctr" anchorCtr="0"/>
          <a:lstStyle>
            <a:lvl1pPr marL="0" marR="0" indent="0" algn="l" rtl="0">
              <a:spcBef>
                <a:spcPts val="0"/>
              </a:spcBef>
              <a:defRPr sz="3968" b="0" i="0" u="none" strike="noStrike" cap="none" baseline="0">
                <a:solidFill>
                  <a:srgbClr val="888888"/>
                </a:solidFill>
                <a:latin typeface="Calibri"/>
                <a:ea typeface="Calibri"/>
                <a:cs typeface="Calibri"/>
                <a:sym typeface="Calibri"/>
              </a:defRPr>
            </a:lvl1pPr>
            <a:lvl2pPr marL="1752531" marR="0" indent="-12631" algn="l" rtl="0">
              <a:spcBef>
                <a:spcPts val="0"/>
              </a:spcBef>
              <a:defRPr sz="6901" b="0" i="0" u="none" strike="noStrike" cap="none" baseline="0">
                <a:solidFill>
                  <a:schemeClr val="dk1"/>
                </a:solidFill>
                <a:latin typeface="Calibri"/>
                <a:ea typeface="Calibri"/>
                <a:cs typeface="Calibri"/>
                <a:sym typeface="Calibri"/>
              </a:defRPr>
            </a:lvl2pPr>
            <a:lvl3pPr marL="3505058" marR="0" indent="-12558" algn="l" rtl="0">
              <a:spcBef>
                <a:spcPts val="0"/>
              </a:spcBef>
              <a:defRPr sz="6901" b="0" i="0" u="none" strike="noStrike" cap="none" baseline="0">
                <a:solidFill>
                  <a:schemeClr val="dk1"/>
                </a:solidFill>
                <a:latin typeface="Calibri"/>
                <a:ea typeface="Calibri"/>
                <a:cs typeface="Calibri"/>
                <a:sym typeface="Calibri"/>
              </a:defRPr>
            </a:lvl3pPr>
            <a:lvl4pPr marL="5257589" marR="0" indent="-12489" algn="l" rtl="0">
              <a:spcBef>
                <a:spcPts val="0"/>
              </a:spcBef>
              <a:defRPr sz="6901" b="0" i="0" u="none" strike="noStrike" cap="none" baseline="0">
                <a:solidFill>
                  <a:schemeClr val="dk1"/>
                </a:solidFill>
                <a:latin typeface="Calibri"/>
                <a:ea typeface="Calibri"/>
                <a:cs typeface="Calibri"/>
                <a:sym typeface="Calibri"/>
              </a:defRPr>
            </a:lvl4pPr>
            <a:lvl5pPr marL="7010120" marR="0" indent="-12420" algn="l" rtl="0">
              <a:spcBef>
                <a:spcPts val="0"/>
              </a:spcBef>
              <a:defRPr sz="6901" b="0" i="0" u="none" strike="noStrike" cap="none" baseline="0">
                <a:solidFill>
                  <a:schemeClr val="dk1"/>
                </a:solidFill>
                <a:latin typeface="Calibri"/>
                <a:ea typeface="Calibri"/>
                <a:cs typeface="Calibri"/>
                <a:sym typeface="Calibri"/>
              </a:defRPr>
            </a:lvl5pPr>
            <a:lvl6pPr marL="8762647" marR="0" indent="-12347" algn="l" rtl="0">
              <a:spcBef>
                <a:spcPts val="0"/>
              </a:spcBef>
              <a:defRPr sz="6901" b="0" i="0" u="none" strike="noStrike" cap="none" baseline="0">
                <a:solidFill>
                  <a:schemeClr val="dk1"/>
                </a:solidFill>
                <a:latin typeface="Calibri"/>
                <a:ea typeface="Calibri"/>
                <a:cs typeface="Calibri"/>
                <a:sym typeface="Calibri"/>
              </a:defRPr>
            </a:lvl6pPr>
            <a:lvl7pPr marL="10515178" marR="0" indent="-12278" algn="l" rtl="0">
              <a:spcBef>
                <a:spcPts val="0"/>
              </a:spcBef>
              <a:defRPr sz="6901" b="0" i="0" u="none" strike="noStrike" cap="none" baseline="0">
                <a:solidFill>
                  <a:schemeClr val="dk1"/>
                </a:solidFill>
                <a:latin typeface="Calibri"/>
                <a:ea typeface="Calibri"/>
                <a:cs typeface="Calibri"/>
                <a:sym typeface="Calibri"/>
              </a:defRPr>
            </a:lvl7pPr>
            <a:lvl8pPr marL="12267705" marR="0" indent="-12204" algn="l" rtl="0">
              <a:spcBef>
                <a:spcPts val="0"/>
              </a:spcBef>
              <a:defRPr sz="6901" b="0" i="0" u="none" strike="noStrike" cap="none" baseline="0">
                <a:solidFill>
                  <a:schemeClr val="dk1"/>
                </a:solidFill>
                <a:latin typeface="Calibri"/>
                <a:ea typeface="Calibri"/>
                <a:cs typeface="Calibri"/>
                <a:sym typeface="Calibri"/>
              </a:defRPr>
            </a:lvl8pPr>
            <a:lvl9pPr marL="14020240" marR="0" indent="-12140" algn="l" rtl="0">
              <a:spcBef>
                <a:spcPts val="0"/>
              </a:spcBef>
              <a:defRPr sz="6901" b="0" i="0" u="none" strike="noStrike" cap="none" baseline="0">
                <a:solidFill>
                  <a:schemeClr val="dk1"/>
                </a:solidFill>
                <a:latin typeface="Calibri"/>
                <a:ea typeface="Calibri"/>
                <a:cs typeface="Calibri"/>
                <a:sym typeface="Calibri"/>
              </a:defRPr>
            </a:lvl9pPr>
          </a:lstStyle>
          <a:p>
            <a:endParaRPr/>
          </a:p>
        </p:txBody>
      </p:sp>
      <p:sp>
        <p:nvSpPr>
          <p:cNvPr id="46" name="Shape 46"/>
          <p:cNvSpPr txBox="1">
            <a:spLocks noGrp="1"/>
          </p:cNvSpPr>
          <p:nvPr>
            <p:ph type="ftr" idx="11"/>
          </p:nvPr>
        </p:nvSpPr>
        <p:spPr>
          <a:xfrm>
            <a:off x="10017096" y="39653628"/>
            <a:ext cx="10206097" cy="2277805"/>
          </a:xfrm>
          <a:prstGeom prst="rect">
            <a:avLst/>
          </a:prstGeom>
          <a:noFill/>
          <a:ln>
            <a:noFill/>
          </a:ln>
        </p:spPr>
        <p:txBody>
          <a:bodyPr lIns="91425" tIns="91425" rIns="91425" bIns="91425" anchor="ctr" anchorCtr="0"/>
          <a:lstStyle>
            <a:lvl1pPr marL="0" marR="0" indent="0" algn="ctr" rtl="0">
              <a:spcBef>
                <a:spcPts val="0"/>
              </a:spcBef>
              <a:defRPr sz="3968" b="0" i="0" u="none" strike="noStrike" cap="none" baseline="0">
                <a:solidFill>
                  <a:srgbClr val="888888"/>
                </a:solidFill>
                <a:latin typeface="Calibri"/>
                <a:ea typeface="Calibri"/>
                <a:cs typeface="Calibri"/>
                <a:sym typeface="Calibri"/>
              </a:defRPr>
            </a:lvl1pPr>
            <a:lvl2pPr marL="1752531" marR="0" indent="-12631" algn="l" rtl="0">
              <a:spcBef>
                <a:spcPts val="0"/>
              </a:spcBef>
              <a:defRPr sz="6901" b="0" i="0" u="none" strike="noStrike" cap="none" baseline="0">
                <a:solidFill>
                  <a:schemeClr val="dk1"/>
                </a:solidFill>
                <a:latin typeface="Calibri"/>
                <a:ea typeface="Calibri"/>
                <a:cs typeface="Calibri"/>
                <a:sym typeface="Calibri"/>
              </a:defRPr>
            </a:lvl2pPr>
            <a:lvl3pPr marL="3505058" marR="0" indent="-12558" algn="l" rtl="0">
              <a:spcBef>
                <a:spcPts val="0"/>
              </a:spcBef>
              <a:defRPr sz="6901" b="0" i="0" u="none" strike="noStrike" cap="none" baseline="0">
                <a:solidFill>
                  <a:schemeClr val="dk1"/>
                </a:solidFill>
                <a:latin typeface="Calibri"/>
                <a:ea typeface="Calibri"/>
                <a:cs typeface="Calibri"/>
                <a:sym typeface="Calibri"/>
              </a:defRPr>
            </a:lvl3pPr>
            <a:lvl4pPr marL="5257589" marR="0" indent="-12489" algn="l" rtl="0">
              <a:spcBef>
                <a:spcPts val="0"/>
              </a:spcBef>
              <a:defRPr sz="6901" b="0" i="0" u="none" strike="noStrike" cap="none" baseline="0">
                <a:solidFill>
                  <a:schemeClr val="dk1"/>
                </a:solidFill>
                <a:latin typeface="Calibri"/>
                <a:ea typeface="Calibri"/>
                <a:cs typeface="Calibri"/>
                <a:sym typeface="Calibri"/>
              </a:defRPr>
            </a:lvl4pPr>
            <a:lvl5pPr marL="7010120" marR="0" indent="-12420" algn="l" rtl="0">
              <a:spcBef>
                <a:spcPts val="0"/>
              </a:spcBef>
              <a:defRPr sz="6901" b="0" i="0" u="none" strike="noStrike" cap="none" baseline="0">
                <a:solidFill>
                  <a:schemeClr val="dk1"/>
                </a:solidFill>
                <a:latin typeface="Calibri"/>
                <a:ea typeface="Calibri"/>
                <a:cs typeface="Calibri"/>
                <a:sym typeface="Calibri"/>
              </a:defRPr>
            </a:lvl5pPr>
            <a:lvl6pPr marL="8762647" marR="0" indent="-12347" algn="l" rtl="0">
              <a:spcBef>
                <a:spcPts val="0"/>
              </a:spcBef>
              <a:defRPr sz="6901" b="0" i="0" u="none" strike="noStrike" cap="none" baseline="0">
                <a:solidFill>
                  <a:schemeClr val="dk1"/>
                </a:solidFill>
                <a:latin typeface="Calibri"/>
                <a:ea typeface="Calibri"/>
                <a:cs typeface="Calibri"/>
                <a:sym typeface="Calibri"/>
              </a:defRPr>
            </a:lvl6pPr>
            <a:lvl7pPr marL="10515178" marR="0" indent="-12278" algn="l" rtl="0">
              <a:spcBef>
                <a:spcPts val="0"/>
              </a:spcBef>
              <a:defRPr sz="6901" b="0" i="0" u="none" strike="noStrike" cap="none" baseline="0">
                <a:solidFill>
                  <a:schemeClr val="dk1"/>
                </a:solidFill>
                <a:latin typeface="Calibri"/>
                <a:ea typeface="Calibri"/>
                <a:cs typeface="Calibri"/>
                <a:sym typeface="Calibri"/>
              </a:defRPr>
            </a:lvl7pPr>
            <a:lvl8pPr marL="12267705" marR="0" indent="-12204" algn="l" rtl="0">
              <a:spcBef>
                <a:spcPts val="0"/>
              </a:spcBef>
              <a:defRPr sz="6901" b="0" i="0" u="none" strike="noStrike" cap="none" baseline="0">
                <a:solidFill>
                  <a:schemeClr val="dk1"/>
                </a:solidFill>
                <a:latin typeface="Calibri"/>
                <a:ea typeface="Calibri"/>
                <a:cs typeface="Calibri"/>
                <a:sym typeface="Calibri"/>
              </a:defRPr>
            </a:lvl8pPr>
            <a:lvl9pPr marL="14020240" marR="0" indent="-12140" algn="l" rtl="0">
              <a:spcBef>
                <a:spcPts val="0"/>
              </a:spcBef>
              <a:defRPr sz="6901" b="0" i="0" u="none" strike="noStrike" cap="none" baseline="0">
                <a:solidFill>
                  <a:schemeClr val="dk1"/>
                </a:solidFill>
                <a:latin typeface="Calibri"/>
                <a:ea typeface="Calibri"/>
                <a:cs typeface="Calibri"/>
                <a:sym typeface="Calibri"/>
              </a:defRPr>
            </a:lvl9pPr>
          </a:lstStyle>
          <a:p>
            <a:endParaRPr/>
          </a:p>
        </p:txBody>
      </p:sp>
      <p:sp>
        <p:nvSpPr>
          <p:cNvPr id="47" name="Shape 47"/>
          <p:cNvSpPr txBox="1">
            <a:spLocks noGrp="1"/>
          </p:cNvSpPr>
          <p:nvPr>
            <p:ph type="sldNum" idx="12"/>
          </p:nvPr>
        </p:nvSpPr>
        <p:spPr>
          <a:xfrm>
            <a:off x="21357203" y="39653628"/>
            <a:ext cx="6804064" cy="227780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GB" sz="3968" b="0" i="0" u="none" strike="noStrike" cap="none" baseline="0">
                <a:solidFill>
                  <a:srgbClr val="888888"/>
                </a:solidFill>
                <a:latin typeface="Calibri"/>
                <a:ea typeface="Calibri"/>
                <a:cs typeface="Calibri"/>
                <a:sym typeface="Calibri"/>
              </a:rPr>
              <a:t>‹#›</a:t>
            </a:fld>
            <a:endParaRPr lang="en-GB" sz="3968" b="0" i="0" u="none" strike="noStrike" cap="none" baseline="0">
              <a:solidFill>
                <a:srgbClr val="888888"/>
              </a:solidFill>
              <a:latin typeface="Calibri"/>
              <a:ea typeface="Calibri"/>
              <a:cs typeface="Calibri"/>
              <a:sym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48"/>
        <p:cNvGrpSpPr/>
        <p:nvPr/>
      </p:nvGrpSpPr>
      <p:grpSpPr>
        <a:xfrm>
          <a:off x="0" y="0"/>
          <a:ext cx="0" cy="0"/>
          <a:chOff x="0" y="0"/>
          <a:chExt cx="0" cy="0"/>
        </a:xfrm>
      </p:grpSpPr>
      <p:sp>
        <p:nvSpPr>
          <p:cNvPr id="49" name="Shape 49"/>
          <p:cNvSpPr txBox="1">
            <a:spLocks noGrp="1"/>
          </p:cNvSpPr>
          <p:nvPr>
            <p:ph type="title"/>
          </p:nvPr>
        </p:nvSpPr>
        <p:spPr>
          <a:xfrm>
            <a:off x="2079019" y="2277814"/>
            <a:ext cx="26082246" cy="8269427"/>
          </a:xfrm>
          <a:prstGeom prst="rect">
            <a:avLst/>
          </a:prstGeom>
          <a:noFill/>
          <a:ln>
            <a:noFill/>
          </a:ln>
        </p:spPr>
        <p:txBody>
          <a:bodyPr lIns="91425" tIns="91425" rIns="91425" bIns="91425" anchor="ctr" anchorCtr="0"/>
          <a:lstStyle>
            <a:lvl1pPr algn="l" rtl="0">
              <a:lnSpc>
                <a:spcPct val="90000"/>
              </a:lnSpc>
              <a:spcBef>
                <a:spcPts val="0"/>
              </a:spcBef>
              <a:buClr>
                <a:schemeClr val="dk1"/>
              </a:buClr>
              <a:buFont typeface="Calibri"/>
              <a:buNone/>
              <a:defRPr sz="14550">
                <a:solidFill>
                  <a:schemeClr val="dk1"/>
                </a:solidFill>
                <a:latin typeface="Calibri"/>
                <a:ea typeface="Calibri"/>
                <a:cs typeface="Calibri"/>
                <a:sym typeface="Calibri"/>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50" name="Shape 50"/>
          <p:cNvSpPr txBox="1">
            <a:spLocks noGrp="1"/>
          </p:cNvSpPr>
          <p:nvPr>
            <p:ph type="dt" idx="10"/>
          </p:nvPr>
        </p:nvSpPr>
        <p:spPr>
          <a:xfrm>
            <a:off x="2079019" y="39653628"/>
            <a:ext cx="6804064" cy="2277805"/>
          </a:xfrm>
          <a:prstGeom prst="rect">
            <a:avLst/>
          </a:prstGeom>
          <a:noFill/>
          <a:ln>
            <a:noFill/>
          </a:ln>
        </p:spPr>
        <p:txBody>
          <a:bodyPr lIns="91425" tIns="91425" rIns="91425" bIns="91425" anchor="ctr" anchorCtr="0"/>
          <a:lstStyle>
            <a:lvl1pPr marL="0" marR="0" indent="0" algn="l" rtl="0">
              <a:spcBef>
                <a:spcPts val="0"/>
              </a:spcBef>
              <a:defRPr sz="3968" b="0" i="0" u="none" strike="noStrike" cap="none" baseline="0">
                <a:solidFill>
                  <a:srgbClr val="888888"/>
                </a:solidFill>
                <a:latin typeface="Calibri"/>
                <a:ea typeface="Calibri"/>
                <a:cs typeface="Calibri"/>
                <a:sym typeface="Calibri"/>
              </a:defRPr>
            </a:lvl1pPr>
            <a:lvl2pPr marL="1752531" marR="0" indent="-12631" algn="l" rtl="0">
              <a:spcBef>
                <a:spcPts val="0"/>
              </a:spcBef>
              <a:defRPr sz="6901" b="0" i="0" u="none" strike="noStrike" cap="none" baseline="0">
                <a:solidFill>
                  <a:schemeClr val="dk1"/>
                </a:solidFill>
                <a:latin typeface="Calibri"/>
                <a:ea typeface="Calibri"/>
                <a:cs typeface="Calibri"/>
                <a:sym typeface="Calibri"/>
              </a:defRPr>
            </a:lvl2pPr>
            <a:lvl3pPr marL="3505058" marR="0" indent="-12558" algn="l" rtl="0">
              <a:spcBef>
                <a:spcPts val="0"/>
              </a:spcBef>
              <a:defRPr sz="6901" b="0" i="0" u="none" strike="noStrike" cap="none" baseline="0">
                <a:solidFill>
                  <a:schemeClr val="dk1"/>
                </a:solidFill>
                <a:latin typeface="Calibri"/>
                <a:ea typeface="Calibri"/>
                <a:cs typeface="Calibri"/>
                <a:sym typeface="Calibri"/>
              </a:defRPr>
            </a:lvl3pPr>
            <a:lvl4pPr marL="5257589" marR="0" indent="-12489" algn="l" rtl="0">
              <a:spcBef>
                <a:spcPts val="0"/>
              </a:spcBef>
              <a:defRPr sz="6901" b="0" i="0" u="none" strike="noStrike" cap="none" baseline="0">
                <a:solidFill>
                  <a:schemeClr val="dk1"/>
                </a:solidFill>
                <a:latin typeface="Calibri"/>
                <a:ea typeface="Calibri"/>
                <a:cs typeface="Calibri"/>
                <a:sym typeface="Calibri"/>
              </a:defRPr>
            </a:lvl4pPr>
            <a:lvl5pPr marL="7010120" marR="0" indent="-12420" algn="l" rtl="0">
              <a:spcBef>
                <a:spcPts val="0"/>
              </a:spcBef>
              <a:defRPr sz="6901" b="0" i="0" u="none" strike="noStrike" cap="none" baseline="0">
                <a:solidFill>
                  <a:schemeClr val="dk1"/>
                </a:solidFill>
                <a:latin typeface="Calibri"/>
                <a:ea typeface="Calibri"/>
                <a:cs typeface="Calibri"/>
                <a:sym typeface="Calibri"/>
              </a:defRPr>
            </a:lvl5pPr>
            <a:lvl6pPr marL="8762647" marR="0" indent="-12347" algn="l" rtl="0">
              <a:spcBef>
                <a:spcPts val="0"/>
              </a:spcBef>
              <a:defRPr sz="6901" b="0" i="0" u="none" strike="noStrike" cap="none" baseline="0">
                <a:solidFill>
                  <a:schemeClr val="dk1"/>
                </a:solidFill>
                <a:latin typeface="Calibri"/>
                <a:ea typeface="Calibri"/>
                <a:cs typeface="Calibri"/>
                <a:sym typeface="Calibri"/>
              </a:defRPr>
            </a:lvl6pPr>
            <a:lvl7pPr marL="10515178" marR="0" indent="-12278" algn="l" rtl="0">
              <a:spcBef>
                <a:spcPts val="0"/>
              </a:spcBef>
              <a:defRPr sz="6901" b="0" i="0" u="none" strike="noStrike" cap="none" baseline="0">
                <a:solidFill>
                  <a:schemeClr val="dk1"/>
                </a:solidFill>
                <a:latin typeface="Calibri"/>
                <a:ea typeface="Calibri"/>
                <a:cs typeface="Calibri"/>
                <a:sym typeface="Calibri"/>
              </a:defRPr>
            </a:lvl7pPr>
            <a:lvl8pPr marL="12267705" marR="0" indent="-12204" algn="l" rtl="0">
              <a:spcBef>
                <a:spcPts val="0"/>
              </a:spcBef>
              <a:defRPr sz="6901" b="0" i="0" u="none" strike="noStrike" cap="none" baseline="0">
                <a:solidFill>
                  <a:schemeClr val="dk1"/>
                </a:solidFill>
                <a:latin typeface="Calibri"/>
                <a:ea typeface="Calibri"/>
                <a:cs typeface="Calibri"/>
                <a:sym typeface="Calibri"/>
              </a:defRPr>
            </a:lvl8pPr>
            <a:lvl9pPr marL="14020240" marR="0" indent="-12140" algn="l" rtl="0">
              <a:spcBef>
                <a:spcPts val="0"/>
              </a:spcBef>
              <a:defRPr sz="6901" b="0" i="0" u="none" strike="noStrike" cap="none" baseline="0">
                <a:solidFill>
                  <a:schemeClr val="dk1"/>
                </a:solidFill>
                <a:latin typeface="Calibri"/>
                <a:ea typeface="Calibri"/>
                <a:cs typeface="Calibri"/>
                <a:sym typeface="Calibri"/>
              </a:defRPr>
            </a:lvl9pPr>
          </a:lstStyle>
          <a:p>
            <a:endParaRPr/>
          </a:p>
        </p:txBody>
      </p:sp>
      <p:sp>
        <p:nvSpPr>
          <p:cNvPr id="51" name="Shape 51"/>
          <p:cNvSpPr txBox="1">
            <a:spLocks noGrp="1"/>
          </p:cNvSpPr>
          <p:nvPr>
            <p:ph type="ftr" idx="11"/>
          </p:nvPr>
        </p:nvSpPr>
        <p:spPr>
          <a:xfrm>
            <a:off x="10017096" y="39653628"/>
            <a:ext cx="10206097" cy="2277805"/>
          </a:xfrm>
          <a:prstGeom prst="rect">
            <a:avLst/>
          </a:prstGeom>
          <a:noFill/>
          <a:ln>
            <a:noFill/>
          </a:ln>
        </p:spPr>
        <p:txBody>
          <a:bodyPr lIns="91425" tIns="91425" rIns="91425" bIns="91425" anchor="ctr" anchorCtr="0"/>
          <a:lstStyle>
            <a:lvl1pPr marL="0" marR="0" indent="0" algn="ctr" rtl="0">
              <a:spcBef>
                <a:spcPts val="0"/>
              </a:spcBef>
              <a:defRPr sz="3968" b="0" i="0" u="none" strike="noStrike" cap="none" baseline="0">
                <a:solidFill>
                  <a:srgbClr val="888888"/>
                </a:solidFill>
                <a:latin typeface="Calibri"/>
                <a:ea typeface="Calibri"/>
                <a:cs typeface="Calibri"/>
                <a:sym typeface="Calibri"/>
              </a:defRPr>
            </a:lvl1pPr>
            <a:lvl2pPr marL="1752531" marR="0" indent="-12631" algn="l" rtl="0">
              <a:spcBef>
                <a:spcPts val="0"/>
              </a:spcBef>
              <a:defRPr sz="6901" b="0" i="0" u="none" strike="noStrike" cap="none" baseline="0">
                <a:solidFill>
                  <a:schemeClr val="dk1"/>
                </a:solidFill>
                <a:latin typeface="Calibri"/>
                <a:ea typeface="Calibri"/>
                <a:cs typeface="Calibri"/>
                <a:sym typeface="Calibri"/>
              </a:defRPr>
            </a:lvl2pPr>
            <a:lvl3pPr marL="3505058" marR="0" indent="-12558" algn="l" rtl="0">
              <a:spcBef>
                <a:spcPts val="0"/>
              </a:spcBef>
              <a:defRPr sz="6901" b="0" i="0" u="none" strike="noStrike" cap="none" baseline="0">
                <a:solidFill>
                  <a:schemeClr val="dk1"/>
                </a:solidFill>
                <a:latin typeface="Calibri"/>
                <a:ea typeface="Calibri"/>
                <a:cs typeface="Calibri"/>
                <a:sym typeface="Calibri"/>
              </a:defRPr>
            </a:lvl3pPr>
            <a:lvl4pPr marL="5257589" marR="0" indent="-12489" algn="l" rtl="0">
              <a:spcBef>
                <a:spcPts val="0"/>
              </a:spcBef>
              <a:defRPr sz="6901" b="0" i="0" u="none" strike="noStrike" cap="none" baseline="0">
                <a:solidFill>
                  <a:schemeClr val="dk1"/>
                </a:solidFill>
                <a:latin typeface="Calibri"/>
                <a:ea typeface="Calibri"/>
                <a:cs typeface="Calibri"/>
                <a:sym typeface="Calibri"/>
              </a:defRPr>
            </a:lvl4pPr>
            <a:lvl5pPr marL="7010120" marR="0" indent="-12420" algn="l" rtl="0">
              <a:spcBef>
                <a:spcPts val="0"/>
              </a:spcBef>
              <a:defRPr sz="6901" b="0" i="0" u="none" strike="noStrike" cap="none" baseline="0">
                <a:solidFill>
                  <a:schemeClr val="dk1"/>
                </a:solidFill>
                <a:latin typeface="Calibri"/>
                <a:ea typeface="Calibri"/>
                <a:cs typeface="Calibri"/>
                <a:sym typeface="Calibri"/>
              </a:defRPr>
            </a:lvl5pPr>
            <a:lvl6pPr marL="8762647" marR="0" indent="-12347" algn="l" rtl="0">
              <a:spcBef>
                <a:spcPts val="0"/>
              </a:spcBef>
              <a:defRPr sz="6901" b="0" i="0" u="none" strike="noStrike" cap="none" baseline="0">
                <a:solidFill>
                  <a:schemeClr val="dk1"/>
                </a:solidFill>
                <a:latin typeface="Calibri"/>
                <a:ea typeface="Calibri"/>
                <a:cs typeface="Calibri"/>
                <a:sym typeface="Calibri"/>
              </a:defRPr>
            </a:lvl6pPr>
            <a:lvl7pPr marL="10515178" marR="0" indent="-12278" algn="l" rtl="0">
              <a:spcBef>
                <a:spcPts val="0"/>
              </a:spcBef>
              <a:defRPr sz="6901" b="0" i="0" u="none" strike="noStrike" cap="none" baseline="0">
                <a:solidFill>
                  <a:schemeClr val="dk1"/>
                </a:solidFill>
                <a:latin typeface="Calibri"/>
                <a:ea typeface="Calibri"/>
                <a:cs typeface="Calibri"/>
                <a:sym typeface="Calibri"/>
              </a:defRPr>
            </a:lvl7pPr>
            <a:lvl8pPr marL="12267705" marR="0" indent="-12204" algn="l" rtl="0">
              <a:spcBef>
                <a:spcPts val="0"/>
              </a:spcBef>
              <a:defRPr sz="6901" b="0" i="0" u="none" strike="noStrike" cap="none" baseline="0">
                <a:solidFill>
                  <a:schemeClr val="dk1"/>
                </a:solidFill>
                <a:latin typeface="Calibri"/>
                <a:ea typeface="Calibri"/>
                <a:cs typeface="Calibri"/>
                <a:sym typeface="Calibri"/>
              </a:defRPr>
            </a:lvl8pPr>
            <a:lvl9pPr marL="14020240" marR="0" indent="-12140" algn="l" rtl="0">
              <a:spcBef>
                <a:spcPts val="0"/>
              </a:spcBef>
              <a:defRPr sz="6901" b="0" i="0" u="none" strike="noStrike" cap="none" baseline="0">
                <a:solidFill>
                  <a:schemeClr val="dk1"/>
                </a:solidFill>
                <a:latin typeface="Calibri"/>
                <a:ea typeface="Calibri"/>
                <a:cs typeface="Calibri"/>
                <a:sym typeface="Calibri"/>
              </a:defRPr>
            </a:lvl9pPr>
          </a:lstStyle>
          <a:p>
            <a:endParaRPr/>
          </a:p>
        </p:txBody>
      </p:sp>
      <p:sp>
        <p:nvSpPr>
          <p:cNvPr id="52" name="Shape 52"/>
          <p:cNvSpPr txBox="1">
            <a:spLocks noGrp="1"/>
          </p:cNvSpPr>
          <p:nvPr>
            <p:ph type="sldNum" idx="12"/>
          </p:nvPr>
        </p:nvSpPr>
        <p:spPr>
          <a:xfrm>
            <a:off x="21357203" y="39653628"/>
            <a:ext cx="6804064" cy="227780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GB" sz="3968" b="0" i="0" u="none" strike="noStrike" cap="none" baseline="0">
                <a:solidFill>
                  <a:srgbClr val="888888"/>
                </a:solidFill>
                <a:latin typeface="Calibri"/>
                <a:ea typeface="Calibri"/>
                <a:cs typeface="Calibri"/>
                <a:sym typeface="Calibri"/>
              </a:rPr>
              <a:t>‹#›</a:t>
            </a:fld>
            <a:endParaRPr lang="en-GB" sz="3968" b="0" i="0" u="none" strike="noStrike" cap="none" baseline="0">
              <a:solidFill>
                <a:srgbClr val="888888"/>
              </a:solidFill>
              <a:latin typeface="Calibri"/>
              <a:ea typeface="Calibri"/>
              <a:cs typeface="Calibri"/>
              <a:sym typeface="Calibri"/>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53"/>
        <p:cNvGrpSpPr/>
        <p:nvPr/>
      </p:nvGrpSpPr>
      <p:grpSpPr>
        <a:xfrm>
          <a:off x="0" y="0"/>
          <a:ext cx="0" cy="0"/>
          <a:chOff x="0" y="0"/>
          <a:chExt cx="0" cy="0"/>
        </a:xfrm>
      </p:grpSpPr>
      <p:sp>
        <p:nvSpPr>
          <p:cNvPr id="54" name="Shape 54"/>
          <p:cNvSpPr txBox="1">
            <a:spLocks noGrp="1"/>
          </p:cNvSpPr>
          <p:nvPr>
            <p:ph type="dt" idx="10"/>
          </p:nvPr>
        </p:nvSpPr>
        <p:spPr>
          <a:xfrm>
            <a:off x="2079019" y="39653628"/>
            <a:ext cx="6804064" cy="2277805"/>
          </a:xfrm>
          <a:prstGeom prst="rect">
            <a:avLst/>
          </a:prstGeom>
          <a:noFill/>
          <a:ln>
            <a:noFill/>
          </a:ln>
        </p:spPr>
        <p:txBody>
          <a:bodyPr lIns="91425" tIns="91425" rIns="91425" bIns="91425" anchor="ctr" anchorCtr="0"/>
          <a:lstStyle>
            <a:lvl1pPr marL="0" marR="0" indent="0" algn="l" rtl="0">
              <a:spcBef>
                <a:spcPts val="0"/>
              </a:spcBef>
              <a:defRPr sz="3968" b="0" i="0" u="none" strike="noStrike" cap="none" baseline="0">
                <a:solidFill>
                  <a:srgbClr val="888888"/>
                </a:solidFill>
                <a:latin typeface="Calibri"/>
                <a:ea typeface="Calibri"/>
                <a:cs typeface="Calibri"/>
                <a:sym typeface="Calibri"/>
              </a:defRPr>
            </a:lvl1pPr>
            <a:lvl2pPr marL="1752531" marR="0" indent="-12631" algn="l" rtl="0">
              <a:spcBef>
                <a:spcPts val="0"/>
              </a:spcBef>
              <a:defRPr sz="6901" b="0" i="0" u="none" strike="noStrike" cap="none" baseline="0">
                <a:solidFill>
                  <a:schemeClr val="dk1"/>
                </a:solidFill>
                <a:latin typeface="Calibri"/>
                <a:ea typeface="Calibri"/>
                <a:cs typeface="Calibri"/>
                <a:sym typeface="Calibri"/>
              </a:defRPr>
            </a:lvl2pPr>
            <a:lvl3pPr marL="3505058" marR="0" indent="-12558" algn="l" rtl="0">
              <a:spcBef>
                <a:spcPts val="0"/>
              </a:spcBef>
              <a:defRPr sz="6901" b="0" i="0" u="none" strike="noStrike" cap="none" baseline="0">
                <a:solidFill>
                  <a:schemeClr val="dk1"/>
                </a:solidFill>
                <a:latin typeface="Calibri"/>
                <a:ea typeface="Calibri"/>
                <a:cs typeface="Calibri"/>
                <a:sym typeface="Calibri"/>
              </a:defRPr>
            </a:lvl3pPr>
            <a:lvl4pPr marL="5257589" marR="0" indent="-12489" algn="l" rtl="0">
              <a:spcBef>
                <a:spcPts val="0"/>
              </a:spcBef>
              <a:defRPr sz="6901" b="0" i="0" u="none" strike="noStrike" cap="none" baseline="0">
                <a:solidFill>
                  <a:schemeClr val="dk1"/>
                </a:solidFill>
                <a:latin typeface="Calibri"/>
                <a:ea typeface="Calibri"/>
                <a:cs typeface="Calibri"/>
                <a:sym typeface="Calibri"/>
              </a:defRPr>
            </a:lvl4pPr>
            <a:lvl5pPr marL="7010120" marR="0" indent="-12420" algn="l" rtl="0">
              <a:spcBef>
                <a:spcPts val="0"/>
              </a:spcBef>
              <a:defRPr sz="6901" b="0" i="0" u="none" strike="noStrike" cap="none" baseline="0">
                <a:solidFill>
                  <a:schemeClr val="dk1"/>
                </a:solidFill>
                <a:latin typeface="Calibri"/>
                <a:ea typeface="Calibri"/>
                <a:cs typeface="Calibri"/>
                <a:sym typeface="Calibri"/>
              </a:defRPr>
            </a:lvl5pPr>
            <a:lvl6pPr marL="8762647" marR="0" indent="-12347" algn="l" rtl="0">
              <a:spcBef>
                <a:spcPts val="0"/>
              </a:spcBef>
              <a:defRPr sz="6901" b="0" i="0" u="none" strike="noStrike" cap="none" baseline="0">
                <a:solidFill>
                  <a:schemeClr val="dk1"/>
                </a:solidFill>
                <a:latin typeface="Calibri"/>
                <a:ea typeface="Calibri"/>
                <a:cs typeface="Calibri"/>
                <a:sym typeface="Calibri"/>
              </a:defRPr>
            </a:lvl6pPr>
            <a:lvl7pPr marL="10515178" marR="0" indent="-12278" algn="l" rtl="0">
              <a:spcBef>
                <a:spcPts val="0"/>
              </a:spcBef>
              <a:defRPr sz="6901" b="0" i="0" u="none" strike="noStrike" cap="none" baseline="0">
                <a:solidFill>
                  <a:schemeClr val="dk1"/>
                </a:solidFill>
                <a:latin typeface="Calibri"/>
                <a:ea typeface="Calibri"/>
                <a:cs typeface="Calibri"/>
                <a:sym typeface="Calibri"/>
              </a:defRPr>
            </a:lvl7pPr>
            <a:lvl8pPr marL="12267705" marR="0" indent="-12204" algn="l" rtl="0">
              <a:spcBef>
                <a:spcPts val="0"/>
              </a:spcBef>
              <a:defRPr sz="6901" b="0" i="0" u="none" strike="noStrike" cap="none" baseline="0">
                <a:solidFill>
                  <a:schemeClr val="dk1"/>
                </a:solidFill>
                <a:latin typeface="Calibri"/>
                <a:ea typeface="Calibri"/>
                <a:cs typeface="Calibri"/>
                <a:sym typeface="Calibri"/>
              </a:defRPr>
            </a:lvl8pPr>
            <a:lvl9pPr marL="14020240" marR="0" indent="-12140" algn="l" rtl="0">
              <a:spcBef>
                <a:spcPts val="0"/>
              </a:spcBef>
              <a:defRPr sz="6901" b="0" i="0" u="none" strike="noStrike" cap="none" baseline="0">
                <a:solidFill>
                  <a:schemeClr val="dk1"/>
                </a:solidFill>
                <a:latin typeface="Calibri"/>
                <a:ea typeface="Calibri"/>
                <a:cs typeface="Calibri"/>
                <a:sym typeface="Calibri"/>
              </a:defRPr>
            </a:lvl9pPr>
          </a:lstStyle>
          <a:p>
            <a:endParaRPr/>
          </a:p>
        </p:txBody>
      </p:sp>
      <p:sp>
        <p:nvSpPr>
          <p:cNvPr id="55" name="Shape 55"/>
          <p:cNvSpPr txBox="1">
            <a:spLocks noGrp="1"/>
          </p:cNvSpPr>
          <p:nvPr>
            <p:ph type="ftr" idx="11"/>
          </p:nvPr>
        </p:nvSpPr>
        <p:spPr>
          <a:xfrm>
            <a:off x="10017096" y="39653628"/>
            <a:ext cx="10206097" cy="2277805"/>
          </a:xfrm>
          <a:prstGeom prst="rect">
            <a:avLst/>
          </a:prstGeom>
          <a:noFill/>
          <a:ln>
            <a:noFill/>
          </a:ln>
        </p:spPr>
        <p:txBody>
          <a:bodyPr lIns="91425" tIns="91425" rIns="91425" bIns="91425" anchor="ctr" anchorCtr="0"/>
          <a:lstStyle>
            <a:lvl1pPr marL="0" marR="0" indent="0" algn="ctr" rtl="0">
              <a:spcBef>
                <a:spcPts val="0"/>
              </a:spcBef>
              <a:defRPr sz="3968" b="0" i="0" u="none" strike="noStrike" cap="none" baseline="0">
                <a:solidFill>
                  <a:srgbClr val="888888"/>
                </a:solidFill>
                <a:latin typeface="Calibri"/>
                <a:ea typeface="Calibri"/>
                <a:cs typeface="Calibri"/>
                <a:sym typeface="Calibri"/>
              </a:defRPr>
            </a:lvl1pPr>
            <a:lvl2pPr marL="1752531" marR="0" indent="-12631" algn="l" rtl="0">
              <a:spcBef>
                <a:spcPts val="0"/>
              </a:spcBef>
              <a:defRPr sz="6901" b="0" i="0" u="none" strike="noStrike" cap="none" baseline="0">
                <a:solidFill>
                  <a:schemeClr val="dk1"/>
                </a:solidFill>
                <a:latin typeface="Calibri"/>
                <a:ea typeface="Calibri"/>
                <a:cs typeface="Calibri"/>
                <a:sym typeface="Calibri"/>
              </a:defRPr>
            </a:lvl2pPr>
            <a:lvl3pPr marL="3505058" marR="0" indent="-12558" algn="l" rtl="0">
              <a:spcBef>
                <a:spcPts val="0"/>
              </a:spcBef>
              <a:defRPr sz="6901" b="0" i="0" u="none" strike="noStrike" cap="none" baseline="0">
                <a:solidFill>
                  <a:schemeClr val="dk1"/>
                </a:solidFill>
                <a:latin typeface="Calibri"/>
                <a:ea typeface="Calibri"/>
                <a:cs typeface="Calibri"/>
                <a:sym typeface="Calibri"/>
              </a:defRPr>
            </a:lvl3pPr>
            <a:lvl4pPr marL="5257589" marR="0" indent="-12489" algn="l" rtl="0">
              <a:spcBef>
                <a:spcPts val="0"/>
              </a:spcBef>
              <a:defRPr sz="6901" b="0" i="0" u="none" strike="noStrike" cap="none" baseline="0">
                <a:solidFill>
                  <a:schemeClr val="dk1"/>
                </a:solidFill>
                <a:latin typeface="Calibri"/>
                <a:ea typeface="Calibri"/>
                <a:cs typeface="Calibri"/>
                <a:sym typeface="Calibri"/>
              </a:defRPr>
            </a:lvl4pPr>
            <a:lvl5pPr marL="7010120" marR="0" indent="-12420" algn="l" rtl="0">
              <a:spcBef>
                <a:spcPts val="0"/>
              </a:spcBef>
              <a:defRPr sz="6901" b="0" i="0" u="none" strike="noStrike" cap="none" baseline="0">
                <a:solidFill>
                  <a:schemeClr val="dk1"/>
                </a:solidFill>
                <a:latin typeface="Calibri"/>
                <a:ea typeface="Calibri"/>
                <a:cs typeface="Calibri"/>
                <a:sym typeface="Calibri"/>
              </a:defRPr>
            </a:lvl5pPr>
            <a:lvl6pPr marL="8762647" marR="0" indent="-12347" algn="l" rtl="0">
              <a:spcBef>
                <a:spcPts val="0"/>
              </a:spcBef>
              <a:defRPr sz="6901" b="0" i="0" u="none" strike="noStrike" cap="none" baseline="0">
                <a:solidFill>
                  <a:schemeClr val="dk1"/>
                </a:solidFill>
                <a:latin typeface="Calibri"/>
                <a:ea typeface="Calibri"/>
                <a:cs typeface="Calibri"/>
                <a:sym typeface="Calibri"/>
              </a:defRPr>
            </a:lvl6pPr>
            <a:lvl7pPr marL="10515178" marR="0" indent="-12278" algn="l" rtl="0">
              <a:spcBef>
                <a:spcPts val="0"/>
              </a:spcBef>
              <a:defRPr sz="6901" b="0" i="0" u="none" strike="noStrike" cap="none" baseline="0">
                <a:solidFill>
                  <a:schemeClr val="dk1"/>
                </a:solidFill>
                <a:latin typeface="Calibri"/>
                <a:ea typeface="Calibri"/>
                <a:cs typeface="Calibri"/>
                <a:sym typeface="Calibri"/>
              </a:defRPr>
            </a:lvl7pPr>
            <a:lvl8pPr marL="12267705" marR="0" indent="-12204" algn="l" rtl="0">
              <a:spcBef>
                <a:spcPts val="0"/>
              </a:spcBef>
              <a:defRPr sz="6901" b="0" i="0" u="none" strike="noStrike" cap="none" baseline="0">
                <a:solidFill>
                  <a:schemeClr val="dk1"/>
                </a:solidFill>
                <a:latin typeface="Calibri"/>
                <a:ea typeface="Calibri"/>
                <a:cs typeface="Calibri"/>
                <a:sym typeface="Calibri"/>
              </a:defRPr>
            </a:lvl8pPr>
            <a:lvl9pPr marL="14020240" marR="0" indent="-12140" algn="l" rtl="0">
              <a:spcBef>
                <a:spcPts val="0"/>
              </a:spcBef>
              <a:defRPr sz="6901" b="0" i="0" u="none" strike="noStrike" cap="none" baseline="0">
                <a:solidFill>
                  <a:schemeClr val="dk1"/>
                </a:solidFill>
                <a:latin typeface="Calibri"/>
                <a:ea typeface="Calibri"/>
                <a:cs typeface="Calibri"/>
                <a:sym typeface="Calibri"/>
              </a:defRPr>
            </a:lvl9pPr>
          </a:lstStyle>
          <a:p>
            <a:endParaRPr/>
          </a:p>
        </p:txBody>
      </p:sp>
      <p:sp>
        <p:nvSpPr>
          <p:cNvPr id="56" name="Shape 56"/>
          <p:cNvSpPr txBox="1">
            <a:spLocks noGrp="1"/>
          </p:cNvSpPr>
          <p:nvPr>
            <p:ph type="sldNum" idx="12"/>
          </p:nvPr>
        </p:nvSpPr>
        <p:spPr>
          <a:xfrm>
            <a:off x="21357203" y="39653628"/>
            <a:ext cx="6804064" cy="227780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GB" sz="3968" b="0" i="0" u="none" strike="noStrike" cap="none" baseline="0">
                <a:solidFill>
                  <a:srgbClr val="888888"/>
                </a:solidFill>
                <a:latin typeface="Calibri"/>
                <a:ea typeface="Calibri"/>
                <a:cs typeface="Calibri"/>
                <a:sym typeface="Calibri"/>
              </a:rPr>
              <a:t>‹#›</a:t>
            </a:fld>
            <a:endParaRPr lang="en-GB" sz="3968" b="0" i="0" u="none" strike="noStrike" cap="none" baseline="0">
              <a:solidFill>
                <a:srgbClr val="888888"/>
              </a:solidFill>
              <a:latin typeface="Calibri"/>
              <a:ea typeface="Calibri"/>
              <a:cs typeface="Calibri"/>
              <a:sym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57"/>
        <p:cNvGrpSpPr/>
        <p:nvPr/>
      </p:nvGrpSpPr>
      <p:grpSpPr>
        <a:xfrm>
          <a:off x="0" y="0"/>
          <a:ext cx="0" cy="0"/>
          <a:chOff x="0" y="0"/>
          <a:chExt cx="0" cy="0"/>
        </a:xfrm>
      </p:grpSpPr>
      <p:sp>
        <p:nvSpPr>
          <p:cNvPr id="58" name="Shape 58"/>
          <p:cNvSpPr txBox="1">
            <a:spLocks noGrp="1"/>
          </p:cNvSpPr>
          <p:nvPr>
            <p:ph type="title"/>
          </p:nvPr>
        </p:nvSpPr>
        <p:spPr>
          <a:xfrm>
            <a:off x="2082958" y="2852208"/>
            <a:ext cx="9753280" cy="9982729"/>
          </a:xfrm>
          <a:prstGeom prst="rect">
            <a:avLst/>
          </a:prstGeom>
          <a:noFill/>
          <a:ln>
            <a:noFill/>
          </a:ln>
        </p:spPr>
        <p:txBody>
          <a:bodyPr lIns="91425" tIns="91425" rIns="91425" bIns="91425" anchor="b" anchorCtr="0"/>
          <a:lstStyle>
            <a:lvl1pPr rtl="0">
              <a:spcBef>
                <a:spcPts val="0"/>
              </a:spcBef>
              <a:defRPr sz="10583"/>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59" name="Shape 59"/>
          <p:cNvSpPr txBox="1">
            <a:spLocks noGrp="1"/>
          </p:cNvSpPr>
          <p:nvPr>
            <p:ph type="body" idx="1"/>
          </p:nvPr>
        </p:nvSpPr>
        <p:spPr>
          <a:xfrm>
            <a:off x="12856060" y="6159987"/>
            <a:ext cx="15309146" cy="30403750"/>
          </a:xfrm>
          <a:prstGeom prst="rect">
            <a:avLst/>
          </a:prstGeom>
          <a:noFill/>
          <a:ln>
            <a:noFill/>
          </a:ln>
        </p:spPr>
        <p:txBody>
          <a:bodyPr lIns="91425" tIns="91425" rIns="91425" bIns="91425" anchor="t" anchorCtr="0"/>
          <a:lstStyle>
            <a:lvl1pPr rtl="0">
              <a:spcBef>
                <a:spcPts val="0"/>
              </a:spcBef>
              <a:defRPr sz="10583"/>
            </a:lvl1pPr>
            <a:lvl2pPr rtl="0">
              <a:spcBef>
                <a:spcPts val="0"/>
              </a:spcBef>
              <a:defRPr sz="9260"/>
            </a:lvl2pPr>
            <a:lvl3pPr rtl="0">
              <a:spcBef>
                <a:spcPts val="0"/>
              </a:spcBef>
              <a:defRPr sz="7937"/>
            </a:lvl3pPr>
            <a:lvl4pPr rtl="0">
              <a:spcBef>
                <a:spcPts val="0"/>
              </a:spcBef>
              <a:defRPr sz="6614"/>
            </a:lvl4pPr>
            <a:lvl5pPr rtl="0">
              <a:spcBef>
                <a:spcPts val="0"/>
              </a:spcBef>
              <a:defRPr sz="6614"/>
            </a:lvl5pPr>
            <a:lvl6pPr rtl="0">
              <a:spcBef>
                <a:spcPts val="0"/>
              </a:spcBef>
              <a:defRPr sz="6614"/>
            </a:lvl6pPr>
            <a:lvl7pPr rtl="0">
              <a:spcBef>
                <a:spcPts val="0"/>
              </a:spcBef>
              <a:defRPr sz="6614"/>
            </a:lvl7pPr>
            <a:lvl8pPr rtl="0">
              <a:spcBef>
                <a:spcPts val="0"/>
              </a:spcBef>
              <a:defRPr sz="6614"/>
            </a:lvl8pPr>
            <a:lvl9pPr rtl="0">
              <a:spcBef>
                <a:spcPts val="0"/>
              </a:spcBef>
              <a:defRPr sz="6614"/>
            </a:lvl9pPr>
          </a:lstStyle>
          <a:p>
            <a:endParaRPr/>
          </a:p>
        </p:txBody>
      </p:sp>
      <p:sp>
        <p:nvSpPr>
          <p:cNvPr id="60" name="Shape 60"/>
          <p:cNvSpPr txBox="1">
            <a:spLocks noGrp="1"/>
          </p:cNvSpPr>
          <p:nvPr>
            <p:ph type="body" idx="2"/>
          </p:nvPr>
        </p:nvSpPr>
        <p:spPr>
          <a:xfrm>
            <a:off x="2082958" y="12834938"/>
            <a:ext cx="9753280" cy="23778309"/>
          </a:xfrm>
          <a:prstGeom prst="rect">
            <a:avLst/>
          </a:prstGeom>
          <a:noFill/>
          <a:ln>
            <a:noFill/>
          </a:ln>
        </p:spPr>
        <p:txBody>
          <a:bodyPr lIns="91425" tIns="91425" rIns="91425" bIns="91425" anchor="t" anchorCtr="0"/>
          <a:lstStyle>
            <a:lvl1pPr marL="0" indent="0" rtl="0">
              <a:spcBef>
                <a:spcPts val="0"/>
              </a:spcBef>
              <a:buFont typeface="Calibri"/>
              <a:buNone/>
              <a:defRPr sz="5291"/>
            </a:lvl1pPr>
            <a:lvl2pPr marL="1512006" indent="-705" rtl="0">
              <a:spcBef>
                <a:spcPts val="0"/>
              </a:spcBef>
              <a:buFont typeface="Calibri"/>
              <a:buNone/>
              <a:defRPr sz="4630"/>
            </a:lvl2pPr>
            <a:lvl3pPr marL="3024012" indent="-1411" rtl="0">
              <a:spcBef>
                <a:spcPts val="0"/>
              </a:spcBef>
              <a:buFont typeface="Calibri"/>
              <a:buNone/>
              <a:defRPr sz="3968"/>
            </a:lvl3pPr>
            <a:lvl4pPr marL="4536018" indent="-2118" rtl="0">
              <a:spcBef>
                <a:spcPts val="0"/>
              </a:spcBef>
              <a:buFont typeface="Calibri"/>
              <a:buNone/>
              <a:defRPr sz="3307"/>
            </a:lvl4pPr>
            <a:lvl5pPr marL="6048024" indent="-2823" rtl="0">
              <a:spcBef>
                <a:spcPts val="0"/>
              </a:spcBef>
              <a:buFont typeface="Calibri"/>
              <a:buNone/>
              <a:defRPr sz="3307"/>
            </a:lvl5pPr>
            <a:lvl6pPr marL="7560031" indent="-3530" rtl="0">
              <a:spcBef>
                <a:spcPts val="0"/>
              </a:spcBef>
              <a:buFont typeface="Calibri"/>
              <a:buNone/>
              <a:defRPr sz="3307"/>
            </a:lvl6pPr>
            <a:lvl7pPr marL="9072037" indent="-4236" rtl="0">
              <a:spcBef>
                <a:spcPts val="0"/>
              </a:spcBef>
              <a:buFont typeface="Calibri"/>
              <a:buNone/>
              <a:defRPr sz="3307"/>
            </a:lvl7pPr>
            <a:lvl8pPr marL="10584043" indent="-4943" rtl="0">
              <a:spcBef>
                <a:spcPts val="0"/>
              </a:spcBef>
              <a:buFont typeface="Calibri"/>
              <a:buNone/>
              <a:defRPr sz="3307"/>
            </a:lvl8pPr>
            <a:lvl9pPr marL="12096049" indent="-5649" rtl="0">
              <a:spcBef>
                <a:spcPts val="0"/>
              </a:spcBef>
              <a:buFont typeface="Calibri"/>
              <a:buNone/>
              <a:defRPr sz="3307"/>
            </a:lvl9pPr>
          </a:lstStyle>
          <a:p>
            <a:endParaRPr/>
          </a:p>
        </p:txBody>
      </p:sp>
      <p:sp>
        <p:nvSpPr>
          <p:cNvPr id="61" name="Shape 61"/>
          <p:cNvSpPr txBox="1">
            <a:spLocks noGrp="1"/>
          </p:cNvSpPr>
          <p:nvPr>
            <p:ph type="dt" idx="10"/>
          </p:nvPr>
        </p:nvSpPr>
        <p:spPr>
          <a:xfrm>
            <a:off x="2079019" y="39653628"/>
            <a:ext cx="6804064" cy="2277805"/>
          </a:xfrm>
          <a:prstGeom prst="rect">
            <a:avLst/>
          </a:prstGeom>
          <a:noFill/>
          <a:ln>
            <a:noFill/>
          </a:ln>
        </p:spPr>
        <p:txBody>
          <a:bodyPr lIns="91425" tIns="91425" rIns="91425" bIns="91425" anchor="ctr" anchorCtr="0"/>
          <a:lstStyle>
            <a:lvl1pPr marL="0" marR="0" indent="0" algn="l" rtl="0">
              <a:spcBef>
                <a:spcPts val="0"/>
              </a:spcBef>
              <a:defRPr sz="3968" b="0" i="0" u="none" strike="noStrike" cap="none" baseline="0">
                <a:solidFill>
                  <a:srgbClr val="888888"/>
                </a:solidFill>
                <a:latin typeface="Calibri"/>
                <a:ea typeface="Calibri"/>
                <a:cs typeface="Calibri"/>
                <a:sym typeface="Calibri"/>
              </a:defRPr>
            </a:lvl1pPr>
            <a:lvl2pPr marL="1752531" marR="0" indent="-12631" algn="l" rtl="0">
              <a:spcBef>
                <a:spcPts val="0"/>
              </a:spcBef>
              <a:defRPr sz="6901" b="0" i="0" u="none" strike="noStrike" cap="none" baseline="0">
                <a:solidFill>
                  <a:schemeClr val="dk1"/>
                </a:solidFill>
                <a:latin typeface="Calibri"/>
                <a:ea typeface="Calibri"/>
                <a:cs typeface="Calibri"/>
                <a:sym typeface="Calibri"/>
              </a:defRPr>
            </a:lvl2pPr>
            <a:lvl3pPr marL="3505058" marR="0" indent="-12558" algn="l" rtl="0">
              <a:spcBef>
                <a:spcPts val="0"/>
              </a:spcBef>
              <a:defRPr sz="6901" b="0" i="0" u="none" strike="noStrike" cap="none" baseline="0">
                <a:solidFill>
                  <a:schemeClr val="dk1"/>
                </a:solidFill>
                <a:latin typeface="Calibri"/>
                <a:ea typeface="Calibri"/>
                <a:cs typeface="Calibri"/>
                <a:sym typeface="Calibri"/>
              </a:defRPr>
            </a:lvl3pPr>
            <a:lvl4pPr marL="5257589" marR="0" indent="-12489" algn="l" rtl="0">
              <a:spcBef>
                <a:spcPts val="0"/>
              </a:spcBef>
              <a:defRPr sz="6901" b="0" i="0" u="none" strike="noStrike" cap="none" baseline="0">
                <a:solidFill>
                  <a:schemeClr val="dk1"/>
                </a:solidFill>
                <a:latin typeface="Calibri"/>
                <a:ea typeface="Calibri"/>
                <a:cs typeface="Calibri"/>
                <a:sym typeface="Calibri"/>
              </a:defRPr>
            </a:lvl4pPr>
            <a:lvl5pPr marL="7010120" marR="0" indent="-12420" algn="l" rtl="0">
              <a:spcBef>
                <a:spcPts val="0"/>
              </a:spcBef>
              <a:defRPr sz="6901" b="0" i="0" u="none" strike="noStrike" cap="none" baseline="0">
                <a:solidFill>
                  <a:schemeClr val="dk1"/>
                </a:solidFill>
                <a:latin typeface="Calibri"/>
                <a:ea typeface="Calibri"/>
                <a:cs typeface="Calibri"/>
                <a:sym typeface="Calibri"/>
              </a:defRPr>
            </a:lvl5pPr>
            <a:lvl6pPr marL="8762647" marR="0" indent="-12347" algn="l" rtl="0">
              <a:spcBef>
                <a:spcPts val="0"/>
              </a:spcBef>
              <a:defRPr sz="6901" b="0" i="0" u="none" strike="noStrike" cap="none" baseline="0">
                <a:solidFill>
                  <a:schemeClr val="dk1"/>
                </a:solidFill>
                <a:latin typeface="Calibri"/>
                <a:ea typeface="Calibri"/>
                <a:cs typeface="Calibri"/>
                <a:sym typeface="Calibri"/>
              </a:defRPr>
            </a:lvl6pPr>
            <a:lvl7pPr marL="10515178" marR="0" indent="-12278" algn="l" rtl="0">
              <a:spcBef>
                <a:spcPts val="0"/>
              </a:spcBef>
              <a:defRPr sz="6901" b="0" i="0" u="none" strike="noStrike" cap="none" baseline="0">
                <a:solidFill>
                  <a:schemeClr val="dk1"/>
                </a:solidFill>
                <a:latin typeface="Calibri"/>
                <a:ea typeface="Calibri"/>
                <a:cs typeface="Calibri"/>
                <a:sym typeface="Calibri"/>
              </a:defRPr>
            </a:lvl7pPr>
            <a:lvl8pPr marL="12267705" marR="0" indent="-12204" algn="l" rtl="0">
              <a:spcBef>
                <a:spcPts val="0"/>
              </a:spcBef>
              <a:defRPr sz="6901" b="0" i="0" u="none" strike="noStrike" cap="none" baseline="0">
                <a:solidFill>
                  <a:schemeClr val="dk1"/>
                </a:solidFill>
                <a:latin typeface="Calibri"/>
                <a:ea typeface="Calibri"/>
                <a:cs typeface="Calibri"/>
                <a:sym typeface="Calibri"/>
              </a:defRPr>
            </a:lvl8pPr>
            <a:lvl9pPr marL="14020240" marR="0" indent="-12140" algn="l" rtl="0">
              <a:spcBef>
                <a:spcPts val="0"/>
              </a:spcBef>
              <a:defRPr sz="6901" b="0" i="0" u="none" strike="noStrike" cap="none" baseline="0">
                <a:solidFill>
                  <a:schemeClr val="dk1"/>
                </a:solidFill>
                <a:latin typeface="Calibri"/>
                <a:ea typeface="Calibri"/>
                <a:cs typeface="Calibri"/>
                <a:sym typeface="Calibri"/>
              </a:defRPr>
            </a:lvl9pPr>
          </a:lstStyle>
          <a:p>
            <a:endParaRPr/>
          </a:p>
        </p:txBody>
      </p:sp>
      <p:sp>
        <p:nvSpPr>
          <p:cNvPr id="62" name="Shape 62"/>
          <p:cNvSpPr txBox="1">
            <a:spLocks noGrp="1"/>
          </p:cNvSpPr>
          <p:nvPr>
            <p:ph type="ftr" idx="11"/>
          </p:nvPr>
        </p:nvSpPr>
        <p:spPr>
          <a:xfrm>
            <a:off x="10017096" y="39653628"/>
            <a:ext cx="10206097" cy="2277805"/>
          </a:xfrm>
          <a:prstGeom prst="rect">
            <a:avLst/>
          </a:prstGeom>
          <a:noFill/>
          <a:ln>
            <a:noFill/>
          </a:ln>
        </p:spPr>
        <p:txBody>
          <a:bodyPr lIns="91425" tIns="91425" rIns="91425" bIns="91425" anchor="ctr" anchorCtr="0"/>
          <a:lstStyle>
            <a:lvl1pPr marL="0" marR="0" indent="0" algn="ctr" rtl="0">
              <a:spcBef>
                <a:spcPts val="0"/>
              </a:spcBef>
              <a:defRPr sz="3968" b="0" i="0" u="none" strike="noStrike" cap="none" baseline="0">
                <a:solidFill>
                  <a:srgbClr val="888888"/>
                </a:solidFill>
                <a:latin typeface="Calibri"/>
                <a:ea typeface="Calibri"/>
                <a:cs typeface="Calibri"/>
                <a:sym typeface="Calibri"/>
              </a:defRPr>
            </a:lvl1pPr>
            <a:lvl2pPr marL="1752531" marR="0" indent="-12631" algn="l" rtl="0">
              <a:spcBef>
                <a:spcPts val="0"/>
              </a:spcBef>
              <a:defRPr sz="6901" b="0" i="0" u="none" strike="noStrike" cap="none" baseline="0">
                <a:solidFill>
                  <a:schemeClr val="dk1"/>
                </a:solidFill>
                <a:latin typeface="Calibri"/>
                <a:ea typeface="Calibri"/>
                <a:cs typeface="Calibri"/>
                <a:sym typeface="Calibri"/>
              </a:defRPr>
            </a:lvl2pPr>
            <a:lvl3pPr marL="3505058" marR="0" indent="-12558" algn="l" rtl="0">
              <a:spcBef>
                <a:spcPts val="0"/>
              </a:spcBef>
              <a:defRPr sz="6901" b="0" i="0" u="none" strike="noStrike" cap="none" baseline="0">
                <a:solidFill>
                  <a:schemeClr val="dk1"/>
                </a:solidFill>
                <a:latin typeface="Calibri"/>
                <a:ea typeface="Calibri"/>
                <a:cs typeface="Calibri"/>
                <a:sym typeface="Calibri"/>
              </a:defRPr>
            </a:lvl3pPr>
            <a:lvl4pPr marL="5257589" marR="0" indent="-12489" algn="l" rtl="0">
              <a:spcBef>
                <a:spcPts val="0"/>
              </a:spcBef>
              <a:defRPr sz="6901" b="0" i="0" u="none" strike="noStrike" cap="none" baseline="0">
                <a:solidFill>
                  <a:schemeClr val="dk1"/>
                </a:solidFill>
                <a:latin typeface="Calibri"/>
                <a:ea typeface="Calibri"/>
                <a:cs typeface="Calibri"/>
                <a:sym typeface="Calibri"/>
              </a:defRPr>
            </a:lvl4pPr>
            <a:lvl5pPr marL="7010120" marR="0" indent="-12420" algn="l" rtl="0">
              <a:spcBef>
                <a:spcPts val="0"/>
              </a:spcBef>
              <a:defRPr sz="6901" b="0" i="0" u="none" strike="noStrike" cap="none" baseline="0">
                <a:solidFill>
                  <a:schemeClr val="dk1"/>
                </a:solidFill>
                <a:latin typeface="Calibri"/>
                <a:ea typeface="Calibri"/>
                <a:cs typeface="Calibri"/>
                <a:sym typeface="Calibri"/>
              </a:defRPr>
            </a:lvl5pPr>
            <a:lvl6pPr marL="8762647" marR="0" indent="-12347" algn="l" rtl="0">
              <a:spcBef>
                <a:spcPts val="0"/>
              </a:spcBef>
              <a:defRPr sz="6901" b="0" i="0" u="none" strike="noStrike" cap="none" baseline="0">
                <a:solidFill>
                  <a:schemeClr val="dk1"/>
                </a:solidFill>
                <a:latin typeface="Calibri"/>
                <a:ea typeface="Calibri"/>
                <a:cs typeface="Calibri"/>
                <a:sym typeface="Calibri"/>
              </a:defRPr>
            </a:lvl6pPr>
            <a:lvl7pPr marL="10515178" marR="0" indent="-12278" algn="l" rtl="0">
              <a:spcBef>
                <a:spcPts val="0"/>
              </a:spcBef>
              <a:defRPr sz="6901" b="0" i="0" u="none" strike="noStrike" cap="none" baseline="0">
                <a:solidFill>
                  <a:schemeClr val="dk1"/>
                </a:solidFill>
                <a:latin typeface="Calibri"/>
                <a:ea typeface="Calibri"/>
                <a:cs typeface="Calibri"/>
                <a:sym typeface="Calibri"/>
              </a:defRPr>
            </a:lvl7pPr>
            <a:lvl8pPr marL="12267705" marR="0" indent="-12204" algn="l" rtl="0">
              <a:spcBef>
                <a:spcPts val="0"/>
              </a:spcBef>
              <a:defRPr sz="6901" b="0" i="0" u="none" strike="noStrike" cap="none" baseline="0">
                <a:solidFill>
                  <a:schemeClr val="dk1"/>
                </a:solidFill>
                <a:latin typeface="Calibri"/>
                <a:ea typeface="Calibri"/>
                <a:cs typeface="Calibri"/>
                <a:sym typeface="Calibri"/>
              </a:defRPr>
            </a:lvl8pPr>
            <a:lvl9pPr marL="14020240" marR="0" indent="-12140" algn="l" rtl="0">
              <a:spcBef>
                <a:spcPts val="0"/>
              </a:spcBef>
              <a:defRPr sz="6901" b="0" i="0" u="none" strike="noStrike" cap="none" baseline="0">
                <a:solidFill>
                  <a:schemeClr val="dk1"/>
                </a:solidFill>
                <a:latin typeface="Calibri"/>
                <a:ea typeface="Calibri"/>
                <a:cs typeface="Calibri"/>
                <a:sym typeface="Calibri"/>
              </a:defRPr>
            </a:lvl9pPr>
          </a:lstStyle>
          <a:p>
            <a:endParaRPr/>
          </a:p>
        </p:txBody>
      </p:sp>
      <p:sp>
        <p:nvSpPr>
          <p:cNvPr id="63" name="Shape 63"/>
          <p:cNvSpPr txBox="1">
            <a:spLocks noGrp="1"/>
          </p:cNvSpPr>
          <p:nvPr>
            <p:ph type="sldNum" idx="12"/>
          </p:nvPr>
        </p:nvSpPr>
        <p:spPr>
          <a:xfrm>
            <a:off x="21357203" y="39653628"/>
            <a:ext cx="6804064" cy="227780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GB" sz="3968" b="0" i="0" u="none" strike="noStrike" cap="none" baseline="0">
                <a:solidFill>
                  <a:srgbClr val="888888"/>
                </a:solidFill>
                <a:latin typeface="Calibri"/>
                <a:ea typeface="Calibri"/>
                <a:cs typeface="Calibri"/>
                <a:sym typeface="Calibri"/>
              </a:rPr>
              <a:t>‹#›</a:t>
            </a:fld>
            <a:endParaRPr lang="en-GB" sz="3968" b="0" i="0" u="none" strike="noStrike" cap="none" baseline="0">
              <a:solidFill>
                <a:srgbClr val="888888"/>
              </a:solidFill>
              <a:latin typeface="Calibri"/>
              <a:ea typeface="Calibri"/>
              <a:cs typeface="Calibri"/>
              <a:sym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2082958" y="2852208"/>
            <a:ext cx="9753280" cy="9982729"/>
          </a:xfrm>
          <a:prstGeom prst="rect">
            <a:avLst/>
          </a:prstGeom>
          <a:noFill/>
          <a:ln>
            <a:noFill/>
          </a:ln>
        </p:spPr>
        <p:txBody>
          <a:bodyPr lIns="91425" tIns="91425" rIns="91425" bIns="91425" anchor="b" anchorCtr="0"/>
          <a:lstStyle>
            <a:lvl1pPr rtl="0">
              <a:spcBef>
                <a:spcPts val="0"/>
              </a:spcBef>
              <a:defRPr sz="10583"/>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66" name="Shape 66"/>
          <p:cNvSpPr>
            <a:spLocks noGrp="1"/>
          </p:cNvSpPr>
          <p:nvPr>
            <p:ph type="pic" idx="2"/>
          </p:nvPr>
        </p:nvSpPr>
        <p:spPr>
          <a:xfrm>
            <a:off x="12856060" y="6159987"/>
            <a:ext cx="15309146" cy="30403750"/>
          </a:xfrm>
          <a:prstGeom prst="rect">
            <a:avLst/>
          </a:prstGeom>
          <a:noFill/>
          <a:ln>
            <a:noFill/>
          </a:ln>
        </p:spPr>
        <p:txBody>
          <a:bodyPr lIns="91425" tIns="91425" rIns="91425" bIns="91425" anchor="t" anchorCtr="0"/>
          <a:lstStyle>
            <a:lvl1pPr marL="0" marR="0" indent="0" algn="l" rtl="0">
              <a:spcBef>
                <a:spcPts val="0"/>
              </a:spcBef>
              <a:buClr>
                <a:srgbClr val="888888"/>
              </a:buClr>
              <a:buFont typeface="Calibri"/>
              <a:buNone/>
              <a:defRPr sz="10583" b="0" i="0" u="none" strike="noStrike" cap="none" baseline="0">
                <a:solidFill>
                  <a:srgbClr val="888888"/>
                </a:solidFill>
                <a:latin typeface="Calibri"/>
                <a:ea typeface="Calibri"/>
                <a:cs typeface="Calibri"/>
                <a:sym typeface="Calibri"/>
              </a:defRPr>
            </a:lvl1pPr>
            <a:lvl2pPr marL="1512006" marR="0" indent="-705" algn="l" rtl="0">
              <a:spcBef>
                <a:spcPts val="0"/>
              </a:spcBef>
              <a:buClr>
                <a:schemeClr val="dk1"/>
              </a:buClr>
              <a:buFont typeface="Calibri"/>
              <a:buNone/>
              <a:defRPr sz="9260" b="0" i="0" u="none" strike="noStrike" cap="none" baseline="0">
                <a:solidFill>
                  <a:schemeClr val="dk1"/>
                </a:solidFill>
                <a:latin typeface="Calibri"/>
                <a:ea typeface="Calibri"/>
                <a:cs typeface="Calibri"/>
                <a:sym typeface="Calibri"/>
              </a:defRPr>
            </a:lvl2pPr>
            <a:lvl3pPr marL="3024012" marR="0" indent="-1411" algn="l" rtl="0">
              <a:spcBef>
                <a:spcPts val="0"/>
              </a:spcBef>
              <a:buClr>
                <a:schemeClr val="dk1"/>
              </a:buClr>
              <a:buFont typeface="Calibri"/>
              <a:buNone/>
              <a:defRPr sz="7937" b="0" i="0" u="none" strike="noStrike" cap="none" baseline="0">
                <a:solidFill>
                  <a:schemeClr val="dk1"/>
                </a:solidFill>
                <a:latin typeface="Calibri"/>
                <a:ea typeface="Calibri"/>
                <a:cs typeface="Calibri"/>
                <a:sym typeface="Calibri"/>
              </a:defRPr>
            </a:lvl3pPr>
            <a:lvl4pPr marL="4536018" marR="0" indent="-2118" algn="l" rtl="0">
              <a:spcBef>
                <a:spcPts val="0"/>
              </a:spcBef>
              <a:buClr>
                <a:schemeClr val="dk1"/>
              </a:buClr>
              <a:buFont typeface="Calibri"/>
              <a:buNone/>
              <a:defRPr sz="6614" b="0" i="0" u="none" strike="noStrike" cap="none" baseline="0">
                <a:solidFill>
                  <a:schemeClr val="dk1"/>
                </a:solidFill>
                <a:latin typeface="Calibri"/>
                <a:ea typeface="Calibri"/>
                <a:cs typeface="Calibri"/>
                <a:sym typeface="Calibri"/>
              </a:defRPr>
            </a:lvl4pPr>
            <a:lvl5pPr marL="6048024" marR="0" indent="-2823" algn="l" rtl="0">
              <a:spcBef>
                <a:spcPts val="0"/>
              </a:spcBef>
              <a:buClr>
                <a:schemeClr val="dk1"/>
              </a:buClr>
              <a:buFont typeface="Calibri"/>
              <a:buNone/>
              <a:defRPr sz="6614" b="0" i="0" u="none" strike="noStrike" cap="none" baseline="0">
                <a:solidFill>
                  <a:schemeClr val="dk1"/>
                </a:solidFill>
                <a:latin typeface="Calibri"/>
                <a:ea typeface="Calibri"/>
                <a:cs typeface="Calibri"/>
                <a:sym typeface="Calibri"/>
              </a:defRPr>
            </a:lvl5pPr>
            <a:lvl6pPr marL="7560031" marR="0" indent="-3530" algn="l" rtl="0">
              <a:spcBef>
                <a:spcPts val="0"/>
              </a:spcBef>
              <a:buClr>
                <a:schemeClr val="dk1"/>
              </a:buClr>
              <a:buFont typeface="Calibri"/>
              <a:buNone/>
              <a:defRPr sz="6614" b="0" i="0" u="none" strike="noStrike" cap="none" baseline="0">
                <a:solidFill>
                  <a:schemeClr val="dk1"/>
                </a:solidFill>
                <a:latin typeface="Calibri"/>
                <a:ea typeface="Calibri"/>
                <a:cs typeface="Calibri"/>
                <a:sym typeface="Calibri"/>
              </a:defRPr>
            </a:lvl6pPr>
            <a:lvl7pPr marL="9072037" marR="0" indent="-4236" algn="l" rtl="0">
              <a:spcBef>
                <a:spcPts val="0"/>
              </a:spcBef>
              <a:buClr>
                <a:schemeClr val="dk1"/>
              </a:buClr>
              <a:buFont typeface="Calibri"/>
              <a:buNone/>
              <a:defRPr sz="6614" b="0" i="0" u="none" strike="noStrike" cap="none" baseline="0">
                <a:solidFill>
                  <a:schemeClr val="dk1"/>
                </a:solidFill>
                <a:latin typeface="Calibri"/>
                <a:ea typeface="Calibri"/>
                <a:cs typeface="Calibri"/>
                <a:sym typeface="Calibri"/>
              </a:defRPr>
            </a:lvl7pPr>
            <a:lvl8pPr marL="10584043" marR="0" indent="-4943" algn="l" rtl="0">
              <a:spcBef>
                <a:spcPts val="0"/>
              </a:spcBef>
              <a:buClr>
                <a:schemeClr val="dk1"/>
              </a:buClr>
              <a:buFont typeface="Calibri"/>
              <a:buNone/>
              <a:defRPr sz="6614" b="0" i="0" u="none" strike="noStrike" cap="none" baseline="0">
                <a:solidFill>
                  <a:schemeClr val="dk1"/>
                </a:solidFill>
                <a:latin typeface="Calibri"/>
                <a:ea typeface="Calibri"/>
                <a:cs typeface="Calibri"/>
                <a:sym typeface="Calibri"/>
              </a:defRPr>
            </a:lvl8pPr>
            <a:lvl9pPr marL="12096049" marR="0" indent="-5649" algn="l" rtl="0">
              <a:spcBef>
                <a:spcPts val="0"/>
              </a:spcBef>
              <a:buClr>
                <a:schemeClr val="dk1"/>
              </a:buClr>
              <a:buFont typeface="Calibri"/>
              <a:buNone/>
              <a:defRPr sz="6614" b="0" i="0" u="none" strike="noStrike" cap="none" baseline="0">
                <a:solidFill>
                  <a:schemeClr val="dk1"/>
                </a:solidFill>
                <a:latin typeface="Calibri"/>
                <a:ea typeface="Calibri"/>
                <a:cs typeface="Calibri"/>
                <a:sym typeface="Calibri"/>
              </a:defRPr>
            </a:lvl9pPr>
          </a:lstStyle>
          <a:p>
            <a:endParaRPr/>
          </a:p>
        </p:txBody>
      </p:sp>
      <p:sp>
        <p:nvSpPr>
          <p:cNvPr id="67" name="Shape 67"/>
          <p:cNvSpPr txBox="1">
            <a:spLocks noGrp="1"/>
          </p:cNvSpPr>
          <p:nvPr>
            <p:ph type="body" idx="1"/>
          </p:nvPr>
        </p:nvSpPr>
        <p:spPr>
          <a:xfrm>
            <a:off x="2082958" y="12834938"/>
            <a:ext cx="9753280" cy="23778309"/>
          </a:xfrm>
          <a:prstGeom prst="rect">
            <a:avLst/>
          </a:prstGeom>
          <a:noFill/>
          <a:ln>
            <a:noFill/>
          </a:ln>
        </p:spPr>
        <p:txBody>
          <a:bodyPr lIns="91425" tIns="91425" rIns="91425" bIns="91425" anchor="t" anchorCtr="0"/>
          <a:lstStyle>
            <a:lvl1pPr marL="0" indent="0" rtl="0">
              <a:spcBef>
                <a:spcPts val="0"/>
              </a:spcBef>
              <a:buFont typeface="Calibri"/>
              <a:buNone/>
              <a:defRPr sz="5291"/>
            </a:lvl1pPr>
            <a:lvl2pPr marL="1512006" indent="-705" rtl="0">
              <a:spcBef>
                <a:spcPts val="0"/>
              </a:spcBef>
              <a:buFont typeface="Calibri"/>
              <a:buNone/>
              <a:defRPr sz="4630"/>
            </a:lvl2pPr>
            <a:lvl3pPr marL="3024012" indent="-1411" rtl="0">
              <a:spcBef>
                <a:spcPts val="0"/>
              </a:spcBef>
              <a:buFont typeface="Calibri"/>
              <a:buNone/>
              <a:defRPr sz="3968"/>
            </a:lvl3pPr>
            <a:lvl4pPr marL="4536018" indent="-2118" rtl="0">
              <a:spcBef>
                <a:spcPts val="0"/>
              </a:spcBef>
              <a:buFont typeface="Calibri"/>
              <a:buNone/>
              <a:defRPr sz="3307"/>
            </a:lvl4pPr>
            <a:lvl5pPr marL="6048024" indent="-2823" rtl="0">
              <a:spcBef>
                <a:spcPts val="0"/>
              </a:spcBef>
              <a:buFont typeface="Calibri"/>
              <a:buNone/>
              <a:defRPr sz="3307"/>
            </a:lvl5pPr>
            <a:lvl6pPr marL="7560031" indent="-3530" rtl="0">
              <a:spcBef>
                <a:spcPts val="0"/>
              </a:spcBef>
              <a:buFont typeface="Calibri"/>
              <a:buNone/>
              <a:defRPr sz="3307"/>
            </a:lvl6pPr>
            <a:lvl7pPr marL="9072037" indent="-4236" rtl="0">
              <a:spcBef>
                <a:spcPts val="0"/>
              </a:spcBef>
              <a:buFont typeface="Calibri"/>
              <a:buNone/>
              <a:defRPr sz="3307"/>
            </a:lvl7pPr>
            <a:lvl8pPr marL="10584043" indent="-4943" rtl="0">
              <a:spcBef>
                <a:spcPts val="0"/>
              </a:spcBef>
              <a:buFont typeface="Calibri"/>
              <a:buNone/>
              <a:defRPr sz="3307"/>
            </a:lvl8pPr>
            <a:lvl9pPr marL="12096049" indent="-5649" rtl="0">
              <a:spcBef>
                <a:spcPts val="0"/>
              </a:spcBef>
              <a:buFont typeface="Calibri"/>
              <a:buNone/>
              <a:defRPr sz="3307"/>
            </a:lvl9pPr>
          </a:lstStyle>
          <a:p>
            <a:endParaRPr/>
          </a:p>
        </p:txBody>
      </p:sp>
      <p:sp>
        <p:nvSpPr>
          <p:cNvPr id="68" name="Shape 68"/>
          <p:cNvSpPr txBox="1">
            <a:spLocks noGrp="1"/>
          </p:cNvSpPr>
          <p:nvPr>
            <p:ph type="dt" idx="10"/>
          </p:nvPr>
        </p:nvSpPr>
        <p:spPr>
          <a:xfrm>
            <a:off x="2079019" y="39653628"/>
            <a:ext cx="6804064" cy="2277805"/>
          </a:xfrm>
          <a:prstGeom prst="rect">
            <a:avLst/>
          </a:prstGeom>
          <a:noFill/>
          <a:ln>
            <a:noFill/>
          </a:ln>
        </p:spPr>
        <p:txBody>
          <a:bodyPr lIns="91425" tIns="91425" rIns="91425" bIns="91425" anchor="ctr" anchorCtr="0"/>
          <a:lstStyle>
            <a:lvl1pPr marL="0" marR="0" indent="0" algn="l" rtl="0">
              <a:spcBef>
                <a:spcPts val="0"/>
              </a:spcBef>
              <a:defRPr sz="3968" b="0" i="0" u="none" strike="noStrike" cap="none" baseline="0">
                <a:solidFill>
                  <a:srgbClr val="888888"/>
                </a:solidFill>
                <a:latin typeface="Calibri"/>
                <a:ea typeface="Calibri"/>
                <a:cs typeface="Calibri"/>
                <a:sym typeface="Calibri"/>
              </a:defRPr>
            </a:lvl1pPr>
            <a:lvl2pPr marL="1752531" marR="0" indent="-12631" algn="l" rtl="0">
              <a:spcBef>
                <a:spcPts val="0"/>
              </a:spcBef>
              <a:defRPr sz="6901" b="0" i="0" u="none" strike="noStrike" cap="none" baseline="0">
                <a:solidFill>
                  <a:schemeClr val="dk1"/>
                </a:solidFill>
                <a:latin typeface="Calibri"/>
                <a:ea typeface="Calibri"/>
                <a:cs typeface="Calibri"/>
                <a:sym typeface="Calibri"/>
              </a:defRPr>
            </a:lvl2pPr>
            <a:lvl3pPr marL="3505058" marR="0" indent="-12558" algn="l" rtl="0">
              <a:spcBef>
                <a:spcPts val="0"/>
              </a:spcBef>
              <a:defRPr sz="6901" b="0" i="0" u="none" strike="noStrike" cap="none" baseline="0">
                <a:solidFill>
                  <a:schemeClr val="dk1"/>
                </a:solidFill>
                <a:latin typeface="Calibri"/>
                <a:ea typeface="Calibri"/>
                <a:cs typeface="Calibri"/>
                <a:sym typeface="Calibri"/>
              </a:defRPr>
            </a:lvl3pPr>
            <a:lvl4pPr marL="5257589" marR="0" indent="-12489" algn="l" rtl="0">
              <a:spcBef>
                <a:spcPts val="0"/>
              </a:spcBef>
              <a:defRPr sz="6901" b="0" i="0" u="none" strike="noStrike" cap="none" baseline="0">
                <a:solidFill>
                  <a:schemeClr val="dk1"/>
                </a:solidFill>
                <a:latin typeface="Calibri"/>
                <a:ea typeface="Calibri"/>
                <a:cs typeface="Calibri"/>
                <a:sym typeface="Calibri"/>
              </a:defRPr>
            </a:lvl4pPr>
            <a:lvl5pPr marL="7010120" marR="0" indent="-12420" algn="l" rtl="0">
              <a:spcBef>
                <a:spcPts val="0"/>
              </a:spcBef>
              <a:defRPr sz="6901" b="0" i="0" u="none" strike="noStrike" cap="none" baseline="0">
                <a:solidFill>
                  <a:schemeClr val="dk1"/>
                </a:solidFill>
                <a:latin typeface="Calibri"/>
                <a:ea typeface="Calibri"/>
                <a:cs typeface="Calibri"/>
                <a:sym typeface="Calibri"/>
              </a:defRPr>
            </a:lvl5pPr>
            <a:lvl6pPr marL="8762647" marR="0" indent="-12347" algn="l" rtl="0">
              <a:spcBef>
                <a:spcPts val="0"/>
              </a:spcBef>
              <a:defRPr sz="6901" b="0" i="0" u="none" strike="noStrike" cap="none" baseline="0">
                <a:solidFill>
                  <a:schemeClr val="dk1"/>
                </a:solidFill>
                <a:latin typeface="Calibri"/>
                <a:ea typeface="Calibri"/>
                <a:cs typeface="Calibri"/>
                <a:sym typeface="Calibri"/>
              </a:defRPr>
            </a:lvl6pPr>
            <a:lvl7pPr marL="10515178" marR="0" indent="-12278" algn="l" rtl="0">
              <a:spcBef>
                <a:spcPts val="0"/>
              </a:spcBef>
              <a:defRPr sz="6901" b="0" i="0" u="none" strike="noStrike" cap="none" baseline="0">
                <a:solidFill>
                  <a:schemeClr val="dk1"/>
                </a:solidFill>
                <a:latin typeface="Calibri"/>
                <a:ea typeface="Calibri"/>
                <a:cs typeface="Calibri"/>
                <a:sym typeface="Calibri"/>
              </a:defRPr>
            </a:lvl7pPr>
            <a:lvl8pPr marL="12267705" marR="0" indent="-12204" algn="l" rtl="0">
              <a:spcBef>
                <a:spcPts val="0"/>
              </a:spcBef>
              <a:defRPr sz="6901" b="0" i="0" u="none" strike="noStrike" cap="none" baseline="0">
                <a:solidFill>
                  <a:schemeClr val="dk1"/>
                </a:solidFill>
                <a:latin typeface="Calibri"/>
                <a:ea typeface="Calibri"/>
                <a:cs typeface="Calibri"/>
                <a:sym typeface="Calibri"/>
              </a:defRPr>
            </a:lvl8pPr>
            <a:lvl9pPr marL="14020240" marR="0" indent="-12140" algn="l" rtl="0">
              <a:spcBef>
                <a:spcPts val="0"/>
              </a:spcBef>
              <a:defRPr sz="6901" b="0" i="0" u="none" strike="noStrike" cap="none" baseline="0">
                <a:solidFill>
                  <a:schemeClr val="dk1"/>
                </a:solidFill>
                <a:latin typeface="Calibri"/>
                <a:ea typeface="Calibri"/>
                <a:cs typeface="Calibri"/>
                <a:sym typeface="Calibri"/>
              </a:defRPr>
            </a:lvl9pPr>
          </a:lstStyle>
          <a:p>
            <a:endParaRPr/>
          </a:p>
        </p:txBody>
      </p:sp>
      <p:sp>
        <p:nvSpPr>
          <p:cNvPr id="69" name="Shape 69"/>
          <p:cNvSpPr txBox="1">
            <a:spLocks noGrp="1"/>
          </p:cNvSpPr>
          <p:nvPr>
            <p:ph type="ftr" idx="11"/>
          </p:nvPr>
        </p:nvSpPr>
        <p:spPr>
          <a:xfrm>
            <a:off x="10017096" y="39653628"/>
            <a:ext cx="10206097" cy="2277805"/>
          </a:xfrm>
          <a:prstGeom prst="rect">
            <a:avLst/>
          </a:prstGeom>
          <a:noFill/>
          <a:ln>
            <a:noFill/>
          </a:ln>
        </p:spPr>
        <p:txBody>
          <a:bodyPr lIns="91425" tIns="91425" rIns="91425" bIns="91425" anchor="ctr" anchorCtr="0"/>
          <a:lstStyle>
            <a:lvl1pPr marL="0" marR="0" indent="0" algn="ctr" rtl="0">
              <a:spcBef>
                <a:spcPts val="0"/>
              </a:spcBef>
              <a:defRPr sz="3968" b="0" i="0" u="none" strike="noStrike" cap="none" baseline="0">
                <a:solidFill>
                  <a:srgbClr val="888888"/>
                </a:solidFill>
                <a:latin typeface="Calibri"/>
                <a:ea typeface="Calibri"/>
                <a:cs typeface="Calibri"/>
                <a:sym typeface="Calibri"/>
              </a:defRPr>
            </a:lvl1pPr>
            <a:lvl2pPr marL="1752531" marR="0" indent="-12631" algn="l" rtl="0">
              <a:spcBef>
                <a:spcPts val="0"/>
              </a:spcBef>
              <a:defRPr sz="6901" b="0" i="0" u="none" strike="noStrike" cap="none" baseline="0">
                <a:solidFill>
                  <a:schemeClr val="dk1"/>
                </a:solidFill>
                <a:latin typeface="Calibri"/>
                <a:ea typeface="Calibri"/>
                <a:cs typeface="Calibri"/>
                <a:sym typeface="Calibri"/>
              </a:defRPr>
            </a:lvl2pPr>
            <a:lvl3pPr marL="3505058" marR="0" indent="-12558" algn="l" rtl="0">
              <a:spcBef>
                <a:spcPts val="0"/>
              </a:spcBef>
              <a:defRPr sz="6901" b="0" i="0" u="none" strike="noStrike" cap="none" baseline="0">
                <a:solidFill>
                  <a:schemeClr val="dk1"/>
                </a:solidFill>
                <a:latin typeface="Calibri"/>
                <a:ea typeface="Calibri"/>
                <a:cs typeface="Calibri"/>
                <a:sym typeface="Calibri"/>
              </a:defRPr>
            </a:lvl3pPr>
            <a:lvl4pPr marL="5257589" marR="0" indent="-12489" algn="l" rtl="0">
              <a:spcBef>
                <a:spcPts val="0"/>
              </a:spcBef>
              <a:defRPr sz="6901" b="0" i="0" u="none" strike="noStrike" cap="none" baseline="0">
                <a:solidFill>
                  <a:schemeClr val="dk1"/>
                </a:solidFill>
                <a:latin typeface="Calibri"/>
                <a:ea typeface="Calibri"/>
                <a:cs typeface="Calibri"/>
                <a:sym typeface="Calibri"/>
              </a:defRPr>
            </a:lvl4pPr>
            <a:lvl5pPr marL="7010120" marR="0" indent="-12420" algn="l" rtl="0">
              <a:spcBef>
                <a:spcPts val="0"/>
              </a:spcBef>
              <a:defRPr sz="6901" b="0" i="0" u="none" strike="noStrike" cap="none" baseline="0">
                <a:solidFill>
                  <a:schemeClr val="dk1"/>
                </a:solidFill>
                <a:latin typeface="Calibri"/>
                <a:ea typeface="Calibri"/>
                <a:cs typeface="Calibri"/>
                <a:sym typeface="Calibri"/>
              </a:defRPr>
            </a:lvl5pPr>
            <a:lvl6pPr marL="8762647" marR="0" indent="-12347" algn="l" rtl="0">
              <a:spcBef>
                <a:spcPts val="0"/>
              </a:spcBef>
              <a:defRPr sz="6901" b="0" i="0" u="none" strike="noStrike" cap="none" baseline="0">
                <a:solidFill>
                  <a:schemeClr val="dk1"/>
                </a:solidFill>
                <a:latin typeface="Calibri"/>
                <a:ea typeface="Calibri"/>
                <a:cs typeface="Calibri"/>
                <a:sym typeface="Calibri"/>
              </a:defRPr>
            </a:lvl6pPr>
            <a:lvl7pPr marL="10515178" marR="0" indent="-12278" algn="l" rtl="0">
              <a:spcBef>
                <a:spcPts val="0"/>
              </a:spcBef>
              <a:defRPr sz="6901" b="0" i="0" u="none" strike="noStrike" cap="none" baseline="0">
                <a:solidFill>
                  <a:schemeClr val="dk1"/>
                </a:solidFill>
                <a:latin typeface="Calibri"/>
                <a:ea typeface="Calibri"/>
                <a:cs typeface="Calibri"/>
                <a:sym typeface="Calibri"/>
              </a:defRPr>
            </a:lvl7pPr>
            <a:lvl8pPr marL="12267705" marR="0" indent="-12204" algn="l" rtl="0">
              <a:spcBef>
                <a:spcPts val="0"/>
              </a:spcBef>
              <a:defRPr sz="6901" b="0" i="0" u="none" strike="noStrike" cap="none" baseline="0">
                <a:solidFill>
                  <a:schemeClr val="dk1"/>
                </a:solidFill>
                <a:latin typeface="Calibri"/>
                <a:ea typeface="Calibri"/>
                <a:cs typeface="Calibri"/>
                <a:sym typeface="Calibri"/>
              </a:defRPr>
            </a:lvl8pPr>
            <a:lvl9pPr marL="14020240" marR="0" indent="-12140" algn="l" rtl="0">
              <a:spcBef>
                <a:spcPts val="0"/>
              </a:spcBef>
              <a:defRPr sz="6901" b="0" i="0" u="none" strike="noStrike" cap="none" baseline="0">
                <a:solidFill>
                  <a:schemeClr val="dk1"/>
                </a:solidFill>
                <a:latin typeface="Calibri"/>
                <a:ea typeface="Calibri"/>
                <a:cs typeface="Calibri"/>
                <a:sym typeface="Calibri"/>
              </a:defRPr>
            </a:lvl9pPr>
          </a:lstStyle>
          <a:p>
            <a:endParaRPr/>
          </a:p>
        </p:txBody>
      </p:sp>
      <p:sp>
        <p:nvSpPr>
          <p:cNvPr id="70" name="Shape 70"/>
          <p:cNvSpPr txBox="1">
            <a:spLocks noGrp="1"/>
          </p:cNvSpPr>
          <p:nvPr>
            <p:ph type="sldNum" idx="12"/>
          </p:nvPr>
        </p:nvSpPr>
        <p:spPr>
          <a:xfrm>
            <a:off x="21357203" y="39653628"/>
            <a:ext cx="6804064" cy="227780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GB" sz="3968" b="0" i="0" u="none" strike="noStrike" cap="none" baseline="0">
                <a:solidFill>
                  <a:srgbClr val="888888"/>
                </a:solidFill>
                <a:latin typeface="Calibri"/>
                <a:ea typeface="Calibri"/>
                <a:cs typeface="Calibri"/>
                <a:sym typeface="Calibri"/>
              </a:rPr>
              <a:t>‹#›</a:t>
            </a:fld>
            <a:endParaRPr lang="en-GB" sz="3968" b="0" i="0" u="none" strike="noStrike" cap="none" baseline="0">
              <a:solidFill>
                <a:srgbClr val="888888"/>
              </a:solidFill>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
        <p:cNvGrpSpPr/>
        <p:nvPr/>
      </p:nvGrpSpPr>
      <p:grpSpPr>
        <a:xfrm>
          <a:off x="0" y="0"/>
          <a:ext cx="0" cy="0"/>
          <a:chOff x="0" y="0"/>
          <a:chExt cx="0" cy="0"/>
        </a:xfrm>
      </p:grpSpPr>
      <p:sp>
        <p:nvSpPr>
          <p:cNvPr id="9" name="Shape 9"/>
          <p:cNvSpPr txBox="1">
            <a:spLocks noGrp="1"/>
          </p:cNvSpPr>
          <p:nvPr>
            <p:ph type="title"/>
          </p:nvPr>
        </p:nvSpPr>
        <p:spPr>
          <a:xfrm>
            <a:off x="2079019" y="2277814"/>
            <a:ext cx="26082246" cy="8269427"/>
          </a:xfrm>
          <a:prstGeom prst="rect">
            <a:avLst/>
          </a:prstGeom>
          <a:noFill/>
          <a:ln>
            <a:noFill/>
          </a:ln>
        </p:spPr>
        <p:txBody>
          <a:bodyPr lIns="91425" tIns="91425" rIns="91425" bIns="91425" anchor="ctr" anchorCtr="0"/>
          <a:lstStyle>
            <a:lvl1pPr marL="0" marR="0" indent="0" algn="l" rtl="0">
              <a:lnSpc>
                <a:spcPct val="90000"/>
              </a:lnSpc>
              <a:spcBef>
                <a:spcPts val="0"/>
              </a:spcBef>
              <a:buClr>
                <a:schemeClr val="dk1"/>
              </a:buClr>
              <a:buFont typeface="Calibri"/>
              <a:buNone/>
              <a:defRPr sz="14550" b="0" i="0" u="none" strike="noStrike" cap="none" baseline="0">
                <a:solidFill>
                  <a:schemeClr val="dk1"/>
                </a:solidFill>
                <a:latin typeface="Calibri"/>
                <a:ea typeface="Calibri"/>
                <a:cs typeface="Calibri"/>
                <a:sym typeface="Calibri"/>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endParaRPr/>
          </a:p>
        </p:txBody>
      </p:sp>
      <p:sp>
        <p:nvSpPr>
          <p:cNvPr id="10" name="Shape 10"/>
          <p:cNvSpPr txBox="1">
            <a:spLocks noGrp="1"/>
          </p:cNvSpPr>
          <p:nvPr>
            <p:ph type="body" idx="1"/>
          </p:nvPr>
        </p:nvSpPr>
        <p:spPr>
          <a:xfrm>
            <a:off x="2079019" y="11389025"/>
            <a:ext cx="26082246" cy="27145500"/>
          </a:xfrm>
          <a:prstGeom prst="rect">
            <a:avLst/>
          </a:prstGeom>
          <a:noFill/>
          <a:ln>
            <a:noFill/>
          </a:ln>
        </p:spPr>
        <p:txBody>
          <a:bodyPr lIns="91425" tIns="91425" rIns="91425" bIns="91425" anchor="t" anchorCtr="0"/>
          <a:lstStyle>
            <a:lvl1pPr marL="756003" marR="0" indent="-167992" algn="l" rtl="0">
              <a:lnSpc>
                <a:spcPct val="90000"/>
              </a:lnSpc>
              <a:spcBef>
                <a:spcPts val="3307"/>
              </a:spcBef>
              <a:buClr>
                <a:schemeClr val="dk1"/>
              </a:buClr>
              <a:buFont typeface="Arial"/>
              <a:buChar char="•"/>
              <a:defRPr sz="9260" b="0" i="0" u="none" strike="noStrike" cap="none" baseline="0">
                <a:solidFill>
                  <a:schemeClr val="dk1"/>
                </a:solidFill>
                <a:latin typeface="Calibri"/>
                <a:ea typeface="Calibri"/>
                <a:cs typeface="Calibri"/>
                <a:sym typeface="Calibri"/>
              </a:defRPr>
            </a:lvl1pPr>
            <a:lvl2pPr marL="2268009" marR="0" indent="-252709" algn="l" rtl="0">
              <a:lnSpc>
                <a:spcPct val="90000"/>
              </a:lnSpc>
              <a:spcBef>
                <a:spcPts val="1654"/>
              </a:spcBef>
              <a:buClr>
                <a:schemeClr val="dk1"/>
              </a:buClr>
              <a:buFont typeface="Arial"/>
              <a:buChar char="•"/>
              <a:defRPr sz="7937" b="0" i="0" u="none" strike="noStrike" cap="none" baseline="0">
                <a:solidFill>
                  <a:schemeClr val="dk1"/>
                </a:solidFill>
                <a:latin typeface="Calibri"/>
                <a:ea typeface="Calibri"/>
                <a:cs typeface="Calibri"/>
                <a:sym typeface="Calibri"/>
              </a:defRPr>
            </a:lvl2pPr>
            <a:lvl3pPr marL="3780015" marR="0" indent="-337425" algn="l" rtl="0">
              <a:lnSpc>
                <a:spcPct val="90000"/>
              </a:lnSpc>
              <a:spcBef>
                <a:spcPts val="1654"/>
              </a:spcBef>
              <a:buClr>
                <a:schemeClr val="dk1"/>
              </a:buClr>
              <a:buFont typeface="Arial"/>
              <a:buChar char="•"/>
              <a:defRPr sz="6614" b="0" i="0" u="none" strike="noStrike" cap="none" baseline="0">
                <a:solidFill>
                  <a:schemeClr val="dk1"/>
                </a:solidFill>
                <a:latin typeface="Calibri"/>
                <a:ea typeface="Calibri"/>
                <a:cs typeface="Calibri"/>
                <a:sym typeface="Calibri"/>
              </a:defRPr>
            </a:lvl3pPr>
            <a:lvl4pPr marL="5292021" marR="0" indent="-380105" algn="l" rtl="0">
              <a:lnSpc>
                <a:spcPct val="90000"/>
              </a:lnSpc>
              <a:spcBef>
                <a:spcPts val="1654"/>
              </a:spcBef>
              <a:buClr>
                <a:schemeClr val="dk1"/>
              </a:buClr>
              <a:buFont typeface="Arial"/>
              <a:buChar char="•"/>
              <a:defRPr sz="5953" b="0" i="0" u="none" strike="noStrike" cap="none" baseline="0">
                <a:solidFill>
                  <a:schemeClr val="dk1"/>
                </a:solidFill>
                <a:latin typeface="Calibri"/>
                <a:ea typeface="Calibri"/>
                <a:cs typeface="Calibri"/>
                <a:sym typeface="Calibri"/>
              </a:defRPr>
            </a:lvl4pPr>
            <a:lvl5pPr marL="6804028" marR="0" indent="-380812" algn="l" rtl="0">
              <a:lnSpc>
                <a:spcPct val="90000"/>
              </a:lnSpc>
              <a:spcBef>
                <a:spcPts val="1654"/>
              </a:spcBef>
              <a:buClr>
                <a:schemeClr val="dk1"/>
              </a:buClr>
              <a:buFont typeface="Arial"/>
              <a:buChar char="•"/>
              <a:defRPr sz="5953" b="0" i="0" u="none" strike="noStrike" cap="none" baseline="0">
                <a:solidFill>
                  <a:schemeClr val="dk1"/>
                </a:solidFill>
                <a:latin typeface="Calibri"/>
                <a:ea typeface="Calibri"/>
                <a:cs typeface="Calibri"/>
                <a:sym typeface="Calibri"/>
              </a:defRPr>
            </a:lvl5pPr>
            <a:lvl6pPr marL="8316034" marR="0" indent="-381518" algn="l" rtl="0">
              <a:lnSpc>
                <a:spcPct val="90000"/>
              </a:lnSpc>
              <a:spcBef>
                <a:spcPts val="1654"/>
              </a:spcBef>
              <a:buClr>
                <a:schemeClr val="dk1"/>
              </a:buClr>
              <a:buFont typeface="Arial"/>
              <a:buChar char="•"/>
              <a:defRPr sz="5953" b="0" i="0" u="none" strike="noStrike" cap="none" baseline="0">
                <a:solidFill>
                  <a:schemeClr val="dk1"/>
                </a:solidFill>
                <a:latin typeface="Calibri"/>
                <a:ea typeface="Calibri"/>
                <a:cs typeface="Calibri"/>
                <a:sym typeface="Calibri"/>
              </a:defRPr>
            </a:lvl6pPr>
            <a:lvl7pPr marL="9828040" marR="0" indent="-382223" algn="l" rtl="0">
              <a:lnSpc>
                <a:spcPct val="90000"/>
              </a:lnSpc>
              <a:spcBef>
                <a:spcPts val="1654"/>
              </a:spcBef>
              <a:buClr>
                <a:schemeClr val="dk1"/>
              </a:buClr>
              <a:buFont typeface="Arial"/>
              <a:buChar char="•"/>
              <a:defRPr sz="5953" b="0" i="0" u="none" strike="noStrike" cap="none" baseline="0">
                <a:solidFill>
                  <a:schemeClr val="dk1"/>
                </a:solidFill>
                <a:latin typeface="Calibri"/>
                <a:ea typeface="Calibri"/>
                <a:cs typeface="Calibri"/>
                <a:sym typeface="Calibri"/>
              </a:defRPr>
            </a:lvl7pPr>
            <a:lvl8pPr marL="11340046" marR="0" indent="-382930" algn="l" rtl="0">
              <a:lnSpc>
                <a:spcPct val="90000"/>
              </a:lnSpc>
              <a:spcBef>
                <a:spcPts val="1654"/>
              </a:spcBef>
              <a:buClr>
                <a:schemeClr val="dk1"/>
              </a:buClr>
              <a:buFont typeface="Arial"/>
              <a:buChar char="•"/>
              <a:defRPr sz="5953" b="0" i="0" u="none" strike="noStrike" cap="none" baseline="0">
                <a:solidFill>
                  <a:schemeClr val="dk1"/>
                </a:solidFill>
                <a:latin typeface="Calibri"/>
                <a:ea typeface="Calibri"/>
                <a:cs typeface="Calibri"/>
                <a:sym typeface="Calibri"/>
              </a:defRPr>
            </a:lvl8pPr>
            <a:lvl9pPr marL="12852052" marR="0" indent="-383636" algn="l" rtl="0">
              <a:lnSpc>
                <a:spcPct val="90000"/>
              </a:lnSpc>
              <a:spcBef>
                <a:spcPts val="1654"/>
              </a:spcBef>
              <a:buClr>
                <a:schemeClr val="dk1"/>
              </a:buClr>
              <a:buFont typeface="Arial"/>
              <a:buChar char="•"/>
              <a:defRPr sz="5953" b="0" i="0" u="none" strike="noStrike" cap="none" baseline="0">
                <a:solidFill>
                  <a:schemeClr val="dk1"/>
                </a:solidFill>
                <a:latin typeface="Calibri"/>
                <a:ea typeface="Calibri"/>
                <a:cs typeface="Calibri"/>
                <a:sym typeface="Calibri"/>
              </a:defRPr>
            </a:lvl9pPr>
          </a:lstStyle>
          <a:p>
            <a:endParaRPr/>
          </a:p>
        </p:txBody>
      </p:sp>
      <p:sp>
        <p:nvSpPr>
          <p:cNvPr id="11" name="Shape 11"/>
          <p:cNvSpPr txBox="1">
            <a:spLocks noGrp="1"/>
          </p:cNvSpPr>
          <p:nvPr>
            <p:ph type="dt" idx="10"/>
          </p:nvPr>
        </p:nvSpPr>
        <p:spPr>
          <a:xfrm>
            <a:off x="2079019" y="39653628"/>
            <a:ext cx="6804064" cy="2277805"/>
          </a:xfrm>
          <a:prstGeom prst="rect">
            <a:avLst/>
          </a:prstGeom>
          <a:noFill/>
          <a:ln>
            <a:noFill/>
          </a:ln>
        </p:spPr>
        <p:txBody>
          <a:bodyPr lIns="91425" tIns="91425" rIns="91425" bIns="91425" anchor="ctr" anchorCtr="0"/>
          <a:lstStyle>
            <a:lvl1pPr marL="0" marR="0" indent="0" algn="l" rtl="0">
              <a:spcBef>
                <a:spcPts val="0"/>
              </a:spcBef>
              <a:defRPr sz="3968" b="0" i="0" u="none" strike="noStrike" cap="none" baseline="0">
                <a:solidFill>
                  <a:srgbClr val="888888"/>
                </a:solidFill>
                <a:latin typeface="Calibri"/>
                <a:ea typeface="Calibri"/>
                <a:cs typeface="Calibri"/>
                <a:sym typeface="Calibri"/>
              </a:defRPr>
            </a:lvl1pPr>
            <a:lvl2pPr marL="1752531" marR="0" indent="-12631" algn="l" rtl="0">
              <a:spcBef>
                <a:spcPts val="0"/>
              </a:spcBef>
              <a:defRPr sz="6901" b="0" i="0" u="none" strike="noStrike" cap="none" baseline="0">
                <a:solidFill>
                  <a:schemeClr val="dk1"/>
                </a:solidFill>
                <a:latin typeface="Calibri"/>
                <a:ea typeface="Calibri"/>
                <a:cs typeface="Calibri"/>
                <a:sym typeface="Calibri"/>
              </a:defRPr>
            </a:lvl2pPr>
            <a:lvl3pPr marL="3505058" marR="0" indent="-12558" algn="l" rtl="0">
              <a:spcBef>
                <a:spcPts val="0"/>
              </a:spcBef>
              <a:defRPr sz="6901" b="0" i="0" u="none" strike="noStrike" cap="none" baseline="0">
                <a:solidFill>
                  <a:schemeClr val="dk1"/>
                </a:solidFill>
                <a:latin typeface="Calibri"/>
                <a:ea typeface="Calibri"/>
                <a:cs typeface="Calibri"/>
                <a:sym typeface="Calibri"/>
              </a:defRPr>
            </a:lvl3pPr>
            <a:lvl4pPr marL="5257589" marR="0" indent="-12489" algn="l" rtl="0">
              <a:spcBef>
                <a:spcPts val="0"/>
              </a:spcBef>
              <a:defRPr sz="6901" b="0" i="0" u="none" strike="noStrike" cap="none" baseline="0">
                <a:solidFill>
                  <a:schemeClr val="dk1"/>
                </a:solidFill>
                <a:latin typeface="Calibri"/>
                <a:ea typeface="Calibri"/>
                <a:cs typeface="Calibri"/>
                <a:sym typeface="Calibri"/>
              </a:defRPr>
            </a:lvl4pPr>
            <a:lvl5pPr marL="7010120" marR="0" indent="-12420" algn="l" rtl="0">
              <a:spcBef>
                <a:spcPts val="0"/>
              </a:spcBef>
              <a:defRPr sz="6901" b="0" i="0" u="none" strike="noStrike" cap="none" baseline="0">
                <a:solidFill>
                  <a:schemeClr val="dk1"/>
                </a:solidFill>
                <a:latin typeface="Calibri"/>
                <a:ea typeface="Calibri"/>
                <a:cs typeface="Calibri"/>
                <a:sym typeface="Calibri"/>
              </a:defRPr>
            </a:lvl5pPr>
            <a:lvl6pPr marL="8762647" marR="0" indent="-12347" algn="l" rtl="0">
              <a:spcBef>
                <a:spcPts val="0"/>
              </a:spcBef>
              <a:defRPr sz="6901" b="0" i="0" u="none" strike="noStrike" cap="none" baseline="0">
                <a:solidFill>
                  <a:schemeClr val="dk1"/>
                </a:solidFill>
                <a:latin typeface="Calibri"/>
                <a:ea typeface="Calibri"/>
                <a:cs typeface="Calibri"/>
                <a:sym typeface="Calibri"/>
              </a:defRPr>
            </a:lvl6pPr>
            <a:lvl7pPr marL="10515178" marR="0" indent="-12278" algn="l" rtl="0">
              <a:spcBef>
                <a:spcPts val="0"/>
              </a:spcBef>
              <a:defRPr sz="6901" b="0" i="0" u="none" strike="noStrike" cap="none" baseline="0">
                <a:solidFill>
                  <a:schemeClr val="dk1"/>
                </a:solidFill>
                <a:latin typeface="Calibri"/>
                <a:ea typeface="Calibri"/>
                <a:cs typeface="Calibri"/>
                <a:sym typeface="Calibri"/>
              </a:defRPr>
            </a:lvl7pPr>
            <a:lvl8pPr marL="12267705" marR="0" indent="-12204" algn="l" rtl="0">
              <a:spcBef>
                <a:spcPts val="0"/>
              </a:spcBef>
              <a:defRPr sz="6901" b="0" i="0" u="none" strike="noStrike" cap="none" baseline="0">
                <a:solidFill>
                  <a:schemeClr val="dk1"/>
                </a:solidFill>
                <a:latin typeface="Calibri"/>
                <a:ea typeface="Calibri"/>
                <a:cs typeface="Calibri"/>
                <a:sym typeface="Calibri"/>
              </a:defRPr>
            </a:lvl8pPr>
            <a:lvl9pPr marL="14020240" marR="0" indent="-12140" algn="l" rtl="0">
              <a:spcBef>
                <a:spcPts val="0"/>
              </a:spcBef>
              <a:defRPr sz="6901" b="0" i="0" u="none" strike="noStrike" cap="none" baseline="0">
                <a:solidFill>
                  <a:schemeClr val="dk1"/>
                </a:solidFill>
                <a:latin typeface="Calibri"/>
                <a:ea typeface="Calibri"/>
                <a:cs typeface="Calibri"/>
                <a:sym typeface="Calibri"/>
              </a:defRPr>
            </a:lvl9pPr>
          </a:lstStyle>
          <a:p>
            <a:endParaRPr/>
          </a:p>
        </p:txBody>
      </p:sp>
      <p:sp>
        <p:nvSpPr>
          <p:cNvPr id="12" name="Shape 12"/>
          <p:cNvSpPr txBox="1">
            <a:spLocks noGrp="1"/>
          </p:cNvSpPr>
          <p:nvPr>
            <p:ph type="ftr" idx="11"/>
          </p:nvPr>
        </p:nvSpPr>
        <p:spPr>
          <a:xfrm>
            <a:off x="10017096" y="39653628"/>
            <a:ext cx="10206097" cy="2277805"/>
          </a:xfrm>
          <a:prstGeom prst="rect">
            <a:avLst/>
          </a:prstGeom>
          <a:noFill/>
          <a:ln>
            <a:noFill/>
          </a:ln>
        </p:spPr>
        <p:txBody>
          <a:bodyPr lIns="91425" tIns="91425" rIns="91425" bIns="91425" anchor="ctr" anchorCtr="0"/>
          <a:lstStyle>
            <a:lvl1pPr marL="0" marR="0" indent="0" algn="ctr" rtl="0">
              <a:spcBef>
                <a:spcPts val="0"/>
              </a:spcBef>
              <a:defRPr sz="3968" b="0" i="0" u="none" strike="noStrike" cap="none" baseline="0">
                <a:solidFill>
                  <a:srgbClr val="888888"/>
                </a:solidFill>
                <a:latin typeface="Calibri"/>
                <a:ea typeface="Calibri"/>
                <a:cs typeface="Calibri"/>
                <a:sym typeface="Calibri"/>
              </a:defRPr>
            </a:lvl1pPr>
            <a:lvl2pPr marL="1752531" marR="0" indent="-12631" algn="l" rtl="0">
              <a:spcBef>
                <a:spcPts val="0"/>
              </a:spcBef>
              <a:defRPr sz="6901" b="0" i="0" u="none" strike="noStrike" cap="none" baseline="0">
                <a:solidFill>
                  <a:schemeClr val="dk1"/>
                </a:solidFill>
                <a:latin typeface="Calibri"/>
                <a:ea typeface="Calibri"/>
                <a:cs typeface="Calibri"/>
                <a:sym typeface="Calibri"/>
              </a:defRPr>
            </a:lvl2pPr>
            <a:lvl3pPr marL="3505058" marR="0" indent="-12558" algn="l" rtl="0">
              <a:spcBef>
                <a:spcPts val="0"/>
              </a:spcBef>
              <a:defRPr sz="6901" b="0" i="0" u="none" strike="noStrike" cap="none" baseline="0">
                <a:solidFill>
                  <a:schemeClr val="dk1"/>
                </a:solidFill>
                <a:latin typeface="Calibri"/>
                <a:ea typeface="Calibri"/>
                <a:cs typeface="Calibri"/>
                <a:sym typeface="Calibri"/>
              </a:defRPr>
            </a:lvl3pPr>
            <a:lvl4pPr marL="5257589" marR="0" indent="-12489" algn="l" rtl="0">
              <a:spcBef>
                <a:spcPts val="0"/>
              </a:spcBef>
              <a:defRPr sz="6901" b="0" i="0" u="none" strike="noStrike" cap="none" baseline="0">
                <a:solidFill>
                  <a:schemeClr val="dk1"/>
                </a:solidFill>
                <a:latin typeface="Calibri"/>
                <a:ea typeface="Calibri"/>
                <a:cs typeface="Calibri"/>
                <a:sym typeface="Calibri"/>
              </a:defRPr>
            </a:lvl4pPr>
            <a:lvl5pPr marL="7010120" marR="0" indent="-12420" algn="l" rtl="0">
              <a:spcBef>
                <a:spcPts val="0"/>
              </a:spcBef>
              <a:defRPr sz="6901" b="0" i="0" u="none" strike="noStrike" cap="none" baseline="0">
                <a:solidFill>
                  <a:schemeClr val="dk1"/>
                </a:solidFill>
                <a:latin typeface="Calibri"/>
                <a:ea typeface="Calibri"/>
                <a:cs typeface="Calibri"/>
                <a:sym typeface="Calibri"/>
              </a:defRPr>
            </a:lvl5pPr>
            <a:lvl6pPr marL="8762647" marR="0" indent="-12347" algn="l" rtl="0">
              <a:spcBef>
                <a:spcPts val="0"/>
              </a:spcBef>
              <a:defRPr sz="6901" b="0" i="0" u="none" strike="noStrike" cap="none" baseline="0">
                <a:solidFill>
                  <a:schemeClr val="dk1"/>
                </a:solidFill>
                <a:latin typeface="Calibri"/>
                <a:ea typeface="Calibri"/>
                <a:cs typeface="Calibri"/>
                <a:sym typeface="Calibri"/>
              </a:defRPr>
            </a:lvl6pPr>
            <a:lvl7pPr marL="10515178" marR="0" indent="-12278" algn="l" rtl="0">
              <a:spcBef>
                <a:spcPts val="0"/>
              </a:spcBef>
              <a:defRPr sz="6901" b="0" i="0" u="none" strike="noStrike" cap="none" baseline="0">
                <a:solidFill>
                  <a:schemeClr val="dk1"/>
                </a:solidFill>
                <a:latin typeface="Calibri"/>
                <a:ea typeface="Calibri"/>
                <a:cs typeface="Calibri"/>
                <a:sym typeface="Calibri"/>
              </a:defRPr>
            </a:lvl7pPr>
            <a:lvl8pPr marL="12267705" marR="0" indent="-12204" algn="l" rtl="0">
              <a:spcBef>
                <a:spcPts val="0"/>
              </a:spcBef>
              <a:defRPr sz="6901" b="0" i="0" u="none" strike="noStrike" cap="none" baseline="0">
                <a:solidFill>
                  <a:schemeClr val="dk1"/>
                </a:solidFill>
                <a:latin typeface="Calibri"/>
                <a:ea typeface="Calibri"/>
                <a:cs typeface="Calibri"/>
                <a:sym typeface="Calibri"/>
              </a:defRPr>
            </a:lvl8pPr>
            <a:lvl9pPr marL="14020240" marR="0" indent="-12140" algn="l" rtl="0">
              <a:spcBef>
                <a:spcPts val="0"/>
              </a:spcBef>
              <a:defRPr sz="6901" b="0" i="0" u="none" strike="noStrike" cap="none" baseline="0">
                <a:solidFill>
                  <a:schemeClr val="dk1"/>
                </a:solidFill>
                <a:latin typeface="Calibri"/>
                <a:ea typeface="Calibri"/>
                <a:cs typeface="Calibri"/>
                <a:sym typeface="Calibri"/>
              </a:defRPr>
            </a:lvl9pPr>
          </a:lstStyle>
          <a:p>
            <a:endParaRPr/>
          </a:p>
        </p:txBody>
      </p:sp>
      <p:sp>
        <p:nvSpPr>
          <p:cNvPr id="13" name="Shape 13"/>
          <p:cNvSpPr txBox="1">
            <a:spLocks noGrp="1"/>
          </p:cNvSpPr>
          <p:nvPr>
            <p:ph type="sldNum" idx="12"/>
          </p:nvPr>
        </p:nvSpPr>
        <p:spPr>
          <a:xfrm>
            <a:off x="21357203" y="39653628"/>
            <a:ext cx="6804064" cy="227780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GB" sz="3968" b="0" i="0" u="none" strike="noStrike" cap="none" baseline="0">
                <a:solidFill>
                  <a:srgbClr val="888888"/>
                </a:solidFill>
                <a:latin typeface="Calibri"/>
                <a:ea typeface="Calibri"/>
                <a:cs typeface="Calibri"/>
                <a:sym typeface="Calibri"/>
              </a:rPr>
              <a:t>‹#›</a:t>
            </a:fld>
            <a:endParaRPr lang="en-GB" sz="3968" b="0" i="0" u="none" strike="noStrike" cap="none" baseline="0">
              <a:solidFill>
                <a:srgbClr val="888888"/>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jpg"/><Relationship Id="rId13" Type="http://schemas.openxmlformats.org/officeDocument/2006/relationships/image" Target="../media/image10.jpg"/><Relationship Id="rId3" Type="http://schemas.openxmlformats.org/officeDocument/2006/relationships/image" Target="../media/image1.png"/><Relationship Id="rId7" Type="http://schemas.openxmlformats.org/officeDocument/2006/relationships/hyperlink" Target="https://github.com/EIS-Bonn/MA-INF3232-Lab-SS2015/tree/master/GroupE" TargetMode="External"/><Relationship Id="rId12"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8.jpg"/><Relationship Id="rId5" Type="http://schemas.openxmlformats.org/officeDocument/2006/relationships/image" Target="../media/image3.png"/><Relationship Id="rId10" Type="http://schemas.openxmlformats.org/officeDocument/2006/relationships/image" Target="../media/image7.jpg"/><Relationship Id="rId4" Type="http://schemas.openxmlformats.org/officeDocument/2006/relationships/image" Target="../media/image2.png"/><Relationship Id="rId9" Type="http://schemas.openxmlformats.org/officeDocument/2006/relationships/image" Target="../media/image6.jp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D9D9D9"/>
        </a:solidFill>
        <a:effectLst/>
      </p:bgPr>
    </p:bg>
    <p:spTree>
      <p:nvGrpSpPr>
        <p:cNvPr id="1" name="Shape 83"/>
        <p:cNvGrpSpPr/>
        <p:nvPr/>
      </p:nvGrpSpPr>
      <p:grpSpPr>
        <a:xfrm>
          <a:off x="0" y="0"/>
          <a:ext cx="0" cy="0"/>
          <a:chOff x="0" y="0"/>
          <a:chExt cx="0" cy="0"/>
        </a:xfrm>
      </p:grpSpPr>
      <p:sp>
        <p:nvSpPr>
          <p:cNvPr id="84" name="Shape 84"/>
          <p:cNvSpPr/>
          <p:nvPr/>
        </p:nvSpPr>
        <p:spPr>
          <a:xfrm>
            <a:off x="17927725" y="25350450"/>
            <a:ext cx="11981999" cy="5771399"/>
          </a:xfrm>
          <a:prstGeom prst="round1Rect">
            <a:avLst>
              <a:gd name="adj" fmla="val 16667"/>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85" name="Shape 85"/>
          <p:cNvSpPr/>
          <p:nvPr/>
        </p:nvSpPr>
        <p:spPr>
          <a:xfrm>
            <a:off x="375925" y="24367012"/>
            <a:ext cx="16996500" cy="11057400"/>
          </a:xfrm>
          <a:prstGeom prst="rect">
            <a:avLst/>
          </a:prstGeom>
          <a:solidFill>
            <a:schemeClr val="lt2"/>
          </a:solidFill>
          <a:ln w="9525" cap="flat" cmpd="sng">
            <a:solidFill>
              <a:srgbClr val="999999"/>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86" name="Shape 86"/>
          <p:cNvSpPr/>
          <p:nvPr/>
        </p:nvSpPr>
        <p:spPr>
          <a:xfrm>
            <a:off x="18069825" y="33231562"/>
            <a:ext cx="11703000" cy="5852100"/>
          </a:xfrm>
          <a:prstGeom prst="flowChartAlternateProcess">
            <a:avLst/>
          </a:prstGeom>
          <a:solidFill>
            <a:srgbClr val="B7B7B7"/>
          </a:solidFill>
          <a:ln w="9525" cap="flat" cmpd="sng">
            <a:solidFill>
              <a:srgbClr val="999999"/>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cxnSp>
        <p:nvCxnSpPr>
          <p:cNvPr id="87" name="Shape 87"/>
          <p:cNvCxnSpPr/>
          <p:nvPr/>
        </p:nvCxnSpPr>
        <p:spPr>
          <a:xfrm>
            <a:off x="-17697" y="808387"/>
            <a:ext cx="30279973" cy="0"/>
          </a:xfrm>
          <a:prstGeom prst="straightConnector1">
            <a:avLst/>
          </a:prstGeom>
          <a:solidFill>
            <a:schemeClr val="lt1"/>
          </a:solidFill>
          <a:ln w="254000" cap="flat" cmpd="thickThin">
            <a:solidFill>
              <a:schemeClr val="accent1"/>
            </a:solidFill>
            <a:prstDash val="solid"/>
            <a:miter/>
            <a:headEnd type="none" w="med" len="med"/>
            <a:tailEnd type="none" w="med" len="med"/>
          </a:ln>
        </p:spPr>
      </p:cxnSp>
      <p:cxnSp>
        <p:nvCxnSpPr>
          <p:cNvPr id="88" name="Shape 88"/>
          <p:cNvCxnSpPr/>
          <p:nvPr/>
        </p:nvCxnSpPr>
        <p:spPr>
          <a:xfrm>
            <a:off x="-17697" y="6172982"/>
            <a:ext cx="30279899" cy="0"/>
          </a:xfrm>
          <a:prstGeom prst="straightConnector1">
            <a:avLst/>
          </a:prstGeom>
          <a:solidFill>
            <a:schemeClr val="lt1"/>
          </a:solidFill>
          <a:ln w="152400" cap="flat" cmpd="sng">
            <a:solidFill>
              <a:schemeClr val="accent1"/>
            </a:solidFill>
            <a:prstDash val="solid"/>
            <a:miter/>
            <a:headEnd type="none" w="med" len="med"/>
            <a:tailEnd type="none" w="med" len="med"/>
          </a:ln>
        </p:spPr>
      </p:cxnSp>
      <p:sp>
        <p:nvSpPr>
          <p:cNvPr id="89" name="Shape 89"/>
          <p:cNvSpPr txBox="1"/>
          <p:nvPr/>
        </p:nvSpPr>
        <p:spPr>
          <a:xfrm>
            <a:off x="4004185" y="40294190"/>
            <a:ext cx="10414800" cy="1720499"/>
          </a:xfrm>
          <a:prstGeom prst="rect">
            <a:avLst/>
          </a:prstGeom>
          <a:noFill/>
          <a:ln>
            <a:noFill/>
          </a:ln>
        </p:spPr>
        <p:txBody>
          <a:bodyPr lIns="91425" tIns="45700" rIns="91425" bIns="45700" anchor="t" anchorCtr="0">
            <a:noAutofit/>
          </a:bodyPr>
          <a:lstStyle/>
          <a:p>
            <a:pPr marL="0" marR="0" lvl="0" indent="0" algn="l" rtl="0">
              <a:spcBef>
                <a:spcPts val="0"/>
              </a:spcBef>
              <a:buClr>
                <a:schemeClr val="dk1"/>
              </a:buClr>
              <a:buSzPct val="25000"/>
              <a:buFont typeface="Calibri"/>
              <a:buNone/>
            </a:pPr>
            <a:r>
              <a:rPr lang="en-GB" sz="6600" b="0" i="0" u="none" strike="noStrike" cap="none" baseline="0">
                <a:solidFill>
                  <a:schemeClr val="dk1"/>
                </a:solidFill>
                <a:latin typeface="Calibri"/>
                <a:ea typeface="Calibri"/>
                <a:cs typeface="Calibri"/>
                <a:sym typeface="Calibri"/>
              </a:rPr>
              <a:t>Enterprise</a:t>
            </a:r>
          </a:p>
          <a:p>
            <a:pPr marL="0" marR="0" lvl="0" indent="0" algn="l" rtl="0">
              <a:spcBef>
                <a:spcPts val="0"/>
              </a:spcBef>
              <a:buClr>
                <a:schemeClr val="dk1"/>
              </a:buClr>
              <a:buSzPct val="25000"/>
              <a:buFont typeface="Calibri"/>
              <a:buNone/>
            </a:pPr>
            <a:r>
              <a:rPr lang="en-GB" sz="6600" b="0" i="0" u="none" strike="noStrike" cap="none" baseline="0">
                <a:solidFill>
                  <a:schemeClr val="dk1"/>
                </a:solidFill>
                <a:latin typeface="Calibri"/>
                <a:ea typeface="Calibri"/>
                <a:cs typeface="Calibri"/>
                <a:sym typeface="Calibri"/>
              </a:rPr>
              <a:t>Information Systems</a:t>
            </a:r>
          </a:p>
        </p:txBody>
      </p:sp>
      <p:pic>
        <p:nvPicPr>
          <p:cNvPr id="90" name="Shape 90"/>
          <p:cNvPicPr preferRelativeResize="0"/>
          <p:nvPr/>
        </p:nvPicPr>
        <p:blipFill rotWithShape="1">
          <a:blip r:embed="rId3">
            <a:alphaModFix/>
          </a:blip>
          <a:srcRect/>
          <a:stretch/>
        </p:blipFill>
        <p:spPr>
          <a:xfrm>
            <a:off x="20609945" y="40253121"/>
            <a:ext cx="8558700" cy="2102400"/>
          </a:xfrm>
          <a:prstGeom prst="rect">
            <a:avLst/>
          </a:prstGeom>
          <a:noFill/>
          <a:ln w="31750" cap="flat" cmpd="sng">
            <a:solidFill>
              <a:srgbClr val="FFFFFF"/>
            </a:solidFill>
            <a:prstDash val="solid"/>
            <a:miter/>
            <a:headEnd type="none" w="med" len="med"/>
            <a:tailEnd type="none" w="med" len="med"/>
          </a:ln>
        </p:spPr>
      </p:pic>
      <p:sp>
        <p:nvSpPr>
          <p:cNvPr id="91" name="Shape 91"/>
          <p:cNvSpPr txBox="1"/>
          <p:nvPr/>
        </p:nvSpPr>
        <p:spPr>
          <a:xfrm>
            <a:off x="593376" y="39746412"/>
            <a:ext cx="3724500" cy="2307600"/>
          </a:xfrm>
          <a:prstGeom prst="rect">
            <a:avLst/>
          </a:prstGeom>
          <a:noFill/>
          <a:ln>
            <a:noFill/>
          </a:ln>
        </p:spPr>
        <p:txBody>
          <a:bodyPr lIns="91425" tIns="45700" rIns="91425" bIns="45700" anchor="t" anchorCtr="0">
            <a:noAutofit/>
          </a:bodyPr>
          <a:lstStyle/>
          <a:p>
            <a:pPr marL="0" marR="0" lvl="0" indent="0" algn="l" rtl="0">
              <a:spcBef>
                <a:spcPts val="0"/>
              </a:spcBef>
              <a:buClr>
                <a:srgbClr val="00B050"/>
              </a:buClr>
              <a:buSzPct val="25000"/>
              <a:buFont typeface="Calibri"/>
              <a:buNone/>
            </a:pPr>
            <a:r>
              <a:rPr lang="en-GB" sz="19900" b="1" i="0" u="none" strike="noStrike" cap="none" baseline="0">
                <a:solidFill>
                  <a:srgbClr val="00B050"/>
                </a:solidFill>
                <a:latin typeface="Calibri"/>
                <a:ea typeface="Calibri"/>
                <a:cs typeface="Calibri"/>
                <a:sym typeface="Calibri"/>
              </a:rPr>
              <a:t>E</a:t>
            </a:r>
            <a:r>
              <a:rPr lang="en-GB" sz="19900" b="1" i="0" u="none" strike="noStrike" cap="none" baseline="0">
                <a:solidFill>
                  <a:schemeClr val="dk1"/>
                </a:solidFill>
                <a:latin typeface="Calibri"/>
                <a:ea typeface="Calibri"/>
                <a:cs typeface="Calibri"/>
                <a:sym typeface="Calibri"/>
              </a:rPr>
              <a:t>I</a:t>
            </a:r>
            <a:r>
              <a:rPr lang="en-GB" sz="19900" b="1" i="0" u="none" strike="noStrike" cap="none" baseline="0">
                <a:solidFill>
                  <a:srgbClr val="2E75B5"/>
                </a:solidFill>
                <a:latin typeface="Calibri"/>
                <a:ea typeface="Calibri"/>
                <a:cs typeface="Calibri"/>
                <a:sym typeface="Calibri"/>
              </a:rPr>
              <a:t>S</a:t>
            </a:r>
          </a:p>
        </p:txBody>
      </p:sp>
      <p:sp>
        <p:nvSpPr>
          <p:cNvPr id="92" name="Shape 92"/>
          <p:cNvSpPr txBox="1"/>
          <p:nvPr/>
        </p:nvSpPr>
        <p:spPr>
          <a:xfrm>
            <a:off x="359325" y="7271500"/>
            <a:ext cx="11981999" cy="5647799"/>
          </a:xfrm>
          <a:prstGeom prst="rect">
            <a:avLst/>
          </a:prstGeom>
          <a:gradFill>
            <a:gsLst>
              <a:gs pos="0">
                <a:srgbClr val="B0CAE9"/>
              </a:gs>
              <a:gs pos="50000">
                <a:srgbClr val="A1C1E4"/>
              </a:gs>
              <a:gs pos="100000">
                <a:srgbClr val="90B8E4"/>
              </a:gs>
            </a:gsLst>
            <a:lin ang="5400000" scaled="0"/>
          </a:gradFill>
          <a:ln w="9525" cap="flat" cmpd="sng">
            <a:solidFill>
              <a:schemeClr val="accent1"/>
            </a:solidFill>
            <a:prstDash val="solid"/>
            <a:miter/>
            <a:headEnd type="none" w="med" len="med"/>
            <a:tailEnd type="none" w="med" len="med"/>
          </a:ln>
        </p:spPr>
        <p:txBody>
          <a:bodyPr lIns="91425" tIns="45700" rIns="91425" bIns="45700" anchor="t" anchorCtr="0">
            <a:noAutofit/>
          </a:bodyPr>
          <a:lstStyle/>
          <a:p>
            <a:pPr marR="0" lvl="0" algn="l" rtl="0">
              <a:lnSpc>
                <a:spcPct val="100000"/>
              </a:lnSpc>
              <a:spcBef>
                <a:spcPts val="0"/>
              </a:spcBef>
              <a:buNone/>
            </a:pPr>
            <a:endParaRPr sz="5400">
              <a:solidFill>
                <a:schemeClr val="dk1"/>
              </a:solidFill>
              <a:latin typeface="Calibri"/>
              <a:ea typeface="Calibri"/>
              <a:cs typeface="Calibri"/>
              <a:sym typeface="Calibri"/>
            </a:endParaRPr>
          </a:p>
          <a:p>
            <a:pPr marL="1371600" marR="0" lvl="0" indent="-558800" algn="l" rtl="0">
              <a:spcBef>
                <a:spcPts val="0"/>
              </a:spcBef>
              <a:buClr>
                <a:schemeClr val="dk1"/>
              </a:buClr>
              <a:buSzPct val="100000"/>
              <a:buFont typeface="Calibri"/>
              <a:buChar char="➔"/>
            </a:pPr>
            <a:r>
              <a:rPr lang="en-GB" sz="5200" b="0" i="0" u="none" strike="noStrike" cap="none" baseline="0">
                <a:solidFill>
                  <a:schemeClr val="dk1"/>
                </a:solidFill>
                <a:latin typeface="Calibri"/>
                <a:ea typeface="Calibri"/>
                <a:cs typeface="Calibri"/>
                <a:sym typeface="Calibri"/>
              </a:rPr>
              <a:t>Development of a standardised </a:t>
            </a:r>
            <a:r>
              <a:rPr lang="en-GB" sz="5200" i="0" u="sng" strike="noStrike" cap="none" baseline="0">
                <a:solidFill>
                  <a:schemeClr val="dk1"/>
                </a:solidFill>
                <a:latin typeface="Calibri"/>
                <a:ea typeface="Calibri"/>
                <a:cs typeface="Calibri"/>
                <a:sym typeface="Calibri"/>
              </a:rPr>
              <a:t>vocabulary</a:t>
            </a:r>
            <a:r>
              <a:rPr lang="en-GB" sz="5200" b="0" i="0" u="none" strike="noStrike" cap="none" baseline="0">
                <a:solidFill>
                  <a:schemeClr val="dk1"/>
                </a:solidFill>
                <a:latin typeface="Calibri"/>
                <a:ea typeface="Calibri"/>
                <a:cs typeface="Calibri"/>
                <a:sym typeface="Calibri"/>
              </a:rPr>
              <a:t> for fuel data and for electrical vehicles </a:t>
            </a:r>
          </a:p>
          <a:p>
            <a:pPr marL="1371600" marR="0" lvl="0" indent="-558800" algn="l" rtl="0">
              <a:spcBef>
                <a:spcPts val="0"/>
              </a:spcBef>
              <a:buClr>
                <a:schemeClr val="dk1"/>
              </a:buClr>
              <a:buSzPct val="100000"/>
              <a:buFont typeface="Calibri"/>
              <a:buChar char="➔"/>
            </a:pPr>
            <a:r>
              <a:rPr lang="en-GB" sz="5200" b="0" i="0" u="none" strike="noStrike" cap="none" baseline="0">
                <a:solidFill>
                  <a:schemeClr val="dk1"/>
                </a:solidFill>
                <a:latin typeface="Calibri"/>
                <a:ea typeface="Calibri"/>
                <a:cs typeface="Calibri"/>
                <a:sym typeface="Calibri"/>
              </a:rPr>
              <a:t>Creation of  an </a:t>
            </a:r>
            <a:r>
              <a:rPr lang="en-GB" sz="5200" b="0" i="0" u="sng" strike="noStrike" cap="none" baseline="0">
                <a:solidFill>
                  <a:schemeClr val="dk1"/>
                </a:solidFill>
                <a:latin typeface="Calibri"/>
                <a:ea typeface="Calibri"/>
                <a:cs typeface="Calibri"/>
                <a:sym typeface="Calibri"/>
              </a:rPr>
              <a:t>end-user application</a:t>
            </a:r>
            <a:r>
              <a:rPr lang="en-GB" sz="5200" b="0" i="0" u="none" strike="noStrike" cap="none" baseline="0">
                <a:solidFill>
                  <a:schemeClr val="dk1"/>
                </a:solidFill>
                <a:latin typeface="Calibri"/>
                <a:ea typeface="Calibri"/>
                <a:cs typeface="Calibri"/>
                <a:sym typeface="Calibri"/>
              </a:rPr>
              <a:t> which uses the developed vocabulary </a:t>
            </a:r>
          </a:p>
          <a:p>
            <a:pPr marL="857250" marR="0" lvl="0" indent="-514350" algn="l" rtl="0">
              <a:spcBef>
                <a:spcPts val="0"/>
              </a:spcBef>
              <a:buClr>
                <a:schemeClr val="dk1"/>
              </a:buClr>
              <a:buFont typeface="Noto Symbol"/>
              <a:buNone/>
            </a:pPr>
            <a:endParaRPr sz="5400" b="0" i="0" u="none" strike="noStrike" cap="none" baseline="0">
              <a:solidFill>
                <a:schemeClr val="dk1"/>
              </a:solidFill>
              <a:latin typeface="Calibri"/>
              <a:ea typeface="Calibri"/>
              <a:cs typeface="Calibri"/>
              <a:sym typeface="Calibri"/>
            </a:endParaRPr>
          </a:p>
        </p:txBody>
      </p:sp>
      <p:grpSp>
        <p:nvGrpSpPr>
          <p:cNvPr id="93" name="Shape 93"/>
          <p:cNvGrpSpPr/>
          <p:nvPr/>
        </p:nvGrpSpPr>
        <p:grpSpPr>
          <a:xfrm>
            <a:off x="1674687" y="14783226"/>
            <a:ext cx="9342487" cy="6241723"/>
            <a:chOff x="314736" y="19451059"/>
            <a:chExt cx="8203800" cy="4059921"/>
          </a:xfrm>
        </p:grpSpPr>
        <p:sp>
          <p:nvSpPr>
            <p:cNvPr id="94" name="Shape 94"/>
            <p:cNvSpPr/>
            <p:nvPr/>
          </p:nvSpPr>
          <p:spPr>
            <a:xfrm flipH="1">
              <a:off x="314736" y="19451059"/>
              <a:ext cx="8203800" cy="3923699"/>
            </a:xfrm>
            <a:prstGeom prst="foldedCorner">
              <a:avLst>
                <a:gd name="adj" fmla="val 16667"/>
              </a:avLst>
            </a:prstGeom>
            <a:solidFill>
              <a:srgbClr val="0070C0"/>
            </a:solidFill>
            <a:ln w="12700" cap="flat" cmpd="sng">
              <a:solidFill>
                <a:srgbClr val="42719B"/>
              </a:solidFill>
              <a:prstDash val="solid"/>
              <a:miter/>
              <a:headEnd type="none" w="med" len="med"/>
              <a:tailEnd type="none" w="med" len="med"/>
            </a:ln>
          </p:spPr>
          <p:txBody>
            <a:bodyPr lIns="91425" tIns="45700" rIns="91425" bIns="45700" anchor="t" anchorCtr="0">
              <a:noAutofit/>
            </a:bodyPr>
            <a:lstStyle/>
            <a:p>
              <a:pPr marL="0" marR="0" lvl="0" indent="0" algn="ctr" rtl="0">
                <a:spcBef>
                  <a:spcPts val="0"/>
                </a:spcBef>
                <a:buNone/>
              </a:pPr>
              <a:endParaRPr sz="4400" b="1" i="0" u="none" strike="noStrike" cap="none" baseline="0">
                <a:solidFill>
                  <a:schemeClr val="lt1"/>
                </a:solidFill>
                <a:latin typeface="Calibri"/>
                <a:ea typeface="Calibri"/>
                <a:cs typeface="Calibri"/>
                <a:sym typeface="Calibri"/>
              </a:endParaRPr>
            </a:p>
          </p:txBody>
        </p:sp>
        <p:sp>
          <p:nvSpPr>
            <p:cNvPr id="95" name="Shape 95"/>
            <p:cNvSpPr txBox="1"/>
            <p:nvPr/>
          </p:nvSpPr>
          <p:spPr>
            <a:xfrm>
              <a:off x="776090" y="19478981"/>
              <a:ext cx="7425599" cy="4031999"/>
            </a:xfrm>
            <a:prstGeom prst="rect">
              <a:avLst/>
            </a:prstGeom>
            <a:noFill/>
            <a:ln>
              <a:noFill/>
            </a:ln>
          </p:spPr>
          <p:txBody>
            <a:bodyPr lIns="91425" tIns="45700" rIns="91425" bIns="45700" anchor="t" anchorCtr="0">
              <a:noAutofit/>
            </a:bodyPr>
            <a:lstStyle/>
            <a:p>
              <a:pPr marL="1485900" marR="0" lvl="0" indent="-584200" algn="l" rtl="0">
                <a:spcBef>
                  <a:spcPts val="0"/>
                </a:spcBef>
                <a:buClr>
                  <a:schemeClr val="lt1"/>
                </a:buClr>
                <a:buSzPct val="100000"/>
                <a:buFont typeface="Noto Symbol"/>
                <a:buChar char="➢"/>
              </a:pPr>
              <a:r>
                <a:rPr lang="en-GB" sz="3800" b="1" i="0" u="none" strike="noStrike" cap="none" baseline="0">
                  <a:solidFill>
                    <a:schemeClr val="lt1"/>
                  </a:solidFill>
                  <a:latin typeface="Calibri"/>
                  <a:ea typeface="Calibri"/>
                  <a:cs typeface="Calibri"/>
                  <a:sym typeface="Calibri"/>
                </a:rPr>
                <a:t>MobiVoc</a:t>
              </a:r>
            </a:p>
            <a:p>
              <a:pPr marL="1485900" marR="0" lvl="0" indent="-584200" algn="l" rtl="0">
                <a:spcBef>
                  <a:spcPts val="0"/>
                </a:spcBef>
                <a:buClr>
                  <a:schemeClr val="lt1"/>
                </a:buClr>
                <a:buSzPct val="100000"/>
                <a:buFont typeface="Noto Symbol"/>
                <a:buChar char="➢"/>
              </a:pPr>
              <a:r>
                <a:rPr lang="en-GB" sz="3800" b="1" i="0" u="none" strike="noStrike" cap="none" baseline="0">
                  <a:solidFill>
                    <a:schemeClr val="lt1"/>
                  </a:solidFill>
                  <a:latin typeface="Calibri"/>
                  <a:ea typeface="Calibri"/>
                  <a:cs typeface="Calibri"/>
                  <a:sym typeface="Calibri"/>
                </a:rPr>
                <a:t>RDF</a:t>
              </a:r>
            </a:p>
            <a:p>
              <a:pPr marL="1485900" marR="0" lvl="0" indent="-584200" algn="l" rtl="0">
                <a:spcBef>
                  <a:spcPts val="0"/>
                </a:spcBef>
                <a:buClr>
                  <a:schemeClr val="lt1"/>
                </a:buClr>
                <a:buSzPct val="100000"/>
                <a:buFont typeface="Noto Symbol"/>
                <a:buChar char="➢"/>
              </a:pPr>
              <a:r>
                <a:rPr lang="en-GB" sz="3800" b="1" i="0" u="none" strike="noStrike" cap="none" baseline="0">
                  <a:solidFill>
                    <a:schemeClr val="lt1"/>
                  </a:solidFill>
                  <a:latin typeface="Calibri"/>
                  <a:ea typeface="Calibri"/>
                  <a:cs typeface="Calibri"/>
                  <a:sym typeface="Calibri"/>
                </a:rPr>
                <a:t>SPARQL API (Apache Jena)</a:t>
              </a:r>
            </a:p>
            <a:p>
              <a:pPr marL="1485900" marR="0" lvl="0" indent="-584200" algn="l" rtl="0">
                <a:spcBef>
                  <a:spcPts val="0"/>
                </a:spcBef>
                <a:buClr>
                  <a:schemeClr val="lt1"/>
                </a:buClr>
                <a:buSzPct val="100000"/>
                <a:buFont typeface="Noto Symbol"/>
                <a:buChar char="➢"/>
              </a:pPr>
              <a:r>
                <a:rPr lang="en-GB" sz="3800" b="1" i="0" u="none" strike="noStrike" cap="none" baseline="0">
                  <a:solidFill>
                    <a:schemeClr val="lt1"/>
                  </a:solidFill>
                  <a:latin typeface="Calibri"/>
                  <a:ea typeface="Calibri"/>
                  <a:cs typeface="Calibri"/>
                  <a:sym typeface="Calibri"/>
                </a:rPr>
                <a:t>OWL 2.0</a:t>
              </a:r>
            </a:p>
            <a:p>
              <a:pPr marL="1485900" marR="0" lvl="0" indent="-584200" algn="l" rtl="0">
                <a:spcBef>
                  <a:spcPts val="0"/>
                </a:spcBef>
                <a:buClr>
                  <a:schemeClr val="lt1"/>
                </a:buClr>
                <a:buSzPct val="100000"/>
                <a:buFont typeface="Noto Symbol"/>
                <a:buChar char="➢"/>
              </a:pPr>
              <a:r>
                <a:rPr lang="en-GB" sz="3800" b="1" i="0" u="none" strike="noStrike" cap="none" baseline="0">
                  <a:solidFill>
                    <a:schemeClr val="lt1"/>
                  </a:solidFill>
                  <a:latin typeface="Calibri"/>
                  <a:ea typeface="Calibri"/>
                  <a:cs typeface="Calibri"/>
                  <a:sym typeface="Calibri"/>
                </a:rPr>
                <a:t>RDFS</a:t>
              </a:r>
            </a:p>
            <a:p>
              <a:pPr marL="1485900" marR="0" lvl="0" indent="-584200" algn="l" rtl="0">
                <a:spcBef>
                  <a:spcPts val="0"/>
                </a:spcBef>
                <a:buClr>
                  <a:schemeClr val="lt1"/>
                </a:buClr>
                <a:buSzPct val="100000"/>
                <a:buFont typeface="Noto Symbol"/>
                <a:buChar char="➢"/>
              </a:pPr>
              <a:r>
                <a:rPr lang="en-GB" sz="3800" b="1" i="0" u="none" strike="noStrike" cap="none" baseline="0">
                  <a:solidFill>
                    <a:schemeClr val="lt1"/>
                  </a:solidFill>
                  <a:latin typeface="Calibri"/>
                  <a:ea typeface="Calibri"/>
                  <a:cs typeface="Calibri"/>
                  <a:sym typeface="Calibri"/>
                </a:rPr>
                <a:t>Apache Cordova</a:t>
              </a:r>
            </a:p>
            <a:p>
              <a:pPr marL="1485900" marR="0" lvl="0" indent="-584200" algn="l" rtl="0">
                <a:spcBef>
                  <a:spcPts val="0"/>
                </a:spcBef>
                <a:buClr>
                  <a:schemeClr val="lt1"/>
                </a:buClr>
                <a:buSzPct val="100000"/>
                <a:buFont typeface="Calibri"/>
                <a:buChar char="➢"/>
              </a:pPr>
              <a:r>
                <a:rPr lang="en-GB" sz="3800" b="1">
                  <a:solidFill>
                    <a:schemeClr val="lt1"/>
                  </a:solidFill>
                  <a:latin typeface="Calibri"/>
                  <a:ea typeface="Calibri"/>
                  <a:cs typeface="Calibri"/>
                  <a:sym typeface="Calibri"/>
                </a:rPr>
                <a:t>Java Spring</a:t>
              </a:r>
            </a:p>
            <a:p>
              <a:pPr marL="1485900" marR="0" lvl="0" indent="-584200" algn="l" rtl="0">
                <a:spcBef>
                  <a:spcPts val="0"/>
                </a:spcBef>
                <a:buClr>
                  <a:schemeClr val="lt1"/>
                </a:buClr>
                <a:buSzPct val="100000"/>
                <a:buFont typeface="Calibri"/>
                <a:buChar char="➢"/>
              </a:pPr>
              <a:r>
                <a:rPr lang="en-GB" sz="3800" b="1">
                  <a:solidFill>
                    <a:schemeClr val="lt1"/>
                  </a:solidFill>
                  <a:latin typeface="Calibri"/>
                  <a:ea typeface="Calibri"/>
                  <a:cs typeface="Calibri"/>
                  <a:sym typeface="Calibri"/>
                </a:rPr>
                <a:t>REST</a:t>
              </a:r>
            </a:p>
            <a:p>
              <a:pPr marL="1485900" marR="0" lvl="0" indent="-584200" algn="l" rtl="0">
                <a:spcBef>
                  <a:spcPts val="0"/>
                </a:spcBef>
                <a:buClr>
                  <a:schemeClr val="lt1"/>
                </a:buClr>
                <a:buSzPct val="100000"/>
                <a:buFont typeface="Calibri"/>
                <a:buChar char="➢"/>
              </a:pPr>
              <a:r>
                <a:rPr lang="en-GB" sz="3800" b="1">
                  <a:solidFill>
                    <a:schemeClr val="lt1"/>
                  </a:solidFill>
                  <a:latin typeface="Calibri"/>
                  <a:ea typeface="Calibri"/>
                  <a:cs typeface="Calibri"/>
                  <a:sym typeface="Calibri"/>
                </a:rPr>
                <a:t>AngularJS</a:t>
              </a:r>
            </a:p>
            <a:p>
              <a:pPr marL="1485900" marR="0" lvl="0" indent="-584200" algn="l" rtl="0">
                <a:spcBef>
                  <a:spcPts val="0"/>
                </a:spcBef>
                <a:buClr>
                  <a:schemeClr val="lt1"/>
                </a:buClr>
                <a:buSzPct val="100000"/>
                <a:buFont typeface="Calibri"/>
                <a:buChar char="➢"/>
              </a:pPr>
              <a:r>
                <a:rPr lang="en-GB" sz="3800" b="1">
                  <a:solidFill>
                    <a:schemeClr val="lt1"/>
                  </a:solidFill>
                  <a:latin typeface="Calibri"/>
                  <a:ea typeface="Calibri"/>
                  <a:cs typeface="Calibri"/>
                  <a:sym typeface="Calibri"/>
                </a:rPr>
                <a:t>Apache Tomcat</a:t>
              </a:r>
            </a:p>
          </p:txBody>
        </p:sp>
      </p:grpSp>
      <p:sp>
        <p:nvSpPr>
          <p:cNvPr id="96" name="Shape 96"/>
          <p:cNvSpPr txBox="1"/>
          <p:nvPr/>
        </p:nvSpPr>
        <p:spPr>
          <a:xfrm>
            <a:off x="22158485" y="24270937"/>
            <a:ext cx="3171899" cy="10746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GB" sz="7000" b="1" i="0" u="none" strike="noStrike" cap="none" baseline="0">
                <a:solidFill>
                  <a:srgbClr val="C55A11"/>
                </a:solidFill>
                <a:latin typeface="Calibri"/>
                <a:ea typeface="Calibri"/>
                <a:cs typeface="Calibri"/>
                <a:sym typeface="Calibri"/>
              </a:rPr>
              <a:t>Testing</a:t>
            </a:r>
          </a:p>
        </p:txBody>
      </p:sp>
      <p:sp>
        <p:nvSpPr>
          <p:cNvPr id="97" name="Shape 97"/>
          <p:cNvSpPr txBox="1"/>
          <p:nvPr/>
        </p:nvSpPr>
        <p:spPr>
          <a:xfrm>
            <a:off x="18019187" y="27722425"/>
            <a:ext cx="2641799" cy="2954699"/>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GB" sz="5400" b="1" i="0" u="none" strike="noStrike" cap="none" baseline="0">
                <a:solidFill>
                  <a:schemeClr val="dk1"/>
                </a:solidFill>
                <a:latin typeface="Calibri"/>
                <a:ea typeface="Calibri"/>
                <a:cs typeface="Calibri"/>
                <a:sym typeface="Calibri"/>
              </a:rPr>
              <a:t>Syntax</a:t>
            </a:r>
          </a:p>
          <a:p>
            <a:pPr marL="0" marR="0" lvl="0" indent="0" algn="l" rtl="0">
              <a:spcBef>
                <a:spcPts val="0"/>
              </a:spcBef>
              <a:buSzPct val="25000"/>
              <a:buNone/>
            </a:pPr>
            <a:r>
              <a:rPr lang="en-GB" sz="4400" b="0" i="1" u="none" strike="noStrike" cap="none" baseline="0">
                <a:solidFill>
                  <a:schemeClr val="dk1"/>
                </a:solidFill>
                <a:latin typeface="Calibri"/>
                <a:ea typeface="Calibri"/>
                <a:cs typeface="Calibri"/>
                <a:sym typeface="Calibri"/>
              </a:rPr>
              <a:t>Rdf </a:t>
            </a:r>
          </a:p>
          <a:p>
            <a:pPr marL="0" marR="0" lvl="0" indent="0" algn="l" rtl="0">
              <a:spcBef>
                <a:spcPts val="0"/>
              </a:spcBef>
              <a:buSzPct val="25000"/>
              <a:buNone/>
            </a:pPr>
            <a:r>
              <a:rPr lang="en-GB" sz="4400" b="0" i="1" u="none" strike="noStrike" cap="none" baseline="0">
                <a:solidFill>
                  <a:schemeClr val="dk1"/>
                </a:solidFill>
                <a:latin typeface="Calibri"/>
                <a:ea typeface="Calibri"/>
                <a:cs typeface="Calibri"/>
                <a:sym typeface="Calibri"/>
              </a:rPr>
              <a:t>Translator </a:t>
            </a:r>
          </a:p>
          <a:p>
            <a:pPr marL="0" marR="0" lvl="0" indent="0" algn="l" rtl="0">
              <a:spcBef>
                <a:spcPts val="0"/>
              </a:spcBef>
              <a:buSzPct val="25000"/>
              <a:buNone/>
            </a:pPr>
            <a:r>
              <a:rPr lang="en-GB" sz="4400" b="0" i="1" u="none" strike="noStrike" cap="none" baseline="0">
                <a:solidFill>
                  <a:schemeClr val="dk1"/>
                </a:solidFill>
                <a:latin typeface="Calibri"/>
                <a:ea typeface="Calibri"/>
                <a:cs typeface="Calibri"/>
                <a:sym typeface="Calibri"/>
              </a:rPr>
              <a:t>Tool</a:t>
            </a:r>
          </a:p>
        </p:txBody>
      </p:sp>
      <p:sp>
        <p:nvSpPr>
          <p:cNvPr id="98" name="Shape 98"/>
          <p:cNvSpPr txBox="1"/>
          <p:nvPr/>
        </p:nvSpPr>
        <p:spPr>
          <a:xfrm>
            <a:off x="21857275" y="27722418"/>
            <a:ext cx="3621899" cy="2954699"/>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GB" sz="5400" b="1" i="0" u="none" strike="noStrike" cap="none" baseline="0">
                <a:solidFill>
                  <a:schemeClr val="dk1"/>
                </a:solidFill>
                <a:latin typeface="Calibri"/>
                <a:ea typeface="Calibri"/>
                <a:cs typeface="Calibri"/>
                <a:sym typeface="Calibri"/>
              </a:rPr>
              <a:t>Semantic</a:t>
            </a:r>
          </a:p>
          <a:p>
            <a:pPr marL="0" marR="0" lvl="0" indent="0" algn="l" rtl="0">
              <a:spcBef>
                <a:spcPts val="0"/>
              </a:spcBef>
              <a:buSzPct val="25000"/>
              <a:buNone/>
            </a:pPr>
            <a:r>
              <a:rPr lang="en-GB" sz="4400" b="0" i="1" u="none" strike="noStrike" cap="none" baseline="0">
                <a:solidFill>
                  <a:schemeClr val="dk1"/>
                </a:solidFill>
                <a:latin typeface="Calibri"/>
                <a:ea typeface="Calibri"/>
                <a:cs typeface="Calibri"/>
                <a:sym typeface="Calibri"/>
              </a:rPr>
              <a:t>Oops </a:t>
            </a:r>
          </a:p>
          <a:p>
            <a:pPr marL="0" marR="0" lvl="0" indent="0" algn="l" rtl="0">
              <a:spcBef>
                <a:spcPts val="0"/>
              </a:spcBef>
              <a:buSzPct val="25000"/>
              <a:buNone/>
            </a:pPr>
            <a:r>
              <a:rPr lang="en-GB" sz="4400" b="0" i="1" u="none" strike="noStrike" cap="none" baseline="0">
                <a:solidFill>
                  <a:schemeClr val="dk1"/>
                </a:solidFill>
                <a:latin typeface="Calibri"/>
                <a:ea typeface="Calibri"/>
                <a:cs typeface="Calibri"/>
                <a:sym typeface="Calibri"/>
              </a:rPr>
              <a:t>(OntolOgy</a:t>
            </a:r>
          </a:p>
          <a:p>
            <a:pPr marL="0" marR="0" lvl="0" indent="0" algn="l" rtl="0">
              <a:spcBef>
                <a:spcPts val="0"/>
              </a:spcBef>
              <a:buSzPct val="25000"/>
              <a:buNone/>
            </a:pPr>
            <a:r>
              <a:rPr lang="en-GB" sz="4400" b="0" i="1" u="none" strike="noStrike" cap="none" baseline="0">
                <a:solidFill>
                  <a:schemeClr val="dk1"/>
                </a:solidFill>
                <a:latin typeface="Calibri"/>
                <a:ea typeface="Calibri"/>
                <a:cs typeface="Calibri"/>
                <a:sym typeface="Calibri"/>
              </a:rPr>
              <a:t>Pitfall Scanner)</a:t>
            </a:r>
          </a:p>
        </p:txBody>
      </p:sp>
      <p:sp>
        <p:nvSpPr>
          <p:cNvPr id="99" name="Shape 99"/>
          <p:cNvSpPr txBox="1"/>
          <p:nvPr/>
        </p:nvSpPr>
        <p:spPr>
          <a:xfrm>
            <a:off x="26115367" y="27645468"/>
            <a:ext cx="3917699" cy="31086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GB" sz="5400" b="1" i="0" u="none" strike="noStrike" cap="none" baseline="0">
                <a:solidFill>
                  <a:schemeClr val="dk1"/>
                </a:solidFill>
                <a:latin typeface="Calibri"/>
                <a:ea typeface="Calibri"/>
                <a:cs typeface="Calibri"/>
                <a:sym typeface="Calibri"/>
              </a:rPr>
              <a:t>End-user </a:t>
            </a:r>
          </a:p>
          <a:p>
            <a:pPr marL="0" marR="0" lvl="0" indent="0" algn="l" rtl="0">
              <a:spcBef>
                <a:spcPts val="0"/>
              </a:spcBef>
              <a:buSzPct val="25000"/>
              <a:buNone/>
            </a:pPr>
            <a:r>
              <a:rPr lang="en-GB" sz="5400" b="1" i="0" u="none" strike="noStrike" cap="none" baseline="0">
                <a:solidFill>
                  <a:schemeClr val="dk1"/>
                </a:solidFill>
                <a:latin typeface="Calibri"/>
                <a:ea typeface="Calibri"/>
                <a:cs typeface="Calibri"/>
                <a:sym typeface="Calibri"/>
              </a:rPr>
              <a:t>Application</a:t>
            </a:r>
          </a:p>
          <a:p>
            <a:pPr marL="0" marR="0" lvl="0" indent="0" algn="l" rtl="0">
              <a:spcBef>
                <a:spcPts val="0"/>
              </a:spcBef>
              <a:buSzPct val="25000"/>
              <a:buNone/>
            </a:pPr>
            <a:r>
              <a:rPr lang="en-GB" sz="4400" b="0" i="1" u="none" strike="noStrike" cap="none" baseline="0">
                <a:solidFill>
                  <a:schemeClr val="dk1"/>
                </a:solidFill>
                <a:latin typeface="Calibri"/>
                <a:ea typeface="Calibri"/>
                <a:cs typeface="Calibri"/>
                <a:sym typeface="Calibri"/>
              </a:rPr>
              <a:t>Test cases using </a:t>
            </a:r>
          </a:p>
          <a:p>
            <a:pPr marL="0" marR="0" lvl="0" indent="0" algn="l" rtl="0">
              <a:spcBef>
                <a:spcPts val="0"/>
              </a:spcBef>
              <a:buSzPct val="25000"/>
              <a:buNone/>
            </a:pPr>
            <a:r>
              <a:rPr lang="en-GB" sz="4400" b="0" i="1" u="none" strike="noStrike" cap="none" baseline="0">
                <a:solidFill>
                  <a:schemeClr val="dk1"/>
                </a:solidFill>
                <a:latin typeface="Calibri"/>
                <a:ea typeface="Calibri"/>
                <a:cs typeface="Calibri"/>
                <a:sym typeface="Calibri"/>
              </a:rPr>
              <a:t>SPARQL queries</a:t>
            </a:r>
          </a:p>
        </p:txBody>
      </p:sp>
      <p:sp>
        <p:nvSpPr>
          <p:cNvPr id="100" name="Shape 100"/>
          <p:cNvSpPr/>
          <p:nvPr/>
        </p:nvSpPr>
        <p:spPr>
          <a:xfrm>
            <a:off x="4115600" y="13718587"/>
            <a:ext cx="4926900" cy="1200299"/>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GB" sz="7200" b="1" i="0" u="none" strike="noStrike" cap="none" baseline="0">
                <a:solidFill>
                  <a:srgbClr val="C55A11"/>
                </a:solidFill>
                <a:latin typeface="Calibri"/>
                <a:ea typeface="Calibri"/>
                <a:cs typeface="Calibri"/>
                <a:sym typeface="Calibri"/>
              </a:rPr>
              <a:t>Technology</a:t>
            </a:r>
          </a:p>
        </p:txBody>
      </p:sp>
      <p:sp>
        <p:nvSpPr>
          <p:cNvPr id="101" name="Shape 101"/>
          <p:cNvSpPr/>
          <p:nvPr/>
        </p:nvSpPr>
        <p:spPr>
          <a:xfrm>
            <a:off x="4794675" y="23342912"/>
            <a:ext cx="8142299" cy="1393799"/>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GB" sz="7000" b="1" i="0" u="none" strike="noStrike" cap="none" baseline="0">
                <a:solidFill>
                  <a:srgbClr val="C55A11"/>
                </a:solidFill>
                <a:latin typeface="Calibri"/>
                <a:ea typeface="Calibri"/>
                <a:cs typeface="Calibri"/>
                <a:sym typeface="Calibri"/>
              </a:rPr>
              <a:t>End-user Application</a:t>
            </a:r>
          </a:p>
        </p:txBody>
      </p:sp>
      <p:sp>
        <p:nvSpPr>
          <p:cNvPr id="102" name="Shape 102"/>
          <p:cNvSpPr txBox="1"/>
          <p:nvPr/>
        </p:nvSpPr>
        <p:spPr>
          <a:xfrm>
            <a:off x="18067225" y="33827937"/>
            <a:ext cx="11703000" cy="3414300"/>
          </a:xfrm>
          <a:prstGeom prst="rect">
            <a:avLst/>
          </a:prstGeom>
          <a:noFill/>
          <a:ln>
            <a:noFill/>
          </a:ln>
        </p:spPr>
        <p:txBody>
          <a:bodyPr lIns="91425" tIns="45700" rIns="91425" bIns="45700" anchor="t" anchorCtr="0">
            <a:noAutofit/>
          </a:bodyPr>
          <a:lstStyle/>
          <a:p>
            <a:pPr marL="2160000" marR="0" lvl="0" indent="-999" algn="l" rtl="0">
              <a:spcBef>
                <a:spcPts val="0"/>
              </a:spcBef>
              <a:buSzPct val="25000"/>
              <a:buNone/>
            </a:pPr>
            <a:r>
              <a:rPr lang="en-GB" sz="4800" b="1">
                <a:solidFill>
                  <a:schemeClr val="dk1"/>
                </a:solidFill>
                <a:latin typeface="Calibri"/>
                <a:ea typeface="Calibri"/>
                <a:cs typeface="Calibri"/>
                <a:sym typeface="Calibri"/>
              </a:rPr>
              <a:t>   </a:t>
            </a:r>
            <a:r>
              <a:rPr lang="en-GB" sz="4800" b="1" i="0" u="none" strike="noStrike" cap="none" baseline="0">
                <a:solidFill>
                  <a:schemeClr val="dk1"/>
                </a:solidFill>
                <a:latin typeface="Calibri"/>
                <a:ea typeface="Calibri"/>
                <a:cs typeface="Calibri"/>
                <a:sym typeface="Calibri"/>
              </a:rPr>
              <a:t>Hostname:</a:t>
            </a:r>
            <a:r>
              <a:rPr lang="en-GB" sz="4800" b="0" i="0" u="none" strike="noStrike" cap="none" baseline="0">
                <a:solidFill>
                  <a:schemeClr val="dk1"/>
                </a:solidFill>
                <a:latin typeface="Calibri"/>
                <a:ea typeface="Calibri"/>
                <a:cs typeface="Calibri"/>
                <a:sym typeface="Calibri"/>
              </a:rPr>
              <a:t> </a:t>
            </a:r>
            <a:r>
              <a:rPr lang="en-GB" sz="4800" b="1">
                <a:solidFill>
                  <a:srgbClr val="D96709"/>
                </a:solidFill>
                <a:latin typeface="Calibri"/>
                <a:ea typeface="Calibri"/>
                <a:cs typeface="Calibri"/>
                <a:sym typeface="Calibri"/>
              </a:rPr>
              <a:t>Windows15</a:t>
            </a:r>
            <a:r>
              <a:rPr lang="en-GB" sz="4800" b="1" i="0" u="none" strike="noStrike" cap="none" baseline="0">
                <a:solidFill>
                  <a:srgbClr val="D96709"/>
                </a:solidFill>
                <a:latin typeface="Calibri"/>
                <a:ea typeface="Calibri"/>
                <a:cs typeface="Calibri"/>
                <a:sym typeface="Calibri"/>
              </a:rPr>
              <a:t>-</a:t>
            </a:r>
            <a:r>
              <a:rPr lang="en-GB" sz="4800" b="1">
                <a:solidFill>
                  <a:srgbClr val="D96709"/>
                </a:solidFill>
                <a:latin typeface="Calibri"/>
                <a:ea typeface="Calibri"/>
                <a:cs typeface="Calibri"/>
                <a:sym typeface="Calibri"/>
              </a:rPr>
              <a:t>MobiVoc</a:t>
            </a:r>
          </a:p>
          <a:p>
            <a:pPr marL="2159999" marR="0" lvl="0" indent="-999" algn="l" rtl="0">
              <a:spcBef>
                <a:spcPts val="0"/>
              </a:spcBef>
              <a:buSzPct val="25000"/>
              <a:buNone/>
            </a:pPr>
            <a:r>
              <a:rPr lang="en-GB" sz="3600" b="1">
                <a:solidFill>
                  <a:schemeClr val="dk1"/>
                </a:solidFill>
                <a:latin typeface="Calibri"/>
                <a:ea typeface="Calibri"/>
                <a:cs typeface="Calibri"/>
                <a:sym typeface="Calibri"/>
              </a:rPr>
              <a:t>     </a:t>
            </a:r>
            <a:r>
              <a:rPr lang="en-GB" sz="3600" b="1" i="0" u="none" strike="noStrike" cap="none" baseline="0">
                <a:solidFill>
                  <a:schemeClr val="dk1"/>
                </a:solidFill>
                <a:latin typeface="Calibri"/>
                <a:ea typeface="Calibri"/>
                <a:cs typeface="Calibri"/>
                <a:sym typeface="Calibri"/>
              </a:rPr>
              <a:t>Installed on:</a:t>
            </a:r>
            <a:r>
              <a:rPr lang="en-GB" sz="3600" b="0" i="0" u="none" strike="noStrike" cap="none" baseline="0">
                <a:solidFill>
                  <a:schemeClr val="dk1"/>
                </a:solidFill>
                <a:latin typeface="Calibri"/>
                <a:ea typeface="Calibri"/>
                <a:cs typeface="Calibri"/>
                <a:sym typeface="Calibri"/>
              </a:rPr>
              <a:t> EIS02 </a:t>
            </a:r>
          </a:p>
          <a:p>
            <a:pPr marL="2616200" lvl="0" indent="0" rtl="0">
              <a:spcBef>
                <a:spcPts val="0"/>
              </a:spcBef>
              <a:buSzPct val="25000"/>
              <a:buNone/>
            </a:pPr>
            <a:r>
              <a:rPr lang="en-GB" sz="3600" b="1">
                <a:solidFill>
                  <a:schemeClr val="dk1"/>
                </a:solidFill>
                <a:latin typeface="Calibri"/>
                <a:ea typeface="Calibri"/>
                <a:cs typeface="Calibri"/>
                <a:sym typeface="Calibri"/>
              </a:rPr>
              <a:t>Software installed:</a:t>
            </a:r>
            <a:r>
              <a:rPr lang="en-GB" sz="3600">
                <a:solidFill>
                  <a:schemeClr val="dk1"/>
                </a:solidFill>
                <a:latin typeface="Calibri"/>
                <a:ea typeface="Calibri"/>
                <a:cs typeface="Calibri"/>
                <a:sym typeface="Calibri"/>
              </a:rPr>
              <a:t> JDK 1.8, JavaSpring      Framework, Apache Tomcat 8, Apache Cordova, Eclipse Luna</a:t>
            </a:r>
          </a:p>
          <a:p>
            <a:pPr marL="0" marR="0" lvl="0" indent="0" algn="l" rtl="0">
              <a:spcBef>
                <a:spcPts val="600"/>
              </a:spcBef>
              <a:buNone/>
            </a:pPr>
            <a:endParaRPr sz="4400" b="0" i="0" u="none" strike="noStrike" cap="none" baseline="0">
              <a:solidFill>
                <a:schemeClr val="dk1"/>
              </a:solidFill>
              <a:latin typeface="Calibri"/>
              <a:ea typeface="Calibri"/>
              <a:cs typeface="Calibri"/>
              <a:sym typeface="Calibri"/>
            </a:endParaRPr>
          </a:p>
        </p:txBody>
      </p:sp>
      <p:sp>
        <p:nvSpPr>
          <p:cNvPr id="103" name="Shape 103"/>
          <p:cNvSpPr/>
          <p:nvPr/>
        </p:nvSpPr>
        <p:spPr>
          <a:xfrm flipH="1">
            <a:off x="23898559" y="36953443"/>
            <a:ext cx="5399999" cy="1800000"/>
          </a:xfrm>
          <a:prstGeom prst="foldedCorner">
            <a:avLst>
              <a:gd name="adj" fmla="val 16667"/>
            </a:avLst>
          </a:prstGeom>
          <a:solidFill>
            <a:srgbClr val="0070C0"/>
          </a:solidFill>
          <a:ln w="12700" cap="flat" cmpd="sng">
            <a:solidFill>
              <a:srgbClr val="42719B"/>
            </a:solidFill>
            <a:prstDash val="solid"/>
            <a:miter/>
            <a:headEnd type="none" w="med" len="med"/>
            <a:tailEnd type="none" w="med" len="med"/>
          </a:ln>
        </p:spPr>
        <p:txBody>
          <a:bodyPr lIns="91425" tIns="45700" rIns="91425" bIns="45700" anchor="t" anchorCtr="0">
            <a:noAutofit/>
          </a:bodyPr>
          <a:lstStyle/>
          <a:p>
            <a:pPr marL="0" marR="0" lvl="0" indent="0" algn="ctr" rtl="0">
              <a:spcBef>
                <a:spcPts val="0"/>
              </a:spcBef>
              <a:buNone/>
            </a:pPr>
            <a:endParaRPr sz="4400" b="1" i="0" u="none" strike="noStrike" cap="none" baseline="0">
              <a:solidFill>
                <a:schemeClr val="lt1"/>
              </a:solidFill>
              <a:latin typeface="Calibri"/>
              <a:ea typeface="Calibri"/>
              <a:cs typeface="Calibri"/>
              <a:sym typeface="Calibri"/>
            </a:endParaRPr>
          </a:p>
        </p:txBody>
      </p:sp>
      <p:sp>
        <p:nvSpPr>
          <p:cNvPr id="104" name="Shape 104"/>
          <p:cNvSpPr txBox="1"/>
          <p:nvPr/>
        </p:nvSpPr>
        <p:spPr>
          <a:xfrm>
            <a:off x="24300689" y="37018890"/>
            <a:ext cx="5205300" cy="1708200"/>
          </a:xfrm>
          <a:prstGeom prst="rect">
            <a:avLst/>
          </a:prstGeom>
          <a:noFill/>
          <a:ln>
            <a:noFill/>
          </a:ln>
        </p:spPr>
        <p:txBody>
          <a:bodyPr lIns="91425" tIns="45700" rIns="91425" bIns="45700" anchor="t" anchorCtr="0">
            <a:noAutofit/>
          </a:bodyPr>
          <a:lstStyle/>
          <a:p>
            <a:pPr marL="0" marR="0" lvl="0" indent="0" algn="ctr" rtl="0">
              <a:spcBef>
                <a:spcPts val="0"/>
              </a:spcBef>
              <a:spcAft>
                <a:spcPts val="600"/>
              </a:spcAft>
              <a:buSzPct val="25000"/>
              <a:buNone/>
            </a:pPr>
            <a:r>
              <a:rPr lang="en-GB" sz="3600" b="1" i="0" u="none" strike="noStrike" cap="none" baseline="0">
                <a:solidFill>
                  <a:schemeClr val="lt1"/>
                </a:solidFill>
                <a:latin typeface="Calibri"/>
                <a:ea typeface="Calibri"/>
                <a:cs typeface="Calibri"/>
                <a:sym typeface="Calibri"/>
              </a:rPr>
              <a:t>Remote Access:</a:t>
            </a:r>
          </a:p>
          <a:p>
            <a:pPr marL="0" marR="0" lvl="0" indent="0" algn="ctr" rtl="0">
              <a:spcBef>
                <a:spcPts val="0"/>
              </a:spcBef>
              <a:spcAft>
                <a:spcPts val="1200"/>
              </a:spcAft>
              <a:buSzPct val="25000"/>
              <a:buNone/>
            </a:pPr>
            <a:r>
              <a:rPr lang="en-GB" sz="3200" b="1" i="0" u="none" strike="noStrike" cap="none" baseline="0">
                <a:solidFill>
                  <a:schemeClr val="lt1"/>
                </a:solidFill>
                <a:latin typeface="Calibri"/>
                <a:ea typeface="Calibri"/>
                <a:cs typeface="Calibri"/>
                <a:sym typeface="Calibri"/>
              </a:rPr>
              <a:t>Partner ID: </a:t>
            </a:r>
            <a:r>
              <a:rPr lang="en-GB" sz="3000" b="1">
                <a:solidFill>
                  <a:schemeClr val="accent6"/>
                </a:solidFill>
                <a:latin typeface="Calibri"/>
                <a:ea typeface="Calibri"/>
                <a:cs typeface="Calibri"/>
                <a:sym typeface="Calibri"/>
              </a:rPr>
              <a:t>549 614 999</a:t>
            </a:r>
            <a:r>
              <a:rPr lang="en-GB" sz="2800" b="0" i="0" u="none" strike="noStrike" cap="none" baseline="0">
                <a:solidFill>
                  <a:schemeClr val="lt1"/>
                </a:solidFill>
                <a:latin typeface="Calibri"/>
                <a:ea typeface="Calibri"/>
                <a:cs typeface="Calibri"/>
                <a:sym typeface="Calibri"/>
              </a:rPr>
              <a:t> </a:t>
            </a:r>
            <a:r>
              <a:rPr lang="en-GB" sz="3200" b="1" i="0" u="none" strike="noStrike" cap="none" baseline="0">
                <a:solidFill>
                  <a:schemeClr val="lt1"/>
                </a:solidFill>
                <a:latin typeface="Calibri"/>
                <a:ea typeface="Calibri"/>
                <a:cs typeface="Calibri"/>
                <a:sym typeface="Calibri"/>
              </a:rPr>
              <a:t>Password: </a:t>
            </a:r>
            <a:r>
              <a:rPr lang="en-GB" sz="3000" b="1">
                <a:solidFill>
                  <a:schemeClr val="accent6"/>
                </a:solidFill>
                <a:latin typeface="Calibri"/>
                <a:ea typeface="Calibri"/>
                <a:cs typeface="Calibri"/>
                <a:sym typeface="Calibri"/>
              </a:rPr>
              <a:t>E1sdb2015</a:t>
            </a:r>
          </a:p>
        </p:txBody>
      </p:sp>
      <p:pic>
        <p:nvPicPr>
          <p:cNvPr id="105" name="Shape 105"/>
          <p:cNvPicPr preferRelativeResize="0"/>
          <p:nvPr/>
        </p:nvPicPr>
        <p:blipFill rotWithShape="1">
          <a:blip r:embed="rId4">
            <a:alphaModFix/>
          </a:blip>
          <a:srcRect/>
          <a:stretch/>
        </p:blipFill>
        <p:spPr>
          <a:xfrm>
            <a:off x="24140970" y="37417871"/>
            <a:ext cx="692700" cy="684000"/>
          </a:xfrm>
          <a:prstGeom prst="rect">
            <a:avLst/>
          </a:prstGeom>
          <a:noFill/>
          <a:ln>
            <a:noFill/>
          </a:ln>
        </p:spPr>
      </p:pic>
      <p:pic>
        <p:nvPicPr>
          <p:cNvPr id="106" name="Shape 106"/>
          <p:cNvPicPr preferRelativeResize="0"/>
          <p:nvPr/>
        </p:nvPicPr>
        <p:blipFill rotWithShape="1">
          <a:blip r:embed="rId5">
            <a:alphaModFix/>
          </a:blip>
          <a:srcRect/>
          <a:stretch/>
        </p:blipFill>
        <p:spPr>
          <a:xfrm>
            <a:off x="18548790" y="34015059"/>
            <a:ext cx="1957499" cy="2060400"/>
          </a:xfrm>
          <a:prstGeom prst="rect">
            <a:avLst/>
          </a:prstGeom>
          <a:noFill/>
          <a:ln>
            <a:noFill/>
          </a:ln>
        </p:spPr>
      </p:pic>
      <p:sp>
        <p:nvSpPr>
          <p:cNvPr id="107" name="Shape 107"/>
          <p:cNvSpPr/>
          <p:nvPr/>
        </p:nvSpPr>
        <p:spPr>
          <a:xfrm>
            <a:off x="18662525" y="32215875"/>
            <a:ext cx="10887599" cy="1200299"/>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GB" sz="7000" b="1" i="0" u="none" strike="noStrike" cap="none" baseline="0">
                <a:solidFill>
                  <a:srgbClr val="C55A11"/>
                </a:solidFill>
                <a:latin typeface="Calibri"/>
                <a:ea typeface="Calibri"/>
                <a:cs typeface="Calibri"/>
                <a:sym typeface="Calibri"/>
              </a:rPr>
              <a:t>Virtual Machine Description</a:t>
            </a:r>
          </a:p>
        </p:txBody>
      </p:sp>
      <p:sp>
        <p:nvSpPr>
          <p:cNvPr id="108" name="Shape 108"/>
          <p:cNvSpPr/>
          <p:nvPr/>
        </p:nvSpPr>
        <p:spPr>
          <a:xfrm rot="-5400000">
            <a:off x="5547174" y="12537924"/>
            <a:ext cx="1597500" cy="1224599"/>
          </a:xfrm>
          <a:prstGeom prst="rightArrow">
            <a:avLst>
              <a:gd name="adj1" fmla="val 50000"/>
              <a:gd name="adj2" fmla="val 50000"/>
            </a:avLst>
          </a:prstGeom>
          <a:solidFill>
            <a:srgbClr val="3D85C6"/>
          </a:solidFill>
          <a:ln w="12700" cap="flat" cmpd="sng">
            <a:solidFill>
              <a:schemeClr val="dk2"/>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buNone/>
            </a:pPr>
            <a:endParaRPr sz="6901" b="0" i="0" u="none" strike="noStrike" cap="none" baseline="0">
              <a:solidFill>
                <a:schemeClr val="lt1"/>
              </a:solidFill>
              <a:latin typeface="Calibri"/>
              <a:ea typeface="Calibri"/>
              <a:cs typeface="Calibri"/>
              <a:sym typeface="Calibri"/>
            </a:endParaRPr>
          </a:p>
        </p:txBody>
      </p:sp>
      <p:sp>
        <p:nvSpPr>
          <p:cNvPr id="109" name="Shape 109"/>
          <p:cNvSpPr txBox="1"/>
          <p:nvPr/>
        </p:nvSpPr>
        <p:spPr>
          <a:xfrm>
            <a:off x="18666131" y="14738351"/>
            <a:ext cx="4926900" cy="1200299"/>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GB" sz="7000" b="1" i="0" u="none" strike="noStrike" cap="none" baseline="0">
                <a:solidFill>
                  <a:srgbClr val="C55A11"/>
                </a:solidFill>
                <a:latin typeface="Calibri"/>
                <a:ea typeface="Calibri"/>
                <a:cs typeface="Calibri"/>
                <a:sym typeface="Calibri"/>
              </a:rPr>
              <a:t>Architecture</a:t>
            </a:r>
          </a:p>
        </p:txBody>
      </p:sp>
      <p:sp>
        <p:nvSpPr>
          <p:cNvPr id="110" name="Shape 110"/>
          <p:cNvSpPr txBox="1"/>
          <p:nvPr/>
        </p:nvSpPr>
        <p:spPr>
          <a:xfrm>
            <a:off x="5270475" y="6191025"/>
            <a:ext cx="2159700" cy="1393799"/>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GB" sz="7000" b="1" i="0" u="none" strike="noStrike" cap="none" baseline="0">
                <a:solidFill>
                  <a:srgbClr val="C55A11"/>
                </a:solidFill>
                <a:latin typeface="Calibri"/>
                <a:ea typeface="Calibri"/>
                <a:cs typeface="Calibri"/>
                <a:sym typeface="Calibri"/>
              </a:rPr>
              <a:t>Goal</a:t>
            </a:r>
            <a:r>
              <a:rPr lang="en-GB" sz="7000" b="1" i="0" u="none" strike="noStrike" cap="none" baseline="0">
                <a:solidFill>
                  <a:schemeClr val="dk1"/>
                </a:solidFill>
                <a:latin typeface="Calibri"/>
                <a:ea typeface="Calibri"/>
                <a:cs typeface="Calibri"/>
                <a:sym typeface="Calibri"/>
              </a:rPr>
              <a:t> </a:t>
            </a:r>
          </a:p>
        </p:txBody>
      </p:sp>
      <p:cxnSp>
        <p:nvCxnSpPr>
          <p:cNvPr id="111" name="Shape 111"/>
          <p:cNvCxnSpPr/>
          <p:nvPr/>
        </p:nvCxnSpPr>
        <p:spPr>
          <a:xfrm rot="10800000">
            <a:off x="19339937" y="26029200"/>
            <a:ext cx="8320200" cy="11699"/>
          </a:xfrm>
          <a:prstGeom prst="straightConnector1">
            <a:avLst/>
          </a:prstGeom>
          <a:noFill/>
          <a:ln w="63500" cap="flat" cmpd="sng">
            <a:solidFill>
              <a:srgbClr val="0070C0"/>
            </a:solidFill>
            <a:prstDash val="solid"/>
            <a:miter/>
            <a:headEnd type="none" w="med" len="med"/>
            <a:tailEnd type="none" w="med" len="med"/>
          </a:ln>
        </p:spPr>
      </p:cxnSp>
      <p:cxnSp>
        <p:nvCxnSpPr>
          <p:cNvPr id="112" name="Shape 112"/>
          <p:cNvCxnSpPr/>
          <p:nvPr/>
        </p:nvCxnSpPr>
        <p:spPr>
          <a:xfrm rot="5400000">
            <a:off x="26963999" y="26742653"/>
            <a:ext cx="1422600" cy="0"/>
          </a:xfrm>
          <a:prstGeom prst="straightConnector1">
            <a:avLst/>
          </a:prstGeom>
          <a:noFill/>
          <a:ln w="50800" cap="flat" cmpd="sng">
            <a:solidFill>
              <a:srgbClr val="0070C0"/>
            </a:solidFill>
            <a:prstDash val="solid"/>
            <a:miter/>
            <a:headEnd type="none" w="med" len="med"/>
            <a:tailEnd type="none" w="med" len="med"/>
          </a:ln>
        </p:spPr>
      </p:cxnSp>
      <p:cxnSp>
        <p:nvCxnSpPr>
          <p:cNvPr id="113" name="Shape 113"/>
          <p:cNvCxnSpPr/>
          <p:nvPr/>
        </p:nvCxnSpPr>
        <p:spPr>
          <a:xfrm rot="5400000">
            <a:off x="22873999" y="26742653"/>
            <a:ext cx="1422600" cy="0"/>
          </a:xfrm>
          <a:prstGeom prst="straightConnector1">
            <a:avLst/>
          </a:prstGeom>
          <a:noFill/>
          <a:ln w="50800" cap="flat" cmpd="sng">
            <a:solidFill>
              <a:srgbClr val="0070C0"/>
            </a:solidFill>
            <a:prstDash val="solid"/>
            <a:miter/>
            <a:headEnd type="none" w="med" len="med"/>
            <a:tailEnd type="none" w="med" len="med"/>
          </a:ln>
        </p:spPr>
      </p:cxnSp>
      <p:cxnSp>
        <p:nvCxnSpPr>
          <p:cNvPr id="114" name="Shape 114"/>
          <p:cNvCxnSpPr/>
          <p:nvPr/>
        </p:nvCxnSpPr>
        <p:spPr>
          <a:xfrm rot="5400000">
            <a:off x="18628796" y="26742653"/>
            <a:ext cx="1422600" cy="0"/>
          </a:xfrm>
          <a:prstGeom prst="straightConnector1">
            <a:avLst/>
          </a:prstGeom>
          <a:noFill/>
          <a:ln w="50800" cap="flat" cmpd="sng">
            <a:solidFill>
              <a:srgbClr val="0070C0"/>
            </a:solidFill>
            <a:prstDash val="solid"/>
            <a:miter/>
            <a:headEnd type="none" w="med" len="med"/>
            <a:tailEnd type="none" w="med" len="med"/>
          </a:ln>
        </p:spPr>
      </p:cxnSp>
      <p:pic>
        <p:nvPicPr>
          <p:cNvPr id="115" name="Shape 115"/>
          <p:cNvPicPr preferRelativeResize="0"/>
          <p:nvPr/>
        </p:nvPicPr>
        <p:blipFill>
          <a:blip r:embed="rId6">
            <a:alphaModFix/>
          </a:blip>
          <a:stretch>
            <a:fillRect/>
          </a:stretch>
        </p:blipFill>
        <p:spPr>
          <a:xfrm>
            <a:off x="1098425" y="2269651"/>
            <a:ext cx="10073549" cy="2442049"/>
          </a:xfrm>
          <a:prstGeom prst="rect">
            <a:avLst/>
          </a:prstGeom>
          <a:noFill/>
          <a:ln>
            <a:noFill/>
          </a:ln>
        </p:spPr>
      </p:pic>
      <p:sp>
        <p:nvSpPr>
          <p:cNvPr id="116" name="Shape 116"/>
          <p:cNvSpPr txBox="1"/>
          <p:nvPr/>
        </p:nvSpPr>
        <p:spPr>
          <a:xfrm>
            <a:off x="359325" y="24364162"/>
            <a:ext cx="17013000" cy="3358200"/>
          </a:xfrm>
          <a:prstGeom prst="rect">
            <a:avLst/>
          </a:prstGeom>
          <a:solidFill>
            <a:srgbClr val="A4C2F4"/>
          </a:solidFill>
          <a:ln>
            <a:noFill/>
          </a:ln>
        </p:spPr>
        <p:txBody>
          <a:bodyPr lIns="91425" tIns="91425" rIns="91425" bIns="91425" anchor="t" anchorCtr="0">
            <a:noAutofit/>
          </a:bodyPr>
          <a:lstStyle/>
          <a:p>
            <a:pPr marL="0" indent="0">
              <a:spcBef>
                <a:spcPts val="0"/>
              </a:spcBef>
              <a:buNone/>
            </a:pPr>
            <a:r>
              <a:rPr lang="en-GB" sz="3600">
                <a:solidFill>
                  <a:schemeClr val="dk1"/>
                </a:solidFill>
                <a:latin typeface="Calibri"/>
                <a:ea typeface="Calibri"/>
                <a:cs typeface="Calibri"/>
                <a:sym typeface="Calibri"/>
              </a:rPr>
              <a:t>The system shows the functionality of the new vocabulary that is developed. It is written in Java on Eclipse, implemented in Java spring, works on mobiles as well as pads. Application uses data from GeoSparql. It queries on GeoSparql and returns the results which are stored as turtle format in the server side. Application has also client side which shows the query results within the proper format. Data exchange between client and server side is implemented with JSON.</a:t>
            </a:r>
          </a:p>
        </p:txBody>
      </p:sp>
      <p:sp>
        <p:nvSpPr>
          <p:cNvPr id="117" name="Shape 117"/>
          <p:cNvSpPr txBox="1"/>
          <p:nvPr/>
        </p:nvSpPr>
        <p:spPr>
          <a:xfrm>
            <a:off x="12578950" y="39600150"/>
            <a:ext cx="7884600" cy="3108600"/>
          </a:xfrm>
          <a:prstGeom prst="rect">
            <a:avLst/>
          </a:prstGeom>
          <a:noFill/>
          <a:ln>
            <a:noFill/>
          </a:ln>
        </p:spPr>
        <p:txBody>
          <a:bodyPr lIns="91425" tIns="91425" rIns="91425" bIns="91425" anchor="t" anchorCtr="0">
            <a:noAutofit/>
          </a:bodyPr>
          <a:lstStyle/>
          <a:p>
            <a:pPr lvl="0" rtl="0">
              <a:spcBef>
                <a:spcPts val="0"/>
              </a:spcBef>
              <a:buClr>
                <a:schemeClr val="dk1"/>
              </a:buClr>
              <a:buSzPct val="25000"/>
              <a:buFont typeface="Arial"/>
              <a:buNone/>
            </a:pPr>
            <a:r>
              <a:rPr lang="en-GB" sz="4800" b="1" u="sng">
                <a:solidFill>
                  <a:schemeClr val="dk1"/>
                </a:solidFill>
                <a:latin typeface="Calibri"/>
                <a:ea typeface="Calibri"/>
                <a:cs typeface="Calibri"/>
                <a:sym typeface="Calibri"/>
              </a:rPr>
              <a:t>Mentor: Niklas Petersen</a:t>
            </a:r>
          </a:p>
          <a:p>
            <a:pPr rtl="0">
              <a:spcBef>
                <a:spcPts val="0"/>
              </a:spcBef>
              <a:buNone/>
            </a:pPr>
            <a:r>
              <a:rPr lang="en-GB" sz="4800">
                <a:latin typeface="Calibri"/>
                <a:ea typeface="Calibri"/>
                <a:cs typeface="Calibri"/>
                <a:sym typeface="Calibri"/>
              </a:rPr>
              <a:t>Glykeria Alvanou</a:t>
            </a:r>
          </a:p>
          <a:p>
            <a:pPr rtl="0">
              <a:spcBef>
                <a:spcPts val="0"/>
              </a:spcBef>
              <a:buNone/>
            </a:pPr>
            <a:r>
              <a:rPr lang="en-GB" sz="4800">
                <a:latin typeface="Calibri"/>
                <a:ea typeface="Calibri"/>
                <a:cs typeface="Calibri"/>
                <a:sym typeface="Calibri"/>
              </a:rPr>
              <a:t>Yesim Aslan</a:t>
            </a:r>
          </a:p>
          <a:p>
            <a:pPr rtl="0">
              <a:spcBef>
                <a:spcPts val="0"/>
              </a:spcBef>
              <a:buNone/>
            </a:pPr>
            <a:r>
              <a:rPr lang="en-GB" sz="4800">
                <a:latin typeface="Calibri"/>
                <a:ea typeface="Calibri"/>
                <a:cs typeface="Calibri"/>
                <a:sym typeface="Calibri"/>
              </a:rPr>
              <a:t>Umut Hatipoglu</a:t>
            </a:r>
          </a:p>
          <a:p>
            <a:pPr rtl="0">
              <a:spcBef>
                <a:spcPts val="0"/>
              </a:spcBef>
              <a:buNone/>
            </a:pPr>
            <a:endParaRPr sz="4800" b="1" u="sng">
              <a:latin typeface="Calibri"/>
              <a:ea typeface="Calibri"/>
              <a:cs typeface="Calibri"/>
              <a:sym typeface="Calibri"/>
            </a:endParaRPr>
          </a:p>
          <a:p>
            <a:pPr rtl="0">
              <a:spcBef>
                <a:spcPts val="0"/>
              </a:spcBef>
              <a:buNone/>
            </a:pPr>
            <a:endParaRPr sz="4800">
              <a:latin typeface="Calibri"/>
              <a:ea typeface="Calibri"/>
              <a:cs typeface="Calibri"/>
              <a:sym typeface="Calibri"/>
            </a:endParaRPr>
          </a:p>
          <a:p>
            <a:pPr>
              <a:spcBef>
                <a:spcPts val="0"/>
              </a:spcBef>
              <a:buNone/>
            </a:pPr>
            <a:endParaRPr sz="3600" b="1"/>
          </a:p>
        </p:txBody>
      </p:sp>
      <p:cxnSp>
        <p:nvCxnSpPr>
          <p:cNvPr id="118" name="Shape 118"/>
          <p:cNvCxnSpPr/>
          <p:nvPr/>
        </p:nvCxnSpPr>
        <p:spPr>
          <a:xfrm>
            <a:off x="0" y="39440678"/>
            <a:ext cx="30279899" cy="0"/>
          </a:xfrm>
          <a:prstGeom prst="straightConnector1">
            <a:avLst/>
          </a:prstGeom>
          <a:solidFill>
            <a:schemeClr val="lt1"/>
          </a:solidFill>
          <a:ln w="152400" cap="flat" cmpd="sng">
            <a:solidFill>
              <a:schemeClr val="accent1"/>
            </a:solidFill>
            <a:prstDash val="solid"/>
            <a:miter/>
            <a:headEnd type="none" w="med" len="med"/>
            <a:tailEnd type="none" w="med" len="med"/>
          </a:ln>
        </p:spPr>
      </p:cxnSp>
      <p:sp>
        <p:nvSpPr>
          <p:cNvPr id="119" name="Shape 119"/>
          <p:cNvSpPr txBox="1"/>
          <p:nvPr/>
        </p:nvSpPr>
        <p:spPr>
          <a:xfrm>
            <a:off x="3337825" y="1459775"/>
            <a:ext cx="26007900" cy="3108600"/>
          </a:xfrm>
          <a:prstGeom prst="rect">
            <a:avLst/>
          </a:prstGeom>
          <a:noFill/>
          <a:ln>
            <a:noFill/>
          </a:ln>
        </p:spPr>
        <p:txBody>
          <a:bodyPr lIns="91425" tIns="45700" rIns="91425" bIns="45700" anchor="t" anchorCtr="0">
            <a:noAutofit/>
          </a:bodyPr>
          <a:lstStyle/>
          <a:p>
            <a:pPr marL="0" marR="0" lvl="0" indent="0" algn="r" rtl="0">
              <a:spcBef>
                <a:spcPts val="0"/>
              </a:spcBef>
              <a:buSzPct val="25000"/>
              <a:buNone/>
            </a:pPr>
            <a:r>
              <a:rPr lang="en-GB" sz="12000" b="0" i="0" u="none" strike="noStrike" cap="none" baseline="0">
                <a:solidFill>
                  <a:schemeClr val="dk1"/>
                </a:solidFill>
                <a:latin typeface="Calibri"/>
                <a:ea typeface="Calibri"/>
                <a:cs typeface="Calibri"/>
                <a:sym typeface="Calibri"/>
              </a:rPr>
              <a:t>Mobility Vocabulary </a:t>
            </a:r>
          </a:p>
          <a:p>
            <a:pPr marL="0" marR="0" lvl="0" indent="0" algn="r" rtl="0">
              <a:spcBef>
                <a:spcPts val="0"/>
              </a:spcBef>
              <a:buSzPct val="25000"/>
              <a:buNone/>
            </a:pPr>
            <a:r>
              <a:rPr lang="en-GB" sz="12000" b="0" i="0" u="none" strike="noStrike" cap="none" baseline="0">
                <a:solidFill>
                  <a:schemeClr val="dk1"/>
                </a:solidFill>
                <a:latin typeface="Calibri"/>
                <a:ea typeface="Calibri"/>
                <a:cs typeface="Calibri"/>
                <a:sym typeface="Calibri"/>
              </a:rPr>
              <a:t> Development &amp; Showcase</a:t>
            </a:r>
          </a:p>
        </p:txBody>
      </p:sp>
      <p:sp>
        <p:nvSpPr>
          <p:cNvPr id="120" name="Shape 120"/>
          <p:cNvSpPr txBox="1"/>
          <p:nvPr/>
        </p:nvSpPr>
        <p:spPr>
          <a:xfrm>
            <a:off x="23016025" y="4957575"/>
            <a:ext cx="7259400" cy="826200"/>
          </a:xfrm>
          <a:prstGeom prst="rect">
            <a:avLst/>
          </a:prstGeom>
          <a:noFill/>
          <a:ln>
            <a:noFill/>
          </a:ln>
        </p:spPr>
        <p:txBody>
          <a:bodyPr lIns="91425" tIns="91425" rIns="91425" bIns="91425" anchor="t" anchorCtr="0">
            <a:noAutofit/>
          </a:bodyPr>
          <a:lstStyle/>
          <a:p>
            <a:pPr>
              <a:spcBef>
                <a:spcPts val="0"/>
              </a:spcBef>
              <a:buNone/>
            </a:pPr>
            <a:r>
              <a:rPr lang="en-GB" sz="5000" i="1">
                <a:latin typeface="Calibri"/>
                <a:ea typeface="Calibri"/>
                <a:cs typeface="Calibri"/>
                <a:sym typeface="Calibri"/>
              </a:rPr>
              <a:t>Summer Semester 2015</a:t>
            </a:r>
          </a:p>
        </p:txBody>
      </p:sp>
      <p:sp>
        <p:nvSpPr>
          <p:cNvPr id="121" name="Shape 121"/>
          <p:cNvSpPr/>
          <p:nvPr/>
        </p:nvSpPr>
        <p:spPr>
          <a:xfrm>
            <a:off x="3926775" y="35759015"/>
            <a:ext cx="9878100" cy="3358200"/>
          </a:xfrm>
          <a:prstGeom prst="roundRect">
            <a:avLst>
              <a:gd name="adj" fmla="val 16667"/>
            </a:avLst>
          </a:prstGeom>
          <a:solidFill>
            <a:schemeClr val="lt2"/>
          </a:solidFill>
          <a:ln w="9525" cap="flat" cmpd="sng">
            <a:solidFill>
              <a:srgbClr val="999999"/>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22" name="Shape 122"/>
          <p:cNvSpPr txBox="1"/>
          <p:nvPr/>
        </p:nvSpPr>
        <p:spPr>
          <a:xfrm>
            <a:off x="6884800" y="35880912"/>
            <a:ext cx="3621899" cy="826200"/>
          </a:xfrm>
          <a:prstGeom prst="rect">
            <a:avLst/>
          </a:prstGeom>
          <a:noFill/>
          <a:ln>
            <a:noFill/>
          </a:ln>
        </p:spPr>
        <p:txBody>
          <a:bodyPr lIns="91425" tIns="91425" rIns="91425" bIns="91425" anchor="t" anchorCtr="0">
            <a:noAutofit/>
          </a:bodyPr>
          <a:lstStyle/>
          <a:p>
            <a:pPr>
              <a:spcBef>
                <a:spcPts val="0"/>
              </a:spcBef>
              <a:buNone/>
            </a:pPr>
            <a:r>
              <a:rPr lang="en-GB" sz="5000" b="1">
                <a:solidFill>
                  <a:srgbClr val="C55A11"/>
                </a:solidFill>
                <a:latin typeface="Calibri"/>
                <a:ea typeface="Calibri"/>
                <a:cs typeface="Calibri"/>
                <a:sym typeface="Calibri"/>
              </a:rPr>
              <a:t>GitHub Link:</a:t>
            </a:r>
          </a:p>
        </p:txBody>
      </p:sp>
      <p:sp>
        <p:nvSpPr>
          <p:cNvPr id="123" name="Shape 123"/>
          <p:cNvSpPr txBox="1"/>
          <p:nvPr/>
        </p:nvSpPr>
        <p:spPr>
          <a:xfrm>
            <a:off x="4204575" y="36922612"/>
            <a:ext cx="9342600" cy="1800000"/>
          </a:xfrm>
          <a:prstGeom prst="rect">
            <a:avLst/>
          </a:prstGeom>
          <a:noFill/>
          <a:ln>
            <a:noFill/>
          </a:ln>
        </p:spPr>
        <p:txBody>
          <a:bodyPr lIns="91425" tIns="91425" rIns="91425" bIns="91425" anchor="t" anchorCtr="0">
            <a:noAutofit/>
          </a:bodyPr>
          <a:lstStyle/>
          <a:p>
            <a:pPr rtl="0">
              <a:spcBef>
                <a:spcPts val="0"/>
              </a:spcBef>
              <a:buNone/>
            </a:pPr>
            <a:r>
              <a:rPr lang="en-GB" sz="4000" b="1" u="sng">
                <a:solidFill>
                  <a:schemeClr val="hlink"/>
                </a:solidFill>
                <a:latin typeface="Calibri"/>
                <a:ea typeface="Calibri"/>
                <a:cs typeface="Calibri"/>
                <a:sym typeface="Calibri"/>
                <a:hlinkClick r:id="rId7"/>
              </a:rPr>
              <a:t>https://github.com/EIS-Bonn/MA-INF3232-Lab-SS2015/tree/master/GroupE</a:t>
            </a:r>
          </a:p>
          <a:p>
            <a:pPr>
              <a:spcBef>
                <a:spcPts val="0"/>
              </a:spcBef>
              <a:buNone/>
            </a:pPr>
            <a:endParaRPr sz="3800" b="1">
              <a:solidFill>
                <a:srgbClr val="0C343D"/>
              </a:solidFill>
              <a:latin typeface="Calibri"/>
              <a:ea typeface="Calibri"/>
              <a:cs typeface="Calibri"/>
              <a:sym typeface="Calibri"/>
            </a:endParaRPr>
          </a:p>
        </p:txBody>
      </p:sp>
      <p:pic>
        <p:nvPicPr>
          <p:cNvPr id="124" name="Shape 124"/>
          <p:cNvPicPr preferRelativeResize="0"/>
          <p:nvPr/>
        </p:nvPicPr>
        <p:blipFill>
          <a:blip r:embed="rId8">
            <a:alphaModFix/>
          </a:blip>
          <a:stretch>
            <a:fillRect/>
          </a:stretch>
        </p:blipFill>
        <p:spPr>
          <a:xfrm>
            <a:off x="13143225" y="28009887"/>
            <a:ext cx="4152999" cy="7414524"/>
          </a:xfrm>
          <a:prstGeom prst="rect">
            <a:avLst/>
          </a:prstGeom>
          <a:noFill/>
          <a:ln>
            <a:noFill/>
          </a:ln>
        </p:spPr>
      </p:pic>
      <p:pic>
        <p:nvPicPr>
          <p:cNvPr id="125" name="Shape 125"/>
          <p:cNvPicPr preferRelativeResize="0"/>
          <p:nvPr/>
        </p:nvPicPr>
        <p:blipFill>
          <a:blip r:embed="rId9">
            <a:alphaModFix/>
          </a:blip>
          <a:stretch>
            <a:fillRect/>
          </a:stretch>
        </p:blipFill>
        <p:spPr>
          <a:xfrm>
            <a:off x="4698125" y="28009887"/>
            <a:ext cx="4152999" cy="7383110"/>
          </a:xfrm>
          <a:prstGeom prst="rect">
            <a:avLst/>
          </a:prstGeom>
          <a:noFill/>
          <a:ln>
            <a:noFill/>
          </a:ln>
        </p:spPr>
      </p:pic>
      <p:pic>
        <p:nvPicPr>
          <p:cNvPr id="126" name="Shape 126"/>
          <p:cNvPicPr preferRelativeResize="0"/>
          <p:nvPr/>
        </p:nvPicPr>
        <p:blipFill>
          <a:blip r:embed="rId10">
            <a:alphaModFix/>
          </a:blip>
          <a:stretch>
            <a:fillRect/>
          </a:stretch>
        </p:blipFill>
        <p:spPr>
          <a:xfrm>
            <a:off x="8920675" y="28009887"/>
            <a:ext cx="4152999" cy="7383084"/>
          </a:xfrm>
          <a:prstGeom prst="rect">
            <a:avLst/>
          </a:prstGeom>
          <a:noFill/>
          <a:ln>
            <a:noFill/>
          </a:ln>
        </p:spPr>
      </p:pic>
      <p:pic>
        <p:nvPicPr>
          <p:cNvPr id="127" name="Shape 127"/>
          <p:cNvPicPr preferRelativeResize="0"/>
          <p:nvPr/>
        </p:nvPicPr>
        <p:blipFill>
          <a:blip r:embed="rId11">
            <a:alphaModFix/>
          </a:blip>
          <a:stretch>
            <a:fillRect/>
          </a:stretch>
        </p:blipFill>
        <p:spPr>
          <a:xfrm>
            <a:off x="474000" y="28009887"/>
            <a:ext cx="4153008" cy="7383126"/>
          </a:xfrm>
          <a:prstGeom prst="rect">
            <a:avLst/>
          </a:prstGeom>
          <a:noFill/>
          <a:ln>
            <a:noFill/>
          </a:ln>
        </p:spPr>
      </p:pic>
      <p:sp>
        <p:nvSpPr>
          <p:cNvPr id="128" name="Shape 128"/>
          <p:cNvSpPr/>
          <p:nvPr/>
        </p:nvSpPr>
        <p:spPr>
          <a:xfrm flipH="1">
            <a:off x="18393799" y="36939121"/>
            <a:ext cx="5328000" cy="1800000"/>
          </a:xfrm>
          <a:prstGeom prst="foldedCorner">
            <a:avLst>
              <a:gd name="adj" fmla="val 16667"/>
            </a:avLst>
          </a:prstGeom>
          <a:solidFill>
            <a:srgbClr val="1F3864"/>
          </a:solidFill>
          <a:ln w="12700" cap="flat" cmpd="sng">
            <a:solidFill>
              <a:srgbClr val="42719B"/>
            </a:solidFill>
            <a:prstDash val="solid"/>
            <a:miter/>
            <a:headEnd type="none" w="med" len="med"/>
            <a:tailEnd type="none" w="med" len="med"/>
          </a:ln>
        </p:spPr>
        <p:txBody>
          <a:bodyPr lIns="91425" tIns="45700" rIns="91425" bIns="45700" anchor="t" anchorCtr="0">
            <a:noAutofit/>
          </a:bodyPr>
          <a:lstStyle/>
          <a:p>
            <a:pPr marL="0" marR="0" lvl="0" indent="0" algn="ctr" rtl="0">
              <a:spcBef>
                <a:spcPts val="0"/>
              </a:spcBef>
              <a:spcAft>
                <a:spcPts val="600"/>
              </a:spcAft>
              <a:buSzPct val="25000"/>
              <a:buNone/>
            </a:pPr>
            <a:r>
              <a:rPr lang="en-GB" sz="3600" b="1" i="0" u="none" strike="noStrike" cap="none" baseline="0">
                <a:solidFill>
                  <a:schemeClr val="lt1"/>
                </a:solidFill>
                <a:latin typeface="Calibri"/>
                <a:ea typeface="Calibri"/>
                <a:cs typeface="Calibri"/>
                <a:sym typeface="Calibri"/>
              </a:rPr>
              <a:t>Local Access:</a:t>
            </a:r>
          </a:p>
          <a:p>
            <a:pPr marL="0" marR="0" lvl="0" indent="0" algn="ctr" rtl="0">
              <a:spcBef>
                <a:spcPts val="0"/>
              </a:spcBef>
              <a:buSzPct val="25000"/>
              <a:buNone/>
            </a:pPr>
            <a:r>
              <a:rPr lang="en-GB" sz="3200" b="1" i="0" u="none" strike="noStrike" cap="none" baseline="0">
                <a:solidFill>
                  <a:schemeClr val="lt1"/>
                </a:solidFill>
                <a:latin typeface="Calibri"/>
                <a:ea typeface="Calibri"/>
                <a:cs typeface="Calibri"/>
                <a:sym typeface="Calibri"/>
              </a:rPr>
              <a:t>OS User: </a:t>
            </a:r>
            <a:r>
              <a:rPr lang="en-GB" sz="3000" b="1" i="0" u="none" strike="noStrike" cap="none" baseline="0">
                <a:solidFill>
                  <a:schemeClr val="accent6"/>
                </a:solidFill>
                <a:latin typeface="Calibri"/>
                <a:ea typeface="Calibri"/>
                <a:cs typeface="Calibri"/>
                <a:sym typeface="Calibri"/>
              </a:rPr>
              <a:t>eis-user</a:t>
            </a:r>
          </a:p>
          <a:p>
            <a:pPr marL="0" marR="0" lvl="0" indent="0" algn="ctr" rtl="0">
              <a:spcBef>
                <a:spcPts val="0"/>
              </a:spcBef>
              <a:buSzPct val="25000"/>
              <a:buNone/>
            </a:pPr>
            <a:r>
              <a:rPr lang="en-GB" sz="3200" b="1" i="0" u="none" strike="noStrike" cap="none" baseline="0">
                <a:solidFill>
                  <a:schemeClr val="lt1"/>
                </a:solidFill>
                <a:latin typeface="Calibri"/>
                <a:ea typeface="Calibri"/>
                <a:cs typeface="Calibri"/>
                <a:sym typeface="Calibri"/>
              </a:rPr>
              <a:t>Password: </a:t>
            </a:r>
            <a:r>
              <a:rPr lang="en-GB" sz="2800" b="1">
                <a:solidFill>
                  <a:schemeClr val="accent6"/>
                </a:solidFill>
                <a:latin typeface="Calibri"/>
                <a:ea typeface="Calibri"/>
                <a:cs typeface="Calibri"/>
                <a:sym typeface="Calibri"/>
              </a:rPr>
              <a:t>E1sdb2015</a:t>
            </a:r>
          </a:p>
        </p:txBody>
      </p:sp>
      <p:sp>
        <p:nvSpPr>
          <p:cNvPr id="129" name="Shape 129"/>
          <p:cNvSpPr txBox="1"/>
          <p:nvPr/>
        </p:nvSpPr>
        <p:spPr>
          <a:xfrm>
            <a:off x="17171812" y="6172975"/>
            <a:ext cx="9718799" cy="1200299"/>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GB" sz="7000" b="1">
                <a:solidFill>
                  <a:srgbClr val="C55A11"/>
                </a:solidFill>
                <a:latin typeface="Calibri"/>
                <a:ea typeface="Calibri"/>
                <a:cs typeface="Calibri"/>
                <a:sym typeface="Calibri"/>
              </a:rPr>
              <a:t>Vocabulary Visualization</a:t>
            </a:r>
          </a:p>
        </p:txBody>
      </p:sp>
      <p:cxnSp>
        <p:nvCxnSpPr>
          <p:cNvPr id="130" name="Shape 130"/>
          <p:cNvCxnSpPr/>
          <p:nvPr/>
        </p:nvCxnSpPr>
        <p:spPr>
          <a:xfrm flipH="1">
            <a:off x="23585387" y="25350450"/>
            <a:ext cx="2399" cy="714000"/>
          </a:xfrm>
          <a:prstGeom prst="straightConnector1">
            <a:avLst/>
          </a:prstGeom>
          <a:noFill/>
          <a:ln w="50800" cap="flat" cmpd="sng">
            <a:solidFill>
              <a:srgbClr val="0070C0"/>
            </a:solidFill>
            <a:prstDash val="solid"/>
            <a:miter/>
            <a:headEnd type="none" w="med" len="med"/>
            <a:tailEnd type="none" w="med" len="med"/>
          </a:ln>
        </p:spPr>
      </p:cxnSp>
      <p:pic>
        <p:nvPicPr>
          <p:cNvPr id="132" name="Shape 132"/>
          <p:cNvPicPr preferRelativeResize="0"/>
          <p:nvPr/>
        </p:nvPicPr>
        <p:blipFill rotWithShape="1">
          <a:blip r:embed="rId12">
            <a:alphaModFix/>
          </a:blip>
          <a:srcRect l="12435" t="19690" r="1446" b="18313"/>
          <a:stretch/>
        </p:blipFill>
        <p:spPr>
          <a:xfrm>
            <a:off x="14152700" y="7271500"/>
            <a:ext cx="15757025" cy="7150715"/>
          </a:xfrm>
          <a:prstGeom prst="rect">
            <a:avLst/>
          </a:prstGeom>
          <a:noFill/>
          <a:ln>
            <a:noFill/>
          </a:ln>
        </p:spPr>
      </p:pic>
      <p:sp>
        <p:nvSpPr>
          <p:cNvPr id="133" name="Shape 133"/>
          <p:cNvSpPr/>
          <p:nvPr/>
        </p:nvSpPr>
        <p:spPr>
          <a:xfrm>
            <a:off x="14198850" y="8039100"/>
            <a:ext cx="3917699" cy="3200399"/>
          </a:xfrm>
          <a:prstGeom prst="rect">
            <a:avLst/>
          </a:prstGeom>
          <a:solidFill>
            <a:srgbClr val="FFFFFF"/>
          </a:solidFill>
          <a:ln w="9525" cap="flat" cmpd="sng">
            <a:solidFill>
              <a:srgbClr val="FFFFFF"/>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34" name="Shape 134"/>
          <p:cNvSpPr/>
          <p:nvPr/>
        </p:nvSpPr>
        <p:spPr>
          <a:xfrm>
            <a:off x="14201700" y="10972800"/>
            <a:ext cx="3171899" cy="476400"/>
          </a:xfrm>
          <a:prstGeom prst="rect">
            <a:avLst/>
          </a:prstGeom>
          <a:solidFill>
            <a:srgbClr val="FFFFFF"/>
          </a:solidFill>
          <a:ln w="9525" cap="flat" cmpd="sng">
            <a:solidFill>
              <a:srgbClr val="FFFFFF"/>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35" name="Shape 135"/>
          <p:cNvSpPr/>
          <p:nvPr/>
        </p:nvSpPr>
        <p:spPr>
          <a:xfrm>
            <a:off x="15392400" y="11372850"/>
            <a:ext cx="1957499" cy="11699"/>
          </a:xfrm>
          <a:prstGeom prst="rect">
            <a:avLst/>
          </a:prstGeom>
          <a:solidFill>
            <a:srgbClr val="FFFFFF"/>
          </a:solidFill>
          <a:ln w="9525" cap="flat" cmpd="sng">
            <a:solidFill>
              <a:srgbClr val="FFFFFF"/>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36" name="Shape 136"/>
          <p:cNvSpPr/>
          <p:nvPr/>
        </p:nvSpPr>
        <p:spPr>
          <a:xfrm>
            <a:off x="15392400" y="11372850"/>
            <a:ext cx="1903799" cy="200099"/>
          </a:xfrm>
          <a:prstGeom prst="rect">
            <a:avLst/>
          </a:prstGeom>
          <a:solidFill>
            <a:srgbClr val="FFFFFF"/>
          </a:solidFill>
          <a:ln w="9525" cap="flat" cmpd="sng">
            <a:solidFill>
              <a:srgbClr val="FFFFFF"/>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37" name="Shape 137"/>
          <p:cNvSpPr/>
          <p:nvPr/>
        </p:nvSpPr>
        <p:spPr>
          <a:xfrm>
            <a:off x="14201700" y="12351475"/>
            <a:ext cx="2781300" cy="1983599"/>
          </a:xfrm>
          <a:prstGeom prst="rect">
            <a:avLst/>
          </a:prstGeom>
          <a:solidFill>
            <a:srgbClr val="FFFFFF"/>
          </a:solidFill>
          <a:ln w="9525" cap="flat" cmpd="sng">
            <a:solidFill>
              <a:srgbClr val="FFFFFF"/>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pic>
        <p:nvPicPr>
          <p:cNvPr id="2" name="Picture 1"/>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2773725" y="15824072"/>
            <a:ext cx="16996500" cy="7359369"/>
          </a:xfrm>
          <a:prstGeom prst="rect">
            <a:avLst/>
          </a:prstGeom>
        </p:spPr>
      </p:pic>
    </p:spTree>
  </p:cSld>
  <p:clrMapOvr>
    <a:masterClrMapping/>
  </p:clrMapOvr>
  <p:transition spd="slow">
    <p:cut/>
  </p:transition>
</p:sld>
</file>

<file path=ppt/theme/theme1.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235</Words>
  <Application>Microsoft Office PowerPoint</Application>
  <PresentationFormat>Custom</PresentationFormat>
  <Paragraphs>55</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Noto Symbol</vt:lpstr>
      <vt:lpstr>Office Theme</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Glykeria Alvanou</cp:lastModifiedBy>
  <cp:revision>1</cp:revision>
  <dcterms:modified xsi:type="dcterms:W3CDTF">2015-10-27T12:51:38Z</dcterms:modified>
</cp:coreProperties>
</file>