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92D050"/>
                </a:solidFill>
                <a:latin typeface="+mn-lt"/>
              </a:rPr>
              <a:t>Quality Assessment on Enterprise Linked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endParaRPr lang="en-US" sz="1400" dirty="0" smtClean="0"/>
          </a:p>
          <a:p>
            <a:pPr algn="l"/>
            <a:endParaRPr lang="en-US" sz="1400" dirty="0" smtClean="0"/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Rauf</a:t>
            </a:r>
            <a:r>
              <a:rPr lang="en-US" sz="1400" dirty="0" smtClean="0"/>
              <a:t> </a:t>
            </a:r>
            <a:r>
              <a:rPr lang="en-US" sz="1400" dirty="0" err="1" smtClean="0"/>
              <a:t>Agayev</a:t>
            </a:r>
            <a:endParaRPr lang="en-US" sz="1400" dirty="0" smtClean="0"/>
          </a:p>
          <a:p>
            <a:pPr algn="l"/>
            <a:r>
              <a:rPr lang="en-US" sz="1400" dirty="0" err="1" smtClean="0"/>
              <a:t>Vugar</a:t>
            </a:r>
            <a:r>
              <a:rPr lang="en-US" sz="1400" dirty="0" smtClean="0"/>
              <a:t> </a:t>
            </a:r>
            <a:r>
              <a:rPr lang="en-US" sz="1400" dirty="0" err="1" smtClean="0"/>
              <a:t>Agayev</a:t>
            </a:r>
            <a:endParaRPr lang="en-US" sz="1400" dirty="0" smtClean="0"/>
          </a:p>
          <a:p>
            <a:pPr algn="l"/>
            <a:r>
              <a:rPr lang="en-US" sz="1400" dirty="0" smtClean="0"/>
              <a:t>Carlos Eduardo Montoya Sanchez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848"/>
            <a:ext cx="8229600" cy="4525963"/>
          </a:xfrm>
        </p:spPr>
        <p:txBody>
          <a:bodyPr/>
          <a:lstStyle/>
          <a:p>
            <a:r>
              <a:rPr lang="en-US" dirty="0" smtClean="0"/>
              <a:t>Metrics Developed with testing (</a:t>
            </a:r>
            <a:r>
              <a:rPr lang="en-US" dirty="0" err="1" smtClean="0"/>
              <a:t>JUnit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 Metrics: </a:t>
            </a:r>
          </a:p>
          <a:p>
            <a:pPr lvl="2"/>
            <a:r>
              <a:rPr lang="en-US" dirty="0" smtClean="0"/>
              <a:t>Free of Error – RA &amp; VA</a:t>
            </a:r>
          </a:p>
          <a:p>
            <a:pPr lvl="2"/>
            <a:r>
              <a:rPr lang="en-US" dirty="0" smtClean="0"/>
              <a:t>Digital Signatures – CM</a:t>
            </a:r>
          </a:p>
          <a:p>
            <a:pPr lvl="2"/>
            <a:r>
              <a:rPr lang="en-US" dirty="0" smtClean="0"/>
              <a:t>Authenticity of the Dataset – CM</a:t>
            </a:r>
          </a:p>
          <a:p>
            <a:r>
              <a:rPr lang="en-US" dirty="0" smtClean="0"/>
              <a:t>Streaming of SPARQL Endpoints - CM</a:t>
            </a:r>
          </a:p>
          <a:p>
            <a:r>
              <a:rPr lang="en-US" dirty="0" smtClean="0"/>
              <a:t>SPARQL Endpoint related with the Use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on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Metric Development – RA &amp; VA</a:t>
            </a:r>
          </a:p>
          <a:p>
            <a:r>
              <a:rPr lang="en-US" sz="4000" dirty="0" smtClean="0"/>
              <a:t>Performance Testing – RA &amp; VA</a:t>
            </a:r>
          </a:p>
          <a:p>
            <a:r>
              <a:rPr lang="en-US" sz="4000" dirty="0" smtClean="0"/>
              <a:t>Interface - CM</a:t>
            </a:r>
          </a:p>
          <a:p>
            <a:r>
              <a:rPr lang="en-US" sz="4000" dirty="0" smtClean="0"/>
              <a:t>Documentation – CM, RA &amp; 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26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July 25</a:t>
            </a:r>
            <a:r>
              <a:rPr lang="en-US" baseline="30000" dirty="0" smtClean="0"/>
              <a:t>th</a:t>
            </a:r>
            <a:r>
              <a:rPr lang="en-US" dirty="0" smtClean="0"/>
              <a:t>, the final metric and the test for it – RA &amp; VA</a:t>
            </a:r>
          </a:p>
          <a:p>
            <a:r>
              <a:rPr lang="en-US" dirty="0" smtClean="0"/>
              <a:t>For August 1st, the final tests of all the system - CM </a:t>
            </a:r>
          </a:p>
          <a:p>
            <a:r>
              <a:rPr lang="en-US" dirty="0" smtClean="0"/>
              <a:t>For August 22th, the final poster and final documentation.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3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Quality Assessment on Enterprise Linked Data </vt:lpstr>
      <vt:lpstr>Current Status</vt:lpstr>
      <vt:lpstr>Process on going</vt:lpstr>
      <vt:lpstr>Time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on Enterprise Linked Data</dc:title>
  <dc:creator>RaufA</dc:creator>
  <cp:lastModifiedBy>CARLOS MONTOYA</cp:lastModifiedBy>
  <cp:revision>20</cp:revision>
  <dcterms:created xsi:type="dcterms:W3CDTF">2006-08-16T00:00:00Z</dcterms:created>
  <dcterms:modified xsi:type="dcterms:W3CDTF">2014-07-16T09:16:54Z</dcterms:modified>
</cp:coreProperties>
</file>