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25198"/>
    <a:srgbClr val="000099"/>
    <a:srgbClr val="1C1C1C"/>
    <a:srgbClr val="3366FF"/>
    <a:srgbClr val="FFE69F"/>
    <a:srgbClr val="33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1" autoAdjust="0"/>
    <p:restoredTop sz="94652" autoAdjust="0"/>
  </p:normalViewPr>
  <p:slideViewPr>
    <p:cSldViewPr>
      <p:cViewPr varScale="1">
        <p:scale>
          <a:sx n="69" d="100"/>
          <a:sy n="69" d="100"/>
        </p:scale>
        <p:origin x="-12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BE743-CC8B-4EC2-BB74-C54CADC742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F93AD-3F7F-472D-AF58-2EABE6E4BA9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53551-AA8C-4F28-907B-F8C39EC41348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43002" y="1122361"/>
            <a:ext cx="6858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143002" y="3602041"/>
            <a:ext cx="6858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22137C5B-5288-4350-9B65-053263865C0C}" type="datetime1">
              <a:rPr/>
              <a:pPr/>
              <a:t>06.05.2014</a:t>
            </a:fld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CE2AD077-335A-424E-8A97-0779FE425681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69BE8BDC-A848-43E0-9B5D-BE5B555D7B53}" type="datetime1">
              <a:rPr/>
              <a:pPr/>
              <a:t>06.05.2014</a:t>
            </a:fld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942F5A53-1115-4730-9C39-A9A6BE9C5C7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3885" y="1709736"/>
            <a:ext cx="78867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3885" y="4589465"/>
            <a:ext cx="78867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1501591A-73E1-435F-8F3C-C6724E06ECA0}" type="datetime1">
              <a:rPr/>
              <a:pPr/>
              <a:t>06.05.2014</a:t>
            </a:fld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2EDBF7F9-709E-49A4-8719-88B16306337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28653" y="1825627"/>
            <a:ext cx="3886202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29151" y="1825627"/>
            <a:ext cx="3886202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0948B0FE-E905-4A70-87D5-305A9B7CAA13}" type="datetime1">
              <a:rPr/>
              <a:pPr/>
              <a:t>06.05.2014</a:t>
            </a:fld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76E50AB1-3A6C-457B-8D66-05E12ADC03E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9838" y="365130"/>
            <a:ext cx="78867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9838" y="1681160"/>
            <a:ext cx="3868337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29838" y="2505072"/>
            <a:ext cx="3868337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29150" y="1681160"/>
            <a:ext cx="3887388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29150" y="2505072"/>
            <a:ext cx="3887388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AFF17E8F-1C16-4A56-9DAF-F9FC498EB9B9}" type="datetime1">
              <a:rPr/>
              <a:pPr/>
              <a:t>06.05.2014</a:t>
            </a:fld>
            <a:endParaRPr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819A6B14-841D-4377-94BD-1582BE8458C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E3463510-C8A1-4E8A-A99C-132D57C48F49}" type="datetime1">
              <a:rPr/>
              <a:pPr/>
              <a:t>06.05.2014</a:t>
            </a:fld>
            <a:endParaRPr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109A40D4-351C-4648-A8BF-26FFAEE2E2A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B7B7D827-0FBE-4B8B-8218-B8A571FDF69A}" type="datetime1">
              <a:rPr/>
              <a:pPr/>
              <a:t>06.05.2014</a:t>
            </a:fld>
            <a:endParaRPr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BB3006CF-72C8-492C-BFEE-8FA9E6330AA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9838" y="457200"/>
            <a:ext cx="294918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887388" y="987424"/>
            <a:ext cx="462915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29838" y="2057400"/>
            <a:ext cx="294918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D39FC3DC-FD6E-4276-B2C5-B9BD2F6B4D2B}" type="datetime1">
              <a:rPr/>
              <a:pPr/>
              <a:t>06.05.2014</a:t>
            </a:fld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5E3F4534-8C0E-4D3C-8987-2C51C77B71E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D0814-8E22-42DD-B93A-658649070A2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29838" y="457200"/>
            <a:ext cx="294918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3887388" y="987424"/>
            <a:ext cx="4629150" cy="4873623"/>
          </a:xfrm>
        </p:spPr>
        <p:txBody>
          <a:bodyPr/>
          <a:lstStyle>
            <a:lvl1pPr marL="0" indent="0">
              <a:buNone/>
              <a:defRPr lang="de-DE" sz="3200"/>
            </a:lvl1pPr>
          </a:lstStyle>
          <a:p>
            <a:pPr lvl="0"/>
            <a:endParaRPr lang="de-DE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29838" y="2057400"/>
            <a:ext cx="294918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62A77F51-1F65-435A-9173-4E7FF6B7ADA5}" type="datetime1">
              <a:rPr/>
              <a:pPr/>
              <a:t>06.05.2014</a:t>
            </a:fld>
            <a:endParaRPr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7AF4AD54-888B-4039-8642-9C8C9BF2945F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4FB1D6C3-35BA-48B2-8C16-8DAE3AA8A20D}" type="datetime1">
              <a:rPr/>
              <a:pPr/>
              <a:t>06.05.2014</a:t>
            </a:fld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3925F06A-B1FA-4D7E-8304-69499E75FF86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543678" y="365129"/>
            <a:ext cx="1971674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28652" y="365129"/>
            <a:ext cx="5800722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fld id="{77915E61-A89E-46F2-862E-CFDE6BAA0816}" type="datetime1">
              <a:rPr/>
              <a:pPr/>
              <a:t>06.05.2014</a:t>
            </a:fld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fld id="{966737B7-5598-4A6D-8AD2-B21B7BB1C28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4313BF-44E6-4E58-BBD5-1BA34618D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2B7C6-FB7C-47F3-B7C6-85E8F0848920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96EC5-B11F-406A-BFEA-7665EFD874D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1F7CC-0EDE-4A92-9170-0FB1F81FC2C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09558-2F3B-4D3B-9269-F64EC911671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3BE099-4CDC-4B61-B68F-C2D6EDC1375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9460BB-E8A7-4356-B57F-BFFE9C0952F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09EEC76-8F4C-4BEC-9CB9-CB356C4C6578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628652" y="365130"/>
            <a:ext cx="78867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28652" y="1825627"/>
            <a:ext cx="78867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628652" y="6356352"/>
            <a:ext cx="2057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fld id="{72E4F513-55A3-44F6-8E36-D10570A495E0}" type="datetime1">
              <a:rPr>
                <a:cs typeface="+mn-cs"/>
              </a:rPr>
              <a:pPr/>
              <a:t>06.05.2014</a:t>
            </a:fld>
            <a:endParaRPr>
              <a:cs typeface="+mn-cs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028952" y="6356352"/>
            <a:ext cx="30861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endParaRPr>
              <a:cs typeface="+mn-cs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457952" y="6356352"/>
            <a:ext cx="20574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fld id="{12B8A292-C6A0-477B-8640-57EC6F0336D7}" type="slidenum">
              <a:rPr>
                <a:cs typeface="+mn-cs"/>
              </a:rPr>
              <a:pPr/>
              <a:t>‹#›</a:t>
            </a:fld>
            <a:endParaRPr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Rectangle 90"/>
          <p:cNvSpPr>
            <a:spLocks noGrp="1" noChangeArrowheads="1"/>
          </p:cNvSpPr>
          <p:nvPr>
            <p:ph type="ctrTitle"/>
          </p:nvPr>
        </p:nvSpPr>
        <p:spPr>
          <a:xfrm>
            <a:off x="395536" y="116632"/>
            <a:ext cx="8748464" cy="1584176"/>
          </a:xfrm>
        </p:spPr>
        <p:txBody>
          <a:bodyPr/>
          <a:lstStyle/>
          <a:p>
            <a:pPr algn="l"/>
            <a:r>
              <a:rPr lang="es-ES" sz="7200" b="1" baseline="-25000" dirty="0" smtClean="0">
                <a:solidFill>
                  <a:srgbClr val="336600"/>
                </a:solidFill>
                <a:latin typeface="Georgia" pitchFamily="18" charset="0"/>
              </a:rPr>
              <a:t>Green </a:t>
            </a:r>
            <a:r>
              <a:rPr lang="es-ES" sz="7200" b="1" baseline="-25000" dirty="0" err="1" smtClean="0">
                <a:solidFill>
                  <a:srgbClr val="336600"/>
                </a:solidFill>
                <a:latin typeface="Georgia" pitchFamily="18" charset="0"/>
              </a:rPr>
              <a:t>Energy</a:t>
            </a:r>
            <a:r>
              <a:rPr lang="es-ES" sz="7200" b="1" baseline="-25000" dirty="0" smtClean="0">
                <a:solidFill>
                  <a:srgbClr val="336600"/>
                </a:solidFill>
                <a:latin typeface="Georgia" pitchFamily="18" charset="0"/>
              </a:rPr>
              <a:t> Mobile </a:t>
            </a:r>
            <a:r>
              <a:rPr lang="es-ES" sz="7200" b="1" baseline="-25000" dirty="0" err="1">
                <a:solidFill>
                  <a:srgbClr val="336600"/>
                </a:solidFill>
                <a:latin typeface="Georgia" pitchFamily="18" charset="0"/>
              </a:rPr>
              <a:t>A</a:t>
            </a:r>
            <a:r>
              <a:rPr lang="es-ES" sz="7200" b="1" baseline="-25000" dirty="0" err="1" smtClean="0">
                <a:solidFill>
                  <a:srgbClr val="336600"/>
                </a:solidFill>
                <a:latin typeface="Georgia" pitchFamily="18" charset="0"/>
              </a:rPr>
              <a:t>pp</a:t>
            </a:r>
            <a:endParaRPr lang="es-ES" sz="7200" b="1" baseline="-25000" dirty="0">
              <a:solidFill>
                <a:srgbClr val="336600"/>
              </a:solidFill>
              <a:latin typeface="Georgia" pitchFamily="18" charset="0"/>
            </a:endParaRPr>
          </a:p>
        </p:txBody>
      </p:sp>
      <p:sp>
        <p:nvSpPr>
          <p:cNvPr id="2158" name="Rectangle 110"/>
          <p:cNvSpPr>
            <a:spLocks noGrp="1" noChangeArrowheads="1"/>
          </p:cNvSpPr>
          <p:nvPr>
            <p:ph type="subTitle" idx="1"/>
          </p:nvPr>
        </p:nvSpPr>
        <p:spPr>
          <a:xfrm>
            <a:off x="3275855" y="3068886"/>
            <a:ext cx="4752529" cy="2088306"/>
          </a:xfrm>
        </p:spPr>
        <p:txBody>
          <a:bodyPr/>
          <a:lstStyle/>
          <a:p>
            <a:pPr algn="l"/>
            <a:r>
              <a:rPr lang="es-ES" sz="2800" dirty="0" err="1" smtClean="0">
                <a:solidFill>
                  <a:srgbClr val="336600"/>
                </a:solidFill>
                <a:latin typeface="Georgia" pitchFamily="18" charset="0"/>
              </a:rPr>
              <a:t>Members</a:t>
            </a:r>
            <a:r>
              <a:rPr lang="es-ES" sz="2800" dirty="0" smtClean="0">
                <a:solidFill>
                  <a:srgbClr val="336600"/>
                </a:solidFill>
                <a:latin typeface="Georgia" pitchFamily="18" charset="0"/>
              </a:rPr>
              <a:t>:</a:t>
            </a:r>
          </a:p>
          <a:p>
            <a:pPr algn="l"/>
            <a:r>
              <a:rPr lang="es-ES" sz="2800" dirty="0">
                <a:solidFill>
                  <a:srgbClr val="336600"/>
                </a:solidFill>
                <a:latin typeface="Georgia" pitchFamily="18" charset="0"/>
              </a:rPr>
              <a:t> </a:t>
            </a:r>
            <a:r>
              <a:rPr lang="es-ES" sz="2800" dirty="0" smtClean="0">
                <a:solidFill>
                  <a:srgbClr val="336600"/>
                </a:solidFill>
                <a:latin typeface="Georgia" pitchFamily="18" charset="0"/>
              </a:rPr>
              <a:t>          </a:t>
            </a:r>
            <a:r>
              <a:rPr lang="es-ES" sz="2800" dirty="0" err="1" smtClean="0">
                <a:solidFill>
                  <a:srgbClr val="336600"/>
                </a:solidFill>
                <a:latin typeface="Georgia" pitchFamily="18" charset="0"/>
              </a:rPr>
              <a:t>Veronika</a:t>
            </a:r>
            <a:r>
              <a:rPr lang="es-ES" sz="2800" dirty="0" smtClean="0">
                <a:solidFill>
                  <a:srgbClr val="336600"/>
                </a:solidFill>
                <a:latin typeface="Georgia" pitchFamily="18" charset="0"/>
              </a:rPr>
              <a:t> </a:t>
            </a:r>
            <a:r>
              <a:rPr lang="es-ES" sz="2800" dirty="0" err="1" smtClean="0">
                <a:solidFill>
                  <a:srgbClr val="336600"/>
                </a:solidFill>
                <a:latin typeface="Georgia" pitchFamily="18" charset="0"/>
              </a:rPr>
              <a:t>Henk</a:t>
            </a:r>
            <a:endParaRPr lang="es-ES" sz="2800" dirty="0" smtClean="0">
              <a:solidFill>
                <a:srgbClr val="336600"/>
              </a:solidFill>
              <a:latin typeface="Georgia" pitchFamily="18" charset="0"/>
            </a:endParaRPr>
          </a:p>
          <a:p>
            <a:pPr algn="l"/>
            <a:r>
              <a:rPr lang="es-ES" sz="2800" dirty="0">
                <a:solidFill>
                  <a:srgbClr val="336600"/>
                </a:solidFill>
                <a:latin typeface="Georgia" pitchFamily="18" charset="0"/>
              </a:rPr>
              <a:t> </a:t>
            </a:r>
            <a:r>
              <a:rPr lang="es-ES" sz="2800" dirty="0" smtClean="0">
                <a:solidFill>
                  <a:srgbClr val="336600"/>
                </a:solidFill>
                <a:latin typeface="Georgia" pitchFamily="18" charset="0"/>
              </a:rPr>
              <a:t>          </a:t>
            </a:r>
            <a:r>
              <a:rPr lang="es-ES" sz="2800" dirty="0" err="1" smtClean="0">
                <a:solidFill>
                  <a:srgbClr val="336600"/>
                </a:solidFill>
                <a:latin typeface="Georgia" pitchFamily="18" charset="0"/>
              </a:rPr>
              <a:t>Sarvenaz</a:t>
            </a:r>
            <a:r>
              <a:rPr lang="es-ES" sz="2800" dirty="0" smtClean="0">
                <a:solidFill>
                  <a:srgbClr val="336600"/>
                </a:solidFill>
                <a:latin typeface="Georgia" pitchFamily="18" charset="0"/>
              </a:rPr>
              <a:t> </a:t>
            </a:r>
            <a:r>
              <a:rPr lang="es-ES" sz="2800" dirty="0" err="1" smtClean="0">
                <a:solidFill>
                  <a:srgbClr val="336600"/>
                </a:solidFill>
                <a:latin typeface="Georgia" pitchFamily="18" charset="0"/>
              </a:rPr>
              <a:t>Golchin</a:t>
            </a:r>
            <a:endParaRPr lang="es-ES" sz="2800" dirty="0" smtClean="0">
              <a:solidFill>
                <a:srgbClr val="336600"/>
              </a:solidFill>
              <a:latin typeface="Georgia" pitchFamily="18" charset="0"/>
            </a:endParaRPr>
          </a:p>
          <a:p>
            <a:pPr algn="l"/>
            <a:r>
              <a:rPr lang="es-ES" sz="2800" dirty="0">
                <a:solidFill>
                  <a:srgbClr val="336600"/>
                </a:solidFill>
                <a:latin typeface="Georgia" pitchFamily="18" charset="0"/>
              </a:rPr>
              <a:t> </a:t>
            </a:r>
            <a:r>
              <a:rPr lang="es-ES" sz="2800" dirty="0" smtClean="0">
                <a:solidFill>
                  <a:srgbClr val="336600"/>
                </a:solidFill>
                <a:latin typeface="Georgia" pitchFamily="18" charset="0"/>
              </a:rPr>
              <a:t>          </a:t>
            </a:r>
            <a:r>
              <a:rPr lang="es-ES" sz="2800" dirty="0" err="1" smtClean="0">
                <a:solidFill>
                  <a:srgbClr val="336600"/>
                </a:solidFill>
                <a:latin typeface="Georgia" pitchFamily="18" charset="0"/>
              </a:rPr>
              <a:t>Mahnaz</a:t>
            </a:r>
            <a:r>
              <a:rPr lang="es-ES" sz="2800" dirty="0" smtClean="0">
                <a:solidFill>
                  <a:srgbClr val="336600"/>
                </a:solidFill>
                <a:latin typeface="Georgia" pitchFamily="18" charset="0"/>
              </a:rPr>
              <a:t> </a:t>
            </a:r>
            <a:r>
              <a:rPr lang="es-ES" sz="2800" dirty="0" err="1" smtClean="0">
                <a:solidFill>
                  <a:srgbClr val="336600"/>
                </a:solidFill>
                <a:latin typeface="Georgia" pitchFamily="18" charset="0"/>
              </a:rPr>
              <a:t>Hajibaba</a:t>
            </a:r>
            <a:endParaRPr lang="es-ES" sz="2800" dirty="0" smtClean="0">
              <a:solidFill>
                <a:srgbClr val="336600"/>
              </a:solidFill>
              <a:latin typeface="Georgia" pitchFamily="18" charset="0"/>
            </a:endParaRPr>
          </a:p>
          <a:p>
            <a:pPr algn="l"/>
            <a:r>
              <a:rPr lang="es-ES" sz="2800" dirty="0">
                <a:solidFill>
                  <a:srgbClr val="336600"/>
                </a:solidFill>
                <a:latin typeface="Georgia" pitchFamily="18" charset="0"/>
              </a:rPr>
              <a:t> </a:t>
            </a:r>
            <a:r>
              <a:rPr lang="es-ES" sz="2800" dirty="0" smtClean="0">
                <a:solidFill>
                  <a:srgbClr val="336600"/>
                </a:solidFill>
                <a:latin typeface="Georgia" pitchFamily="18" charset="0"/>
              </a:rPr>
              <a:t>      </a:t>
            </a:r>
          </a:p>
          <a:p>
            <a:pPr algn="l"/>
            <a:endParaRPr lang="es-ES" sz="2800" dirty="0">
              <a:solidFill>
                <a:srgbClr val="336600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7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accent5">
              <a:lumMod val="60000"/>
              <a:lumOff val="40000"/>
            </a:schemeClr>
          </a:solidFill>
        </p:spPr>
        <p:txBody>
          <a:bodyPr anchorCtr="0"/>
          <a:lstStyle/>
          <a:p>
            <a:pPr marL="342900" lvl="0" indent="-342900" algn="l">
              <a:buFont typeface="Wingdings" pitchFamily="2" charset="2"/>
              <a:buChar char="Ø"/>
            </a:pPr>
            <a:r>
              <a:rPr lang="en-US" dirty="0" smtClean="0"/>
              <a:t>What is the goal of this project?</a:t>
            </a:r>
          </a:p>
          <a:p>
            <a:pPr marL="342900" lvl="0" indent="-342900" algn="l">
              <a:buFont typeface="Wingdings" pitchFamily="2" charset="2"/>
              <a:buChar char="Ø"/>
            </a:pPr>
            <a:r>
              <a:rPr lang="en-US" dirty="0" smtClean="0"/>
              <a:t>How is this application useful? Who benefits from this application?</a:t>
            </a:r>
            <a:endParaRPr lang="en-US" dirty="0">
              <a:ea typeface="Verdana" pitchFamily="34" charset="0"/>
              <a:cs typeface="Verdana" pitchFamily="34" charset="0"/>
            </a:endParaRPr>
          </a:p>
          <a:p>
            <a:pPr lvl="0" algn="l">
              <a:buFont typeface="Wingdings" pitchFamily="2" charset="2"/>
              <a:buChar char="Ø"/>
            </a:pPr>
            <a:endParaRPr lang="en-US" dirty="0">
              <a:latin typeface="+mn-lt"/>
              <a:ea typeface="Verdana" pitchFamily="34" charset="0"/>
              <a:cs typeface="Verdana" pitchFamily="34" charset="0"/>
            </a:endParaRPr>
          </a:p>
          <a:p>
            <a:pPr marL="342900" lvl="0" indent="-342900" algn="l">
              <a:buFont typeface="Wingdings" pitchFamily="2" charset="2"/>
              <a:buChar char="Ø"/>
            </a:pPr>
            <a:endParaRPr lang="en-US" dirty="0" smtClean="0">
              <a:latin typeface="+mn-lt"/>
              <a:ea typeface="Verdana" pitchFamily="34" charset="0"/>
              <a:cs typeface="Verdana" pitchFamily="34" charset="0"/>
            </a:endParaRPr>
          </a:p>
          <a:p>
            <a:pPr marL="342900" lvl="0" indent="-342900" algn="l">
              <a:buFont typeface="Wingdings" pitchFamily="2" charset="2"/>
              <a:buChar char="Ø"/>
            </a:pPr>
            <a:endParaRPr lang="en-US" dirty="0">
              <a:latin typeface="+mn-lt"/>
              <a:ea typeface="Verdana" pitchFamily="34" charset="0"/>
              <a:cs typeface="Verdana" pitchFamily="34" charset="0"/>
            </a:endParaRPr>
          </a:p>
          <a:p>
            <a:pPr marL="342900" lvl="0" indent="-342900" algn="l">
              <a:buFont typeface="Wingdings" pitchFamily="2" charset="2"/>
              <a:buChar char="Ø"/>
            </a:pPr>
            <a:endParaRPr lang="en-US" dirty="0" smtClean="0">
              <a:latin typeface="+mn-lt"/>
              <a:ea typeface="Verdana" pitchFamily="34" charset="0"/>
              <a:cs typeface="Verdana" pitchFamily="34" charset="0"/>
            </a:endParaRPr>
          </a:p>
          <a:p>
            <a:pPr marL="342900" lvl="0" indent="-342900" algn="l">
              <a:buFont typeface="Wingdings" pitchFamily="2" charset="2"/>
              <a:buChar char="Ø"/>
            </a:pPr>
            <a:endParaRPr lang="en-US" dirty="0">
              <a:latin typeface="+mn-lt"/>
              <a:ea typeface="Verdana" pitchFamily="34" charset="0"/>
              <a:cs typeface="Verdana" pitchFamily="34" charset="0"/>
            </a:endParaRPr>
          </a:p>
          <a:p>
            <a:pPr marL="342900" lvl="0" indent="-342900" algn="l">
              <a:buFont typeface="Wingdings" pitchFamily="2" charset="2"/>
              <a:buChar char="Ø"/>
            </a:pPr>
            <a:endParaRPr lang="en-US" dirty="0" smtClean="0">
              <a:latin typeface="+mn-lt"/>
              <a:ea typeface="Verdana" pitchFamily="34" charset="0"/>
              <a:cs typeface="Verdana" pitchFamily="34" charset="0"/>
            </a:endParaRPr>
          </a:p>
          <a:p>
            <a:pPr marL="342900" lvl="0" indent="-342900" algn="l">
              <a:buFont typeface="Wingdings" pitchFamily="2" charset="2"/>
              <a:buChar char="Ø"/>
            </a:pPr>
            <a:endParaRPr lang="en-US" dirty="0">
              <a:latin typeface="+mn-lt"/>
              <a:ea typeface="Verdana" pitchFamily="34" charset="0"/>
              <a:cs typeface="Verdana" pitchFamily="34" charset="0"/>
            </a:endParaRPr>
          </a:p>
          <a:p>
            <a:pPr marL="342900" lvl="0" indent="-342900" algn="l">
              <a:buFont typeface="Wingdings" pitchFamily="2" charset="2"/>
              <a:buChar char="Ø"/>
            </a:pPr>
            <a:endParaRPr lang="en-US" dirty="0">
              <a:latin typeface="+mn-lt"/>
              <a:ea typeface="Verdana" pitchFamily="34" charset="0"/>
              <a:cs typeface="Verdana" pitchFamily="34" charset="0"/>
            </a:endParaRPr>
          </a:p>
          <a:p>
            <a:pPr marL="342900" lvl="0" indent="-342900" algn="l">
              <a:buFont typeface="Wingdings" pitchFamily="2" charset="2"/>
              <a:buChar char="Ø"/>
            </a:pPr>
            <a:endParaRPr lang="en-US" dirty="0" smtClean="0"/>
          </a:p>
          <a:p>
            <a:pPr marL="342900" lvl="0" indent="-342900" algn="l">
              <a:buFont typeface="Wingdings" pitchFamily="2" charset="2"/>
              <a:buChar char="Ø"/>
            </a:pPr>
            <a:endParaRPr lang="en-US" dirty="0" smtClean="0"/>
          </a:p>
          <a:p>
            <a:pPr marL="342900" lvl="0" indent="-342900" algn="l">
              <a:buFont typeface="Wingdings" pitchFamily="2" charset="2"/>
              <a:buChar char="Ø"/>
            </a:pPr>
            <a:endParaRPr lang="en-US" dirty="0" smtClean="0"/>
          </a:p>
          <a:p>
            <a:pPr marL="342900" lvl="0" indent="-342900" algn="l">
              <a:buFont typeface="Wingdings" pitchFamily="2" charset="2"/>
              <a:buChar char="Ø"/>
            </a:pPr>
            <a:endParaRPr lang="en-US" dirty="0" smtClean="0">
              <a:latin typeface="+mn-lt"/>
              <a:ea typeface="Verdana" pitchFamily="34" charset="0"/>
              <a:cs typeface="Verdana" pitchFamily="34" charset="0"/>
            </a:endParaRPr>
          </a:p>
          <a:p>
            <a:pPr marL="342900" lvl="0" indent="-342900" algn="l">
              <a:buFont typeface="Wingdings" pitchFamily="2" charset="2"/>
              <a:buChar char="Ø"/>
            </a:pPr>
            <a:r>
              <a:rPr lang="en-US" dirty="0" smtClean="0">
                <a:latin typeface="+mn-lt"/>
                <a:ea typeface="Verdana" pitchFamily="34" charset="0"/>
                <a:cs typeface="Verdana" pitchFamily="34" charset="0"/>
              </a:rPr>
              <a:t>How </a:t>
            </a:r>
            <a:r>
              <a:rPr lang="en-US" dirty="0">
                <a:latin typeface="+mn-lt"/>
                <a:ea typeface="Verdana" pitchFamily="34" charset="0"/>
                <a:cs typeface="Verdana" pitchFamily="34" charset="0"/>
              </a:rPr>
              <a:t>is it related to enterprise information systems?</a:t>
            </a:r>
            <a:endParaRPr lang="de-DE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39269" name="Picture 5" descr="M:\Courses\4\EIS Lab\Week 1\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196" y="1039150"/>
            <a:ext cx="8602284" cy="519816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3689</TotalTime>
  <Words>45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Diseño predeterminado</vt:lpstr>
      <vt:lpstr>Office Theme</vt:lpstr>
      <vt:lpstr>Green Energy Mobile App</vt:lpstr>
      <vt:lpstr>Slide 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Mahnaz</cp:lastModifiedBy>
  <cp:revision>569</cp:revision>
  <dcterms:created xsi:type="dcterms:W3CDTF">2010-05-23T14:28:12Z</dcterms:created>
  <dcterms:modified xsi:type="dcterms:W3CDTF">2014-05-06T22:59:30Z</dcterms:modified>
</cp:coreProperties>
</file>