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5" r:id="rId9"/>
    <p:sldId id="276" r:id="rId10"/>
    <p:sldId id="262" r:id="rId11"/>
    <p:sldId id="263" r:id="rId12"/>
    <p:sldId id="266" r:id="rId13"/>
    <p:sldId id="267" r:id="rId14"/>
    <p:sldId id="277" r:id="rId15"/>
    <p:sldId id="269" r:id="rId16"/>
    <p:sldId id="268" r:id="rId17"/>
    <p:sldId id="270" r:id="rId18"/>
    <p:sldId id="271" r:id="rId19"/>
    <p:sldId id="275" r:id="rId20"/>
    <p:sldId id="278" r:id="rId21"/>
    <p:sldId id="280" r:id="rId22"/>
    <p:sldId id="281" r:id="rId23"/>
    <p:sldId id="279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AF2C-3018-47F6-8107-DEF958E4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31D2E-76AF-46EA-B472-1E6A613B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A7E4-9E80-4CF0-A783-031F1238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3682-EEBE-4C96-97A0-611A7AF9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7830-78F8-45CC-B83D-7870BA23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18-233B-46C3-8910-80D13853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5CF62-D04C-46CE-A8F1-FA19222F1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CA9FF-4480-4747-BF9A-2D516A5C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48D0-A5C3-4C0F-BB42-2224D295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AEDB-C810-40FA-9737-7DDA0761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0F12E-AB6D-4F67-A440-BFB836AD8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06229-394C-4202-8CA3-C0062F6AE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C0EF-EA21-4B23-ABAE-3239FAD7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4614-F016-4509-BCCD-34B4244C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B812-E2C2-456C-B204-9FB906EB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550B-ACFD-4614-A2B1-FBB9EA7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72FC-6379-405D-9AA6-F532A36A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1435-FBE8-4336-9B6D-A800C7EA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AA19-FEE7-40E3-AE51-D474DD29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84BC-EE4F-4E66-8A5F-0CAB93B7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CD0F-E5C5-4A31-B54C-BCB87D0E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38F2E-988C-4299-B048-3BEAECB7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78A4-0872-4509-A903-3B229F42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D1F4-4956-45A4-8D76-D99E80B4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0790-D5C9-48D0-9A41-484A290C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F1B2-7897-46D0-A77F-E8D524BA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8296-3D87-48D1-9782-0D6B3CFA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7DB0E-2E47-44C4-AEB4-11FEEA12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F707-CDF8-4757-A239-4050E9E7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F194-CB2D-4924-B385-CB892AA7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5EA8F-2D4B-4CE1-97B7-A15F475C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999-44AF-4680-A5E0-024268F9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AC77-FC53-45AA-A89A-913561FF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3F495-7A1D-41E2-8AFE-98142228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71E94-F318-4724-9DC0-6EB185BDD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A503C-A6AF-42F2-86E9-4A55A3E56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27CB8-0257-495D-8446-1D1ECA4D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77A6A-19B0-4C84-ADF5-962D6556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6F153-6D17-4A3A-B2D9-AA4CBA5A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E5EF-8F05-4E82-B552-AB202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D9F1E-83A0-45B7-AEE9-785AB053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AAEB-6DED-4831-9558-C6DF303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33F5-D7AD-4D5A-9C2A-EC2B7465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C90CD-0FB2-44AB-BAD2-297AD64F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8AE69-9A31-4DF8-893D-4E8595F9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0E855-64E3-48BA-9B67-0566133A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D4DE-05EF-4B0E-92A2-9C6F8C31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C453-8BE8-43CE-97FC-6AB03B9E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2450-9645-4CE0-B1FA-DBCBCC4F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AD51B-0EDB-487F-8D40-B1028E81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5E78D-D723-4A74-897E-84F6AB8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2C179-29E9-448F-A2CA-569E0A0D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8232-9D99-42E0-9394-60CC09E6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0C4F-2BB5-460F-8CBE-A03F7CB65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E3F73-CC7D-4B8E-BDF5-58198A1C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3A9F-0BC0-499A-B9C7-D5A03A36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FDF4-2DA7-492A-B971-F4DDD19F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E312-58EF-4227-BA3C-746BE8C9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6212-5989-4CAF-AAB8-5B6202DA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ECBC-2E7F-421E-AE10-CDC2581D0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F8A-5365-40BF-96B4-93EB08BA9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FD26-6E67-42CC-A279-25F566CE001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4D80-E8E5-4691-9684-754D77A13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8EC6-2ADC-414E-8427-62ACD77D7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012C-15BF-4FBF-9F58-79B488E8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4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905D-C60D-40A8-989E-7D18F8E2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70845"/>
          </a:xfrm>
        </p:spPr>
        <p:txBody>
          <a:bodyPr>
            <a:normAutofit/>
          </a:bodyPr>
          <a:lstStyle/>
          <a:p>
            <a:r>
              <a:rPr lang="en-ER" dirty="0" err="1"/>
              <a:t>EISy</a:t>
            </a:r>
            <a:r>
              <a:rPr lang="en-ER" dirty="0"/>
              <a:t> File Management</a:t>
            </a:r>
            <a:br>
              <a:rPr lang="en-ER" dirty="0"/>
            </a:br>
            <a:br>
              <a:rPr lang="en-ER" dirty="0"/>
            </a:br>
            <a:r>
              <a:rPr lang="en-ER" dirty="0"/>
              <a:t>State-of-the-Project</a:t>
            </a:r>
            <a:br>
              <a:rPr lang="en-ER" dirty="0"/>
            </a:br>
            <a:r>
              <a:rPr lang="en-ER" dirty="0"/>
              <a:t>2020-03-26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0884E-E30F-49E1-8752-6378A69A8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5"/>
            <a:ext cx="9144000" cy="665164"/>
          </a:xfrm>
        </p:spPr>
        <p:txBody>
          <a:bodyPr/>
          <a:lstStyle/>
          <a:p>
            <a:r>
              <a:rPr lang="en-ER" dirty="0"/>
              <a:t>D</a:t>
            </a:r>
            <a:r>
              <a:rPr lang="en-US" dirty="0"/>
              <a:t>a</a:t>
            </a:r>
            <a:r>
              <a:rPr lang="en-ER" dirty="0"/>
              <a:t>v</a:t>
            </a:r>
            <a:r>
              <a:rPr lang="en-US" dirty="0" err="1"/>
              <a:t>i</a:t>
            </a:r>
            <a:r>
              <a:rPr lang="en-ER" dirty="0"/>
              <a:t>d </a:t>
            </a:r>
            <a:r>
              <a:rPr lang="en-US" dirty="0"/>
              <a:t>H</a:t>
            </a:r>
            <a:r>
              <a:rPr lang="en-ER" dirty="0"/>
              <a:t>u</a:t>
            </a:r>
            <a:r>
              <a:rPr lang="en-US" dirty="0"/>
              <a:t>r</a:t>
            </a:r>
            <a:r>
              <a:rPr lang="en-ER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7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0F2-3973-4D8E-9E61-880AD147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ER" dirty="0"/>
              <a:t>r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p</a:t>
            </a:r>
            <a:r>
              <a:rPr lang="en-ER" dirty="0"/>
              <a:t> 0: CONFIG File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DFE2-391D-4C63-8BD0-2051AA0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7924800" cy="5467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R" sz="1800" b="1" u="sng" dirty="0"/>
              <a:t>W</a:t>
            </a:r>
            <a:r>
              <a:rPr lang="en-US" sz="1800" b="1" u="sng" dirty="0"/>
              <a:t>h</a:t>
            </a:r>
            <a:r>
              <a:rPr lang="en-ER" sz="1800" b="1" u="sng" dirty="0"/>
              <a:t>a</a:t>
            </a:r>
            <a:r>
              <a:rPr lang="en-US" sz="1800" b="1" u="sng" dirty="0"/>
              <a:t>t</a:t>
            </a:r>
            <a:r>
              <a:rPr lang="en-ER" sz="1800" b="1" u="sng" dirty="0"/>
              <a:t>’</a:t>
            </a:r>
            <a:r>
              <a:rPr lang="en-US" sz="1800" b="1" u="sng" dirty="0"/>
              <a:t>s</a:t>
            </a:r>
            <a:r>
              <a:rPr lang="en-ER" sz="1800" b="1" u="sng" dirty="0"/>
              <a:t> </a:t>
            </a:r>
            <a:r>
              <a:rPr lang="en-US" sz="1800" b="1" u="sng" dirty="0" err="1"/>
              <a:t>i</a:t>
            </a:r>
            <a:r>
              <a:rPr lang="en-ER" sz="1800" b="1" u="sng" dirty="0"/>
              <a:t>n </a:t>
            </a:r>
            <a:r>
              <a:rPr lang="en-US" sz="1800" b="1" u="sng" dirty="0"/>
              <a:t>a</a:t>
            </a:r>
            <a:r>
              <a:rPr lang="en-ER" sz="1800" b="1" u="sng" dirty="0"/>
              <a:t> </a:t>
            </a:r>
            <a:r>
              <a:rPr lang="en-US" sz="1800" b="1" u="sng" dirty="0"/>
              <a:t>C</a:t>
            </a:r>
            <a:r>
              <a:rPr lang="en-ER" sz="1800" b="1" u="sng" dirty="0"/>
              <a:t>o</a:t>
            </a:r>
            <a:r>
              <a:rPr lang="en-US" sz="1800" b="1" u="sng" dirty="0"/>
              <a:t>n</a:t>
            </a:r>
            <a:r>
              <a:rPr lang="en-ER" sz="1800" b="1" u="sng" dirty="0"/>
              <a:t>f</a:t>
            </a:r>
            <a:r>
              <a:rPr lang="en-US" sz="1800" b="1" u="sng" dirty="0" err="1"/>
              <a:t>i</a:t>
            </a:r>
            <a:r>
              <a:rPr lang="en-ER" sz="1800" b="1" u="sng" dirty="0"/>
              <a:t>g </a:t>
            </a:r>
            <a:r>
              <a:rPr lang="en-US" sz="1800" b="1" u="sng" dirty="0"/>
              <a:t>F</a:t>
            </a:r>
            <a:r>
              <a:rPr lang="en-ER" sz="1800" b="1" u="sng" dirty="0" err="1"/>
              <a:t>i</a:t>
            </a:r>
            <a:r>
              <a:rPr lang="en-US" sz="1800" b="1" u="sng" dirty="0"/>
              <a:t>l</a:t>
            </a:r>
            <a:r>
              <a:rPr lang="en-ER" sz="1800" b="1" u="sng" dirty="0"/>
              <a:t>e?</a:t>
            </a:r>
          </a:p>
          <a:p>
            <a:r>
              <a:rPr lang="en-ER" sz="1800" dirty="0"/>
              <a:t>A</a:t>
            </a:r>
            <a:r>
              <a:rPr lang="en-US" sz="1800" dirty="0"/>
              <a:t>l</a:t>
            </a:r>
            <a:r>
              <a:rPr lang="en-ER" sz="1800" dirty="0"/>
              <a:t>m</a:t>
            </a:r>
            <a:r>
              <a:rPr lang="en-US" sz="1800" dirty="0"/>
              <a:t>o</a:t>
            </a:r>
            <a:r>
              <a:rPr lang="en-ER" sz="1800" dirty="0"/>
              <a:t>s</a:t>
            </a:r>
            <a:r>
              <a:rPr lang="en-US" sz="1800" dirty="0"/>
              <a:t>t</a:t>
            </a:r>
            <a:r>
              <a:rPr lang="en-ER" sz="1800" dirty="0"/>
              <a:t> anything that would be hard-coded </a:t>
            </a:r>
            <a:r>
              <a:rPr lang="en-US" sz="1800" dirty="0" err="1"/>
              <a:t>i</a:t>
            </a:r>
            <a:r>
              <a:rPr lang="en-ER" sz="1800" dirty="0"/>
              <a:t>n </a:t>
            </a:r>
            <a:r>
              <a:rPr lang="en-US" sz="1800" dirty="0"/>
              <a:t>t</a:t>
            </a:r>
            <a:r>
              <a:rPr lang="en-ER" sz="1800" dirty="0"/>
              <a:t>h</a:t>
            </a:r>
            <a:r>
              <a:rPr lang="en-US" sz="1800" dirty="0"/>
              <a:t>e</a:t>
            </a:r>
            <a:r>
              <a:rPr lang="en-ER" sz="1800" dirty="0"/>
              <a:t> </a:t>
            </a:r>
            <a:r>
              <a:rPr lang="en-US" sz="1800" dirty="0"/>
              <a:t>m</a:t>
            </a:r>
            <a:r>
              <a:rPr lang="en-ER" sz="1800" dirty="0"/>
              <a:t>o</a:t>
            </a:r>
            <a:r>
              <a:rPr lang="en-US" sz="1800" dirty="0"/>
              <a:t>d</a:t>
            </a:r>
            <a:r>
              <a:rPr lang="en-ER" sz="1800" dirty="0"/>
              <a:t>u</a:t>
            </a:r>
            <a:r>
              <a:rPr lang="en-US" sz="1800" dirty="0"/>
              <a:t>l</a:t>
            </a:r>
            <a:r>
              <a:rPr lang="en-ER" sz="1800" dirty="0"/>
              <a:t>e </a:t>
            </a:r>
            <a:r>
              <a:rPr lang="en-US" sz="1800" dirty="0"/>
              <a:t>b</a:t>
            </a:r>
            <a:r>
              <a:rPr lang="en-ER" sz="1800" dirty="0"/>
              <a:t>u</a:t>
            </a:r>
            <a:r>
              <a:rPr lang="en-US" sz="1800" dirty="0"/>
              <a:t>t</a:t>
            </a:r>
            <a:r>
              <a:rPr lang="en-ER" sz="1800" dirty="0"/>
              <a:t> </a:t>
            </a:r>
            <a:r>
              <a:rPr lang="en-US" sz="1800" dirty="0"/>
              <a:t>M</a:t>
            </a:r>
            <a:r>
              <a:rPr lang="en-ER" sz="1800" dirty="0"/>
              <a:t>I</a:t>
            </a:r>
            <a:r>
              <a:rPr lang="en-US" sz="1800" dirty="0"/>
              <a:t>G</a:t>
            </a:r>
            <a:r>
              <a:rPr lang="en-ER" sz="1800" dirty="0"/>
              <a:t>H</a:t>
            </a:r>
            <a:r>
              <a:rPr lang="en-US" sz="1800" dirty="0"/>
              <a:t>T</a:t>
            </a:r>
            <a:r>
              <a:rPr lang="en-ER" sz="1800" dirty="0"/>
              <a:t> </a:t>
            </a:r>
            <a:r>
              <a:rPr lang="en-US" sz="1800" dirty="0"/>
              <a:t>b</a:t>
            </a:r>
            <a:r>
              <a:rPr lang="en-ER" sz="1800" dirty="0"/>
              <a:t>e </a:t>
            </a:r>
            <a:r>
              <a:rPr lang="en-US" sz="1800" dirty="0"/>
              <a:t>d</a:t>
            </a:r>
            <a:r>
              <a:rPr lang="en-ER" sz="1800" dirty="0" err="1"/>
              <a:t>i</a:t>
            </a:r>
            <a:r>
              <a:rPr lang="en-US" sz="1800" dirty="0"/>
              <a:t>f</a:t>
            </a:r>
            <a:r>
              <a:rPr lang="en-ER" sz="1800" dirty="0"/>
              <a:t>f</a:t>
            </a:r>
            <a:r>
              <a:rPr lang="en-US" sz="1800" dirty="0"/>
              <a:t>e</a:t>
            </a:r>
            <a:r>
              <a:rPr lang="en-ER" sz="1800" dirty="0"/>
              <a:t>r</a:t>
            </a:r>
            <a:r>
              <a:rPr lang="en-US" sz="1800" dirty="0"/>
              <a:t>e</a:t>
            </a:r>
            <a:r>
              <a:rPr lang="en-ER" sz="1800" dirty="0"/>
              <a:t>n</a:t>
            </a:r>
            <a:r>
              <a:rPr lang="en-US" sz="1800" dirty="0"/>
              <a:t>t</a:t>
            </a:r>
            <a:r>
              <a:rPr lang="en-ER" sz="1800" dirty="0"/>
              <a:t> </a:t>
            </a:r>
            <a:r>
              <a:rPr lang="en-US" sz="1800" dirty="0"/>
              <a:t>f</a:t>
            </a:r>
            <a:r>
              <a:rPr lang="en-ER" sz="1800" dirty="0"/>
              <a:t>o</a:t>
            </a:r>
            <a:r>
              <a:rPr lang="en-US" sz="1800" dirty="0"/>
              <a:t>r</a:t>
            </a:r>
            <a:r>
              <a:rPr lang="en-ER" sz="1800" dirty="0"/>
              <a:t> </a:t>
            </a:r>
            <a:r>
              <a:rPr lang="en-US" sz="1800" dirty="0"/>
              <a:t>d</a:t>
            </a:r>
            <a:r>
              <a:rPr lang="en-ER" sz="1800" dirty="0" err="1"/>
              <a:t>i</a:t>
            </a:r>
            <a:r>
              <a:rPr lang="en-US" sz="1800" dirty="0"/>
              <a:t>f</a:t>
            </a:r>
            <a:r>
              <a:rPr lang="en-ER" sz="1800" dirty="0"/>
              <a:t>f</a:t>
            </a:r>
            <a:r>
              <a:rPr lang="en-US" sz="1800" dirty="0"/>
              <a:t>e</a:t>
            </a:r>
            <a:r>
              <a:rPr lang="en-ER" sz="1800" dirty="0"/>
              <a:t>r</a:t>
            </a:r>
            <a:r>
              <a:rPr lang="en-US" sz="1800" dirty="0"/>
              <a:t>e</a:t>
            </a:r>
            <a:r>
              <a:rPr lang="en-ER" sz="1800" dirty="0"/>
              <a:t>n</a:t>
            </a:r>
            <a:r>
              <a:rPr lang="en-US" sz="1800" dirty="0"/>
              <a:t>t</a:t>
            </a:r>
            <a:r>
              <a:rPr lang="en-ER" sz="1800" dirty="0"/>
              <a:t> </a:t>
            </a:r>
            <a:r>
              <a:rPr lang="en-US" sz="1800" dirty="0"/>
              <a:t>u</a:t>
            </a:r>
            <a:r>
              <a:rPr lang="en-ER" sz="1800" dirty="0"/>
              <a:t>s</a:t>
            </a:r>
            <a:r>
              <a:rPr lang="en-US" sz="1800" dirty="0"/>
              <a:t>e</a:t>
            </a:r>
            <a:r>
              <a:rPr lang="en-ER" sz="1800" dirty="0"/>
              <a:t>r</a:t>
            </a:r>
            <a:r>
              <a:rPr lang="en-US" sz="1800" dirty="0"/>
              <a:t>s</a:t>
            </a:r>
            <a:r>
              <a:rPr lang="en-ER" sz="1800" dirty="0"/>
              <a:t> </a:t>
            </a:r>
            <a:r>
              <a:rPr lang="en-US" sz="1800" dirty="0"/>
              <a:t>s</a:t>
            </a:r>
            <a:r>
              <a:rPr lang="en-ER" sz="1800" dirty="0"/>
              <a:t>h</a:t>
            </a:r>
            <a:r>
              <a:rPr lang="en-US" sz="1800" dirty="0"/>
              <a:t>o</a:t>
            </a:r>
            <a:r>
              <a:rPr lang="en-ER" sz="1800" dirty="0"/>
              <a:t>u</a:t>
            </a:r>
            <a:r>
              <a:rPr lang="en-US" sz="1800" dirty="0"/>
              <a:t>l</a:t>
            </a:r>
            <a:r>
              <a:rPr lang="en-ER" sz="1800" dirty="0"/>
              <a:t>d INSTEAD live in a separate file, so that users can </a:t>
            </a:r>
            <a:r>
              <a:rPr lang="en-US" sz="1800" dirty="0"/>
              <a:t>c</a:t>
            </a:r>
            <a:r>
              <a:rPr lang="en-ER" sz="1800" dirty="0"/>
              <a:t>h</a:t>
            </a:r>
            <a:r>
              <a:rPr lang="en-US" sz="1800" dirty="0"/>
              <a:t>a</a:t>
            </a:r>
            <a:r>
              <a:rPr lang="en-ER" sz="1800" dirty="0"/>
              <a:t>n</a:t>
            </a:r>
            <a:r>
              <a:rPr lang="en-US" sz="1800" dirty="0"/>
              <a:t>g</a:t>
            </a:r>
            <a:r>
              <a:rPr lang="en-ER" sz="1800" dirty="0"/>
              <a:t>e/</a:t>
            </a:r>
            <a:r>
              <a:rPr lang="en-US" sz="1800" dirty="0"/>
              <a:t>u</a:t>
            </a:r>
            <a:r>
              <a:rPr lang="en-ER" sz="1800" dirty="0"/>
              <a:t>p</a:t>
            </a:r>
            <a:r>
              <a:rPr lang="en-US" sz="1800" dirty="0"/>
              <a:t>d</a:t>
            </a:r>
            <a:r>
              <a:rPr lang="en-ER" sz="1800" dirty="0"/>
              <a:t>a</a:t>
            </a:r>
            <a:r>
              <a:rPr lang="en-US" sz="1800" dirty="0"/>
              <a:t>t</a:t>
            </a:r>
            <a:r>
              <a:rPr lang="en-ER" sz="1800" dirty="0"/>
              <a:t>e </a:t>
            </a:r>
            <a:r>
              <a:rPr lang="en-US" sz="1800" dirty="0" err="1"/>
              <a:t>i</a:t>
            </a:r>
            <a:r>
              <a:rPr lang="en-ER" sz="1800" dirty="0"/>
              <a:t>t </a:t>
            </a:r>
            <a:r>
              <a:rPr lang="en-US" sz="1800" dirty="0"/>
              <a:t>w</a:t>
            </a:r>
            <a:r>
              <a:rPr lang="en-ER" sz="1800" dirty="0" err="1"/>
              <a:t>ithout</a:t>
            </a:r>
            <a:r>
              <a:rPr lang="en-ER" sz="1800" dirty="0"/>
              <a:t> tinkering around in the base code. </a:t>
            </a:r>
          </a:p>
          <a:p>
            <a:r>
              <a:rPr lang="en-ER" sz="1800" dirty="0"/>
              <a:t>Any Hard-coding we would do can go in the Config Setup function </a:t>
            </a:r>
            <a:r>
              <a:rPr lang="en-US" sz="1800" dirty="0"/>
              <a:t>a</a:t>
            </a:r>
            <a:r>
              <a:rPr lang="en-ER" sz="1800" dirty="0"/>
              <a:t>s </a:t>
            </a:r>
            <a:r>
              <a:rPr lang="en-US" sz="1800" dirty="0"/>
              <a:t>t</a:t>
            </a:r>
            <a:r>
              <a:rPr lang="en-ER" sz="1800" dirty="0"/>
              <a:t>h</a:t>
            </a:r>
            <a:r>
              <a:rPr lang="en-US" sz="1800" dirty="0"/>
              <a:t>e</a:t>
            </a:r>
            <a:r>
              <a:rPr lang="en-ER" sz="1800" dirty="0"/>
              <a:t> ‘</a:t>
            </a:r>
            <a:r>
              <a:rPr lang="en-US" sz="1800" dirty="0"/>
              <a:t>d</a:t>
            </a:r>
            <a:r>
              <a:rPr lang="en-ER" sz="1800" dirty="0"/>
              <a:t>e</a:t>
            </a:r>
            <a:r>
              <a:rPr lang="en-US" sz="1800" dirty="0"/>
              <a:t>f</a:t>
            </a:r>
            <a:r>
              <a:rPr lang="en-ER" sz="1800" dirty="0"/>
              <a:t>a</a:t>
            </a:r>
            <a:r>
              <a:rPr lang="en-US" sz="1800" dirty="0"/>
              <a:t>u</a:t>
            </a:r>
            <a:r>
              <a:rPr lang="en-ER" sz="1800" dirty="0"/>
              <a:t>l</a:t>
            </a:r>
            <a:r>
              <a:rPr lang="en-US" sz="1800" dirty="0"/>
              <a:t>t</a:t>
            </a:r>
            <a:r>
              <a:rPr lang="en-ER" sz="1800" dirty="0"/>
              <a:t> </a:t>
            </a:r>
            <a:r>
              <a:rPr lang="en-US" sz="1800" dirty="0"/>
              <a:t>c</a:t>
            </a:r>
            <a:r>
              <a:rPr lang="en-ER" sz="1800" dirty="0"/>
              <a:t>o</a:t>
            </a:r>
            <a:r>
              <a:rPr lang="en-US" sz="1800" dirty="0"/>
              <a:t>n</a:t>
            </a:r>
            <a:r>
              <a:rPr lang="en-ER" sz="1800" dirty="0"/>
              <a:t>f</a:t>
            </a:r>
            <a:r>
              <a:rPr lang="en-US" sz="1800" dirty="0" err="1"/>
              <a:t>i</a:t>
            </a:r>
            <a:r>
              <a:rPr lang="en-ER" sz="1800" dirty="0"/>
              <a:t>g’, </a:t>
            </a:r>
            <a:r>
              <a:rPr lang="en-US" sz="1800" dirty="0"/>
              <a:t>b</a:t>
            </a:r>
            <a:r>
              <a:rPr lang="en-ER" sz="1800" dirty="0"/>
              <a:t>u</a:t>
            </a:r>
            <a:r>
              <a:rPr lang="en-US" sz="1800" dirty="0"/>
              <a:t>t</a:t>
            </a:r>
            <a:r>
              <a:rPr lang="en-ER" sz="1800" dirty="0"/>
              <a:t> </a:t>
            </a:r>
            <a:r>
              <a:rPr lang="en-US" sz="1800" dirty="0"/>
              <a:t>u</a:t>
            </a:r>
            <a:r>
              <a:rPr lang="en-ER" sz="1800" dirty="0"/>
              <a:t>s</a:t>
            </a:r>
            <a:r>
              <a:rPr lang="en-US" sz="1800" dirty="0"/>
              <a:t>e</a:t>
            </a:r>
            <a:r>
              <a:rPr lang="en-ER" sz="1800" dirty="0"/>
              <a:t>r</a:t>
            </a:r>
            <a:r>
              <a:rPr lang="en-US" sz="1800" dirty="0"/>
              <a:t>s</a:t>
            </a:r>
            <a:r>
              <a:rPr lang="en-ER" sz="1800" dirty="0"/>
              <a:t> </a:t>
            </a:r>
            <a:r>
              <a:rPr lang="en-US" sz="1800" dirty="0"/>
              <a:t>c</a:t>
            </a:r>
            <a:r>
              <a:rPr lang="en-ER" sz="1800" dirty="0"/>
              <a:t>a</a:t>
            </a:r>
            <a:r>
              <a:rPr lang="en-US" sz="1800" dirty="0"/>
              <a:t>n</a:t>
            </a:r>
            <a:r>
              <a:rPr lang="en-ER" sz="1800" dirty="0"/>
              <a:t> </a:t>
            </a:r>
            <a:r>
              <a:rPr lang="en-US" sz="1800" dirty="0"/>
              <a:t>e</a:t>
            </a:r>
            <a:r>
              <a:rPr lang="en-ER" sz="1800" dirty="0"/>
              <a:t>d</a:t>
            </a:r>
            <a:r>
              <a:rPr lang="en-US" sz="1800" dirty="0" err="1"/>
              <a:t>i</a:t>
            </a:r>
            <a:r>
              <a:rPr lang="en-ER" sz="1800" dirty="0"/>
              <a:t>t </a:t>
            </a:r>
            <a:r>
              <a:rPr lang="en-US" sz="1800" dirty="0"/>
              <a:t>t</a:t>
            </a:r>
            <a:r>
              <a:rPr lang="en-ER" sz="1800" dirty="0"/>
              <a:t>h</a:t>
            </a:r>
            <a:r>
              <a:rPr lang="en-US" sz="1800" dirty="0"/>
              <a:t>e</a:t>
            </a:r>
            <a:r>
              <a:rPr lang="en-ER" sz="1800" dirty="0"/>
              <a:t> config file in several ways (either with an edit function, or directly in the YAML with editor of their choice!)</a:t>
            </a:r>
          </a:p>
          <a:p>
            <a:r>
              <a:rPr lang="en-US" sz="1800" dirty="0"/>
              <a:t>A</a:t>
            </a:r>
            <a:r>
              <a:rPr lang="en-ER" sz="1800" dirty="0"/>
              <a:t>s </a:t>
            </a:r>
            <a:r>
              <a:rPr lang="en-US" sz="1800" dirty="0"/>
              <a:t>a</a:t>
            </a:r>
            <a:r>
              <a:rPr lang="en-ER" sz="1800" dirty="0"/>
              <a:t> </a:t>
            </a:r>
            <a:r>
              <a:rPr lang="en-US" sz="1800" dirty="0"/>
              <a:t>u</a:t>
            </a:r>
            <a:r>
              <a:rPr lang="en-ER" sz="1800" dirty="0"/>
              <a:t>s</a:t>
            </a:r>
            <a:r>
              <a:rPr lang="en-US" sz="1800" dirty="0"/>
              <a:t>e</a:t>
            </a:r>
            <a:r>
              <a:rPr lang="en-ER" sz="1800" dirty="0"/>
              <a:t>r </a:t>
            </a:r>
            <a:r>
              <a:rPr lang="en-US" sz="1800" dirty="0"/>
              <a:t>s</a:t>
            </a:r>
            <a:r>
              <a:rPr lang="en-ER" sz="1800" dirty="0"/>
              <a:t>e</a:t>
            </a:r>
            <a:r>
              <a:rPr lang="en-US" sz="1800" dirty="0"/>
              <a:t>t</a:t>
            </a:r>
            <a:r>
              <a:rPr lang="en-ER" sz="1800" dirty="0"/>
              <a:t>s </a:t>
            </a:r>
            <a:r>
              <a:rPr lang="en-US" sz="1800" dirty="0"/>
              <a:t>u</a:t>
            </a:r>
            <a:r>
              <a:rPr lang="en-ER" sz="1800" dirty="0"/>
              <a:t>p (</a:t>
            </a:r>
            <a:r>
              <a:rPr lang="en-US" sz="1800" dirty="0"/>
              <a:t>a</a:t>
            </a:r>
            <a:r>
              <a:rPr lang="en-ER" sz="1800" dirty="0"/>
              <a:t>n</a:t>
            </a:r>
            <a:r>
              <a:rPr lang="en-US" sz="1800" dirty="0"/>
              <a:t>d</a:t>
            </a:r>
            <a:r>
              <a:rPr lang="en-ER" sz="1800" dirty="0"/>
              <a:t> </a:t>
            </a:r>
            <a:r>
              <a:rPr lang="en-US" sz="1800" dirty="0"/>
              <a:t>s</a:t>
            </a:r>
            <a:r>
              <a:rPr lang="en-ER" sz="1800" dirty="0"/>
              <a:t>a</a:t>
            </a:r>
            <a:r>
              <a:rPr lang="en-US" sz="1800" dirty="0"/>
              <a:t>v</a:t>
            </a:r>
            <a:r>
              <a:rPr lang="en-ER" sz="1800" dirty="0"/>
              <a:t>e</a:t>
            </a:r>
            <a:r>
              <a:rPr lang="en-US" sz="1800" dirty="0"/>
              <a:t>s</a:t>
            </a:r>
            <a:r>
              <a:rPr lang="en-ER" sz="1800" dirty="0"/>
              <a:t> </a:t>
            </a:r>
            <a:r>
              <a:rPr lang="en-US" sz="1800" dirty="0" err="1"/>
              <a:t>i</a:t>
            </a:r>
            <a:r>
              <a:rPr lang="en-ER" sz="1800" dirty="0"/>
              <a:t>n</a:t>
            </a:r>
            <a:r>
              <a:rPr lang="en-US" sz="1800" dirty="0"/>
              <a:t>t</a:t>
            </a:r>
            <a:r>
              <a:rPr lang="en-ER" sz="1800" dirty="0"/>
              <a:t>e</a:t>
            </a:r>
            <a:r>
              <a:rPr lang="en-US" sz="1800" dirty="0"/>
              <a:t>r</a:t>
            </a:r>
            <a:r>
              <a:rPr lang="en-ER" sz="1800" dirty="0"/>
              <a:t>a</a:t>
            </a:r>
            <a:r>
              <a:rPr lang="en-US" sz="1800" dirty="0"/>
              <a:t>c</a:t>
            </a:r>
            <a:r>
              <a:rPr lang="en-ER" sz="1800" dirty="0"/>
              <a:t>t</a:t>
            </a:r>
            <a:r>
              <a:rPr lang="en-US" sz="1800" dirty="0" err="1"/>
              <a:t>i</a:t>
            </a:r>
            <a:r>
              <a:rPr lang="en-ER" sz="1800" dirty="0"/>
              <a:t>o</a:t>
            </a:r>
            <a:r>
              <a:rPr lang="en-US" sz="1800" dirty="0"/>
              <a:t>n</a:t>
            </a:r>
            <a:r>
              <a:rPr lang="en-ER" sz="1800" dirty="0"/>
              <a:t>s </a:t>
            </a:r>
            <a:r>
              <a:rPr lang="en-US" sz="1800" dirty="0"/>
              <a:t>t</a:t>
            </a:r>
            <a:r>
              <a:rPr lang="en-ER" sz="1800" dirty="0"/>
              <a:t>o) </a:t>
            </a:r>
            <a:r>
              <a:rPr lang="en-US" sz="1800" dirty="0"/>
              <a:t>t</a:t>
            </a:r>
            <a:r>
              <a:rPr lang="en-ER" sz="1800" dirty="0"/>
              <a:t>h</a:t>
            </a:r>
            <a:r>
              <a:rPr lang="en-US" sz="1800" dirty="0"/>
              <a:t>e</a:t>
            </a:r>
            <a:r>
              <a:rPr lang="en-ER" sz="1800" dirty="0" err="1"/>
              <a:t>i</a:t>
            </a:r>
            <a:r>
              <a:rPr lang="en-US" sz="1800" dirty="0"/>
              <a:t>r</a:t>
            </a:r>
            <a:r>
              <a:rPr lang="en-ER" sz="1800" dirty="0"/>
              <a:t> </a:t>
            </a:r>
            <a:r>
              <a:rPr lang="en-US" sz="1800" dirty="0"/>
              <a:t>C</a:t>
            </a:r>
            <a:r>
              <a:rPr lang="en-ER" sz="1800" dirty="0"/>
              <a:t>o</a:t>
            </a:r>
            <a:r>
              <a:rPr lang="en-US" sz="1800" dirty="0"/>
              <a:t>n</a:t>
            </a:r>
            <a:r>
              <a:rPr lang="en-ER" sz="1800" dirty="0"/>
              <a:t>f</a:t>
            </a:r>
            <a:r>
              <a:rPr lang="en-US" sz="1800" dirty="0" err="1"/>
              <a:t>i</a:t>
            </a:r>
            <a:r>
              <a:rPr lang="en-ER" sz="1800" dirty="0"/>
              <a:t>g, their copy of the package will “remember” so </a:t>
            </a:r>
            <a:r>
              <a:rPr lang="en-US" sz="1800" dirty="0" err="1"/>
              <a:t>i</a:t>
            </a:r>
            <a:r>
              <a:rPr lang="en-ER" sz="1800" dirty="0"/>
              <a:t>t </a:t>
            </a:r>
            <a:r>
              <a:rPr lang="en-US" sz="1800" dirty="0"/>
              <a:t>w</a:t>
            </a:r>
            <a:r>
              <a:rPr lang="en-ER" sz="1800" dirty="0" err="1"/>
              <a:t>i</a:t>
            </a:r>
            <a:r>
              <a:rPr lang="en-US" sz="1800" dirty="0"/>
              <a:t>l</a:t>
            </a:r>
            <a:r>
              <a:rPr lang="en-ER" sz="1800" dirty="0"/>
              <a:t>l “</a:t>
            </a:r>
            <a:r>
              <a:rPr lang="en-US" sz="1800" dirty="0"/>
              <a:t>l</a:t>
            </a:r>
            <a:r>
              <a:rPr lang="en-ER" sz="1800" dirty="0"/>
              <a:t>e</a:t>
            </a:r>
            <a:r>
              <a:rPr lang="en-US" sz="1800" dirty="0"/>
              <a:t>a</a:t>
            </a:r>
            <a:r>
              <a:rPr lang="en-ER" sz="1800" dirty="0"/>
              <a:t>r</a:t>
            </a:r>
            <a:r>
              <a:rPr lang="en-US" sz="1800" dirty="0"/>
              <a:t>n</a:t>
            </a:r>
            <a:r>
              <a:rPr lang="en-ER" sz="1800" dirty="0"/>
              <a:t>” and get more useful for them </a:t>
            </a:r>
            <a:r>
              <a:rPr lang="en-ER" sz="1800" dirty="0" err="1"/>
              <a:t>spe</a:t>
            </a:r>
            <a:r>
              <a:rPr lang="en-US" sz="1800" dirty="0"/>
              <a:t>c</a:t>
            </a:r>
            <a:r>
              <a:rPr lang="en-ER" sz="1800" dirty="0" err="1"/>
              <a:t>i</a:t>
            </a:r>
            <a:r>
              <a:rPr lang="en-US" sz="1800" dirty="0"/>
              <a:t>f</a:t>
            </a:r>
            <a:r>
              <a:rPr lang="en-ER" sz="1800" dirty="0" err="1"/>
              <a:t>i</a:t>
            </a:r>
            <a:r>
              <a:rPr lang="en-US" sz="1800" dirty="0"/>
              <a:t>c</a:t>
            </a:r>
            <a:r>
              <a:rPr lang="en-ER" sz="1800" dirty="0"/>
              <a:t>a</a:t>
            </a:r>
            <a:r>
              <a:rPr lang="en-US" sz="1800" dirty="0" err="1"/>
              <a:t>ll</a:t>
            </a:r>
            <a:r>
              <a:rPr lang="en-ER" sz="1800" dirty="0"/>
              <a:t>y!</a:t>
            </a:r>
          </a:p>
          <a:p>
            <a:r>
              <a:rPr lang="en-US" sz="1800" dirty="0"/>
              <a:t>G</a:t>
            </a:r>
            <a:r>
              <a:rPr lang="en-ER" sz="1800" dirty="0"/>
              <a:t>e</a:t>
            </a:r>
            <a:r>
              <a:rPr lang="en-US" sz="1800" dirty="0"/>
              <a:t>t</a:t>
            </a:r>
            <a:r>
              <a:rPr lang="en-ER" sz="1800" dirty="0"/>
              <a:t>t</a:t>
            </a:r>
            <a:r>
              <a:rPr lang="en-US" sz="1800" dirty="0" err="1"/>
              <a:t>i</a:t>
            </a:r>
            <a:r>
              <a:rPr lang="en-ER" sz="1800" dirty="0"/>
              <a:t>n</a:t>
            </a:r>
            <a:r>
              <a:rPr lang="en-US" sz="1800" dirty="0"/>
              <a:t>g</a:t>
            </a:r>
            <a:r>
              <a:rPr lang="en-ER" sz="1800" dirty="0"/>
              <a:t> </a:t>
            </a:r>
            <a:r>
              <a:rPr lang="en-US" sz="1800" dirty="0"/>
              <a:t>c</a:t>
            </a:r>
            <a:r>
              <a:rPr lang="en-ER" sz="1800" dirty="0"/>
              <a:t>o</a:t>
            </a:r>
            <a:r>
              <a:rPr lang="en-US" sz="1800" dirty="0"/>
              <a:t>n</a:t>
            </a:r>
            <a:r>
              <a:rPr lang="en-ER" sz="1800" dirty="0"/>
              <a:t>f</a:t>
            </a:r>
            <a:r>
              <a:rPr lang="en-US" sz="1800" dirty="0" err="1"/>
              <a:t>i</a:t>
            </a:r>
            <a:r>
              <a:rPr lang="en-ER" sz="1800" dirty="0"/>
              <a:t>g </a:t>
            </a:r>
            <a:r>
              <a:rPr lang="en-US" sz="1800" dirty="0" err="1"/>
              <a:t>i</a:t>
            </a:r>
            <a:r>
              <a:rPr lang="en-ER" sz="1800" dirty="0"/>
              <a:t>s </a:t>
            </a:r>
            <a:r>
              <a:rPr lang="en-US" sz="1800" dirty="0"/>
              <a:t>t</a:t>
            </a:r>
            <a:r>
              <a:rPr lang="en-ER" sz="1800" dirty="0"/>
              <a:t>h</a:t>
            </a:r>
            <a:r>
              <a:rPr lang="en-US" sz="1800" dirty="0"/>
              <a:t>e</a:t>
            </a:r>
            <a:r>
              <a:rPr lang="en-ER" sz="1800" dirty="0"/>
              <a:t> in the global package </a:t>
            </a:r>
            <a:r>
              <a:rPr lang="en-US" sz="1800" dirty="0"/>
              <a:t>s</a:t>
            </a:r>
            <a:r>
              <a:rPr lang="en-ER" sz="1800" dirty="0"/>
              <a:t>p</a:t>
            </a:r>
            <a:r>
              <a:rPr lang="en-US" sz="1800" dirty="0"/>
              <a:t>a</a:t>
            </a:r>
            <a:r>
              <a:rPr lang="en-ER" sz="1800" dirty="0"/>
              <a:t>c</a:t>
            </a:r>
            <a:r>
              <a:rPr lang="en-US" sz="1800" dirty="0"/>
              <a:t>e</a:t>
            </a:r>
            <a:r>
              <a:rPr lang="en-ER" sz="1800" dirty="0"/>
              <a:t> (around line360 a</a:t>
            </a:r>
            <a:r>
              <a:rPr lang="en-US" sz="1800" dirty="0"/>
              <a:t>t</a:t>
            </a:r>
            <a:r>
              <a:rPr lang="en-ER" sz="1800" dirty="0"/>
              <a:t> </a:t>
            </a:r>
            <a:r>
              <a:rPr lang="en-US" sz="1800" dirty="0"/>
              <a:t>t</a:t>
            </a:r>
            <a:r>
              <a:rPr lang="en-ER" sz="1800" dirty="0" err="1"/>
              <a:t>i</a:t>
            </a:r>
            <a:r>
              <a:rPr lang="en-US" sz="1800" dirty="0"/>
              <a:t>m</a:t>
            </a:r>
            <a:r>
              <a:rPr lang="en-ER" sz="1800" dirty="0"/>
              <a:t>e </a:t>
            </a:r>
            <a:r>
              <a:rPr lang="en-US" sz="1800" dirty="0"/>
              <a:t>o</a:t>
            </a:r>
            <a:r>
              <a:rPr lang="en-ER" sz="1800" dirty="0"/>
              <a:t>f writing), </a:t>
            </a:r>
            <a:r>
              <a:rPr lang="en-US" sz="1800" dirty="0"/>
              <a:t>s</a:t>
            </a:r>
            <a:r>
              <a:rPr lang="en-ER" sz="1800" dirty="0"/>
              <a:t>o </a:t>
            </a:r>
            <a:r>
              <a:rPr lang="en-US" sz="1800" dirty="0" err="1"/>
              <a:t>i</a:t>
            </a:r>
            <a:r>
              <a:rPr lang="en-ER" sz="1800" dirty="0"/>
              <a:t>t </a:t>
            </a:r>
            <a:r>
              <a:rPr lang="en-US" sz="1800" dirty="0"/>
              <a:t>w</a:t>
            </a:r>
            <a:r>
              <a:rPr lang="en-ER" sz="1800" dirty="0" err="1"/>
              <a:t>i</a:t>
            </a:r>
            <a:r>
              <a:rPr lang="en-US" sz="1800" dirty="0"/>
              <a:t>l</a:t>
            </a:r>
            <a:r>
              <a:rPr lang="en-ER" sz="1800" dirty="0"/>
              <a:t>l load the </a:t>
            </a:r>
            <a:r>
              <a:rPr lang="en-US" sz="1800" dirty="0"/>
              <a:t>c</a:t>
            </a:r>
            <a:r>
              <a:rPr lang="en-ER" sz="1800" dirty="0"/>
              <a:t>u</a:t>
            </a:r>
            <a:r>
              <a:rPr lang="en-US" sz="1800" dirty="0"/>
              <a:t>r</a:t>
            </a:r>
            <a:r>
              <a:rPr lang="en-ER" sz="1800" dirty="0"/>
              <a:t>r</a:t>
            </a:r>
            <a:r>
              <a:rPr lang="en-US" sz="1800" dirty="0"/>
              <a:t>e</a:t>
            </a:r>
            <a:r>
              <a:rPr lang="en-ER" sz="1800" dirty="0"/>
              <a:t>n</a:t>
            </a:r>
            <a:r>
              <a:rPr lang="en-US" sz="1800" dirty="0"/>
              <a:t>t</a:t>
            </a:r>
            <a:r>
              <a:rPr lang="en-ER" sz="1800" dirty="0"/>
              <a:t> </a:t>
            </a:r>
            <a:r>
              <a:rPr lang="en-US" sz="1800" dirty="0"/>
              <a:t>c</a:t>
            </a:r>
            <a:r>
              <a:rPr lang="en-ER" sz="1800" dirty="0"/>
              <a:t>o</a:t>
            </a:r>
            <a:r>
              <a:rPr lang="en-US" sz="1800" dirty="0"/>
              <a:t>n</a:t>
            </a:r>
            <a:r>
              <a:rPr lang="en-ER" sz="1800" dirty="0"/>
              <a:t>f</a:t>
            </a:r>
            <a:r>
              <a:rPr lang="en-US" sz="1800" dirty="0" err="1"/>
              <a:t>i</a:t>
            </a:r>
            <a:r>
              <a:rPr lang="en-ER" sz="1800" dirty="0"/>
              <a:t>g </a:t>
            </a:r>
            <a:r>
              <a:rPr lang="en-US" sz="1800" dirty="0"/>
              <a:t>f</a:t>
            </a:r>
            <a:r>
              <a:rPr lang="en-ER" sz="1800" dirty="0" err="1"/>
              <a:t>i</a:t>
            </a:r>
            <a:r>
              <a:rPr lang="en-US" sz="1800" dirty="0"/>
              <a:t>l</a:t>
            </a:r>
            <a:r>
              <a:rPr lang="en-ER" sz="1800" dirty="0"/>
              <a:t>e </a:t>
            </a:r>
            <a:r>
              <a:rPr lang="en-US" sz="1800" dirty="0"/>
              <a:t>E</a:t>
            </a:r>
            <a:r>
              <a:rPr lang="en-ER" sz="1800" dirty="0"/>
              <a:t>V</a:t>
            </a:r>
            <a:r>
              <a:rPr lang="en-US" sz="1800" dirty="0"/>
              <a:t>E</a:t>
            </a:r>
            <a:r>
              <a:rPr lang="en-ER" sz="1800" dirty="0"/>
              <a:t>R</a:t>
            </a:r>
            <a:r>
              <a:rPr lang="en-US" sz="1800" dirty="0"/>
              <a:t>Y</a:t>
            </a:r>
            <a:r>
              <a:rPr lang="en-ER" sz="1800" dirty="0"/>
              <a:t> </a:t>
            </a:r>
            <a:r>
              <a:rPr lang="en-US" sz="1800" dirty="0"/>
              <a:t>T</a:t>
            </a:r>
            <a:r>
              <a:rPr lang="en-ER" sz="1800" dirty="0"/>
              <a:t>I</a:t>
            </a:r>
            <a:r>
              <a:rPr lang="en-US" sz="1800" dirty="0"/>
              <a:t>M</a:t>
            </a:r>
            <a:r>
              <a:rPr lang="en-ER" sz="1800" dirty="0"/>
              <a:t>E </a:t>
            </a:r>
            <a:r>
              <a:rPr lang="en-US" sz="1800" dirty="0"/>
              <a:t>y</a:t>
            </a:r>
            <a:r>
              <a:rPr lang="en-ER" sz="1800" dirty="0"/>
              <a:t>o</a:t>
            </a:r>
            <a:r>
              <a:rPr lang="en-US" sz="1800" dirty="0"/>
              <a:t>u</a:t>
            </a:r>
            <a:r>
              <a:rPr lang="en-ER" sz="1800" dirty="0"/>
              <a:t> </a:t>
            </a:r>
            <a:r>
              <a:rPr lang="en-US" sz="1800" dirty="0" err="1"/>
              <a:t>i</a:t>
            </a:r>
            <a:r>
              <a:rPr lang="en-ER" sz="1800" dirty="0"/>
              <a:t>m</a:t>
            </a:r>
            <a:r>
              <a:rPr lang="en-US" sz="1800" dirty="0"/>
              <a:t>p</a:t>
            </a:r>
            <a:r>
              <a:rPr lang="en-ER" sz="1800" dirty="0"/>
              <a:t>o</a:t>
            </a:r>
            <a:r>
              <a:rPr lang="en-US" sz="1800" dirty="0"/>
              <a:t>r</a:t>
            </a:r>
            <a:r>
              <a:rPr lang="en-ER" sz="1800" dirty="0"/>
              <a:t>t </a:t>
            </a:r>
            <a:r>
              <a:rPr lang="en-US" sz="1800" dirty="0"/>
              <a:t>m</a:t>
            </a:r>
            <a:r>
              <a:rPr lang="en-ER" sz="1800" dirty="0"/>
              <a:t>o</a:t>
            </a:r>
            <a:r>
              <a:rPr lang="en-US" sz="1800" dirty="0"/>
              <a:t>d</a:t>
            </a:r>
            <a:r>
              <a:rPr lang="en-ER" sz="1800" dirty="0"/>
              <a:t>u</a:t>
            </a:r>
            <a:r>
              <a:rPr lang="en-US" sz="1800" dirty="0"/>
              <a:t>l</a:t>
            </a:r>
            <a:r>
              <a:rPr lang="en-ER" sz="1800" dirty="0"/>
              <a:t>e</a:t>
            </a:r>
          </a:p>
          <a:p>
            <a:pPr marL="0" indent="0">
              <a:buNone/>
            </a:pPr>
            <a:r>
              <a:rPr lang="en-ER" sz="1800" b="1" u="sng" dirty="0"/>
              <a:t>E</a:t>
            </a:r>
            <a:r>
              <a:rPr lang="en-US" sz="1800" b="1" u="sng" dirty="0"/>
              <a:t>x</a:t>
            </a:r>
            <a:r>
              <a:rPr lang="en-ER" sz="1800" b="1" u="sng" dirty="0"/>
              <a:t>a</a:t>
            </a:r>
            <a:r>
              <a:rPr lang="en-US" sz="1800" b="1" u="sng" dirty="0"/>
              <a:t>m</a:t>
            </a:r>
            <a:r>
              <a:rPr lang="en-ER" sz="1800" b="1" u="sng" dirty="0"/>
              <a:t>p</a:t>
            </a:r>
            <a:r>
              <a:rPr lang="en-US" sz="1800" b="1" u="sng" dirty="0"/>
              <a:t>l</a:t>
            </a:r>
            <a:r>
              <a:rPr lang="en-ER" sz="1800" b="1" u="sng" dirty="0"/>
              <a:t>e</a:t>
            </a:r>
            <a:r>
              <a:rPr lang="en-US" sz="1800" b="1" u="sng" dirty="0"/>
              <a:t>s</a:t>
            </a:r>
            <a:r>
              <a:rPr lang="en-ER" sz="1800" b="1" u="sng" dirty="0"/>
              <a:t> </a:t>
            </a:r>
            <a:r>
              <a:rPr lang="en-US" sz="1800" b="1" u="sng" dirty="0"/>
              <a:t>o</a:t>
            </a:r>
            <a:r>
              <a:rPr lang="en-ER" sz="1800" b="1" u="sng" dirty="0"/>
              <a:t>f </a:t>
            </a:r>
            <a:r>
              <a:rPr lang="en-US" sz="1800" b="1" u="sng" dirty="0"/>
              <a:t>w</a:t>
            </a:r>
            <a:r>
              <a:rPr lang="en-ER" sz="1800" b="1" u="sng" dirty="0"/>
              <a:t>h</a:t>
            </a:r>
            <a:r>
              <a:rPr lang="en-US" sz="1800" b="1" u="sng" dirty="0"/>
              <a:t>a</a:t>
            </a:r>
            <a:r>
              <a:rPr lang="en-ER" sz="1800" b="1" u="sng" dirty="0"/>
              <a:t>t </a:t>
            </a:r>
            <a:r>
              <a:rPr lang="en-US" sz="1800" b="1" u="sng" dirty="0"/>
              <a:t>t</a:t>
            </a:r>
            <a:r>
              <a:rPr lang="en-ER" sz="1800" b="1" u="sng" dirty="0"/>
              <a:t>o </a:t>
            </a:r>
            <a:r>
              <a:rPr lang="en-US" sz="1800" b="1" u="sng" dirty="0"/>
              <a:t>p</a:t>
            </a:r>
            <a:r>
              <a:rPr lang="en-ER" sz="1800" b="1" u="sng" dirty="0"/>
              <a:t>u</a:t>
            </a:r>
            <a:r>
              <a:rPr lang="en-US" sz="1800" b="1" u="sng" dirty="0"/>
              <a:t>t</a:t>
            </a:r>
            <a:r>
              <a:rPr lang="en-ER" sz="1800" b="1" u="sng" dirty="0"/>
              <a:t> </a:t>
            </a:r>
            <a:r>
              <a:rPr lang="en-US" sz="1800" b="1" u="sng" dirty="0" err="1"/>
              <a:t>i</a:t>
            </a:r>
            <a:r>
              <a:rPr lang="en-ER" sz="1800" b="1" u="sng" dirty="0"/>
              <a:t>n </a:t>
            </a:r>
            <a:r>
              <a:rPr lang="en-US" sz="1800" b="1" u="sng" dirty="0"/>
              <a:t>t</a:t>
            </a:r>
            <a:r>
              <a:rPr lang="en-ER" sz="1800" b="1" u="sng" dirty="0"/>
              <a:t>h</a:t>
            </a:r>
            <a:r>
              <a:rPr lang="en-US" sz="1800" b="1" u="sng" dirty="0"/>
              <a:t>e</a:t>
            </a:r>
            <a:r>
              <a:rPr lang="en-ER" sz="1800" b="1" u="sng" dirty="0"/>
              <a:t> </a:t>
            </a:r>
            <a:r>
              <a:rPr lang="en-US" sz="1800" b="1" u="sng" dirty="0"/>
              <a:t>C</a:t>
            </a:r>
            <a:r>
              <a:rPr lang="en-ER" sz="1800" b="1" u="sng" dirty="0"/>
              <a:t>o</a:t>
            </a:r>
            <a:r>
              <a:rPr lang="en-US" sz="1800" b="1" u="sng" dirty="0"/>
              <a:t>n</a:t>
            </a:r>
            <a:r>
              <a:rPr lang="en-ER" sz="1800" b="1" u="sng" dirty="0"/>
              <a:t>f</a:t>
            </a:r>
            <a:r>
              <a:rPr lang="en-US" sz="1800" b="1" u="sng" dirty="0" err="1"/>
              <a:t>i</a:t>
            </a:r>
            <a:r>
              <a:rPr lang="en-ER" sz="1800" b="1" u="sng" dirty="0"/>
              <a:t>g:</a:t>
            </a:r>
          </a:p>
          <a:p>
            <a:r>
              <a:rPr lang="en-ER" sz="1800" dirty="0"/>
              <a:t>D</a:t>
            </a:r>
            <a:r>
              <a:rPr lang="en-US" sz="1800" dirty="0"/>
              <a:t>a</a:t>
            </a:r>
            <a:r>
              <a:rPr lang="en-ER" sz="1800" dirty="0"/>
              <a:t>t</a:t>
            </a:r>
            <a:r>
              <a:rPr lang="en-US" sz="1800" dirty="0"/>
              <a:t>a</a:t>
            </a:r>
            <a:r>
              <a:rPr lang="en-ER" sz="1800" dirty="0"/>
              <a:t> </a:t>
            </a:r>
            <a:r>
              <a:rPr lang="en-US" sz="1800" dirty="0"/>
              <a:t>F</a:t>
            </a:r>
            <a:r>
              <a:rPr lang="en-ER" sz="1800" dirty="0" err="1"/>
              <a:t>i</a:t>
            </a:r>
            <a:r>
              <a:rPr lang="en-US" sz="1800" dirty="0"/>
              <a:t>l</a:t>
            </a:r>
            <a:r>
              <a:rPr lang="en-ER" sz="1800" dirty="0"/>
              <a:t>e </a:t>
            </a:r>
            <a:r>
              <a:rPr lang="en-US" sz="1800" dirty="0"/>
              <a:t>D</a:t>
            </a:r>
            <a:r>
              <a:rPr lang="en-ER" sz="1800" dirty="0" err="1"/>
              <a:t>i</a:t>
            </a:r>
            <a:r>
              <a:rPr lang="en-US" sz="1800" dirty="0"/>
              <a:t>r</a:t>
            </a:r>
            <a:r>
              <a:rPr lang="en-ER" sz="1800" dirty="0"/>
              <a:t>e</a:t>
            </a:r>
            <a:r>
              <a:rPr lang="en-US" sz="1800" dirty="0"/>
              <a:t>c</a:t>
            </a:r>
            <a:r>
              <a:rPr lang="en-ER" sz="1800" dirty="0"/>
              <a:t>t</a:t>
            </a:r>
            <a:r>
              <a:rPr lang="en-US" sz="1800" dirty="0"/>
              <a:t>o</a:t>
            </a:r>
            <a:r>
              <a:rPr lang="en-ER" sz="1800" dirty="0"/>
              <a:t>r</a:t>
            </a:r>
            <a:r>
              <a:rPr lang="en-US" sz="1800" dirty="0"/>
              <a:t>y</a:t>
            </a:r>
            <a:r>
              <a:rPr lang="en-ER" sz="1800" dirty="0"/>
              <a:t> </a:t>
            </a:r>
            <a:r>
              <a:rPr lang="en-US" sz="1800" dirty="0"/>
              <a:t>p</a:t>
            </a:r>
            <a:r>
              <a:rPr lang="en-ER" sz="1800" dirty="0"/>
              <a:t>a</a:t>
            </a:r>
            <a:r>
              <a:rPr lang="en-US" sz="1800" dirty="0"/>
              <a:t>t</a:t>
            </a:r>
            <a:r>
              <a:rPr lang="en-ER" sz="1800" dirty="0"/>
              <a:t>h </a:t>
            </a:r>
            <a:r>
              <a:rPr lang="en-US" sz="1800" dirty="0"/>
              <a:t>t</a:t>
            </a:r>
            <a:r>
              <a:rPr lang="en-ER" sz="1800" dirty="0"/>
              <a:t>o </a:t>
            </a:r>
            <a:r>
              <a:rPr lang="en-US" sz="1800" dirty="0"/>
              <a:t>u</a:t>
            </a:r>
            <a:r>
              <a:rPr lang="en-ER" sz="1800" dirty="0"/>
              <a:t>s</a:t>
            </a:r>
            <a:r>
              <a:rPr lang="en-US" sz="1800" dirty="0"/>
              <a:t>e</a:t>
            </a:r>
            <a:endParaRPr lang="en-ER" sz="1800" dirty="0"/>
          </a:p>
          <a:p>
            <a:r>
              <a:rPr lang="en-ER" sz="1800" dirty="0"/>
              <a:t>Data File types used (and info like delimiter, header, etc)</a:t>
            </a:r>
          </a:p>
          <a:p>
            <a:r>
              <a:rPr lang="en-ER" sz="1800" dirty="0"/>
              <a:t>“Hints” </a:t>
            </a:r>
            <a:r>
              <a:rPr lang="en-ER" sz="1800" dirty="0">
                <a:sym typeface="Wingdings" panose="05000000000000000000" pitchFamily="2" charset="2"/>
              </a:rPr>
              <a:t> How we identify data columns</a:t>
            </a:r>
          </a:p>
          <a:p>
            <a:r>
              <a:rPr lang="en-ER" sz="1800" dirty="0"/>
              <a:t>S</a:t>
            </a:r>
            <a:r>
              <a:rPr lang="en-US" sz="1800" dirty="0"/>
              <a:t>Q</a:t>
            </a:r>
            <a:r>
              <a:rPr lang="en-ER" sz="1800" dirty="0"/>
              <a:t>L </a:t>
            </a:r>
            <a:r>
              <a:rPr lang="en-US" sz="1800" dirty="0"/>
              <a:t>S</a:t>
            </a:r>
            <a:r>
              <a:rPr lang="en-ER" sz="1800" dirty="0"/>
              <a:t>c</a:t>
            </a:r>
            <a:r>
              <a:rPr lang="en-US" sz="1800" dirty="0"/>
              <a:t>h</a:t>
            </a:r>
            <a:r>
              <a:rPr lang="en-ER" sz="1800" dirty="0"/>
              <a:t>e</a:t>
            </a:r>
            <a:r>
              <a:rPr lang="en-US" sz="1800" dirty="0"/>
              <a:t>m</a:t>
            </a:r>
            <a:r>
              <a:rPr lang="en-ER" sz="1800" dirty="0"/>
              <a:t>a to use </a:t>
            </a:r>
            <a:r>
              <a:rPr lang="en-ER" sz="1800" dirty="0">
                <a:sym typeface="Wingdings" panose="05000000000000000000" pitchFamily="2" charset="2"/>
              </a:rPr>
              <a:t> Probably </a:t>
            </a:r>
            <a:r>
              <a:rPr lang="en-ER" sz="1800" dirty="0" err="1">
                <a:sym typeface="Wingdings" panose="05000000000000000000" pitchFamily="2" charset="2"/>
              </a:rPr>
              <a:t>shou</a:t>
            </a:r>
            <a:r>
              <a:rPr lang="en-US" sz="1800" dirty="0">
                <a:sym typeface="Wingdings" panose="05000000000000000000" pitchFamily="2" charset="2"/>
              </a:rPr>
              <a:t>l</a:t>
            </a:r>
            <a:r>
              <a:rPr lang="en-ER" sz="1800" dirty="0">
                <a:sym typeface="Wingdings" panose="05000000000000000000" pitchFamily="2" charset="2"/>
              </a:rPr>
              <a:t>d </a:t>
            </a:r>
            <a:r>
              <a:rPr lang="en-US" sz="1800" dirty="0">
                <a:sym typeface="Wingdings" panose="05000000000000000000" pitchFamily="2" charset="2"/>
              </a:rPr>
              <a:t>b</a:t>
            </a:r>
            <a:r>
              <a:rPr lang="en-ER" sz="1800" dirty="0">
                <a:sym typeface="Wingdings" panose="05000000000000000000" pitchFamily="2" charset="2"/>
              </a:rPr>
              <a:t>e </a:t>
            </a:r>
            <a:r>
              <a:rPr lang="en-US" sz="1800" dirty="0">
                <a:sym typeface="Wingdings" panose="05000000000000000000" pitchFamily="2" charset="2"/>
              </a:rPr>
              <a:t>s</a:t>
            </a:r>
            <a:r>
              <a:rPr lang="en-ER" sz="1800" dirty="0">
                <a:sym typeface="Wingdings" panose="05000000000000000000" pitchFamily="2" charset="2"/>
              </a:rPr>
              <a:t>e</a:t>
            </a:r>
            <a:r>
              <a:rPr lang="en-US" sz="1800" dirty="0">
                <a:sym typeface="Wingdings" panose="05000000000000000000" pitchFamily="2" charset="2"/>
              </a:rPr>
              <a:t>p</a:t>
            </a:r>
            <a:r>
              <a:rPr lang="en-ER" sz="1800" dirty="0">
                <a:sym typeface="Wingdings" panose="05000000000000000000" pitchFamily="2" charset="2"/>
              </a:rPr>
              <a:t>a</a:t>
            </a:r>
            <a:r>
              <a:rPr lang="en-US" sz="1800" dirty="0">
                <a:sym typeface="Wingdings" panose="05000000000000000000" pitchFamily="2" charset="2"/>
              </a:rPr>
              <a:t>r</a:t>
            </a:r>
            <a:r>
              <a:rPr lang="en-ER" sz="1800" dirty="0">
                <a:sym typeface="Wingdings" panose="05000000000000000000" pitchFamily="2" charset="2"/>
              </a:rPr>
              <a:t>a</a:t>
            </a:r>
            <a:r>
              <a:rPr lang="en-US" sz="1800" dirty="0">
                <a:sym typeface="Wingdings" panose="05000000000000000000" pitchFamily="2" charset="2"/>
              </a:rPr>
              <a:t>t</a:t>
            </a:r>
            <a:r>
              <a:rPr lang="en-ER" sz="1800" dirty="0">
                <a:sym typeface="Wingdings" panose="05000000000000000000" pitchFamily="2" charset="2"/>
              </a:rPr>
              <a:t>e </a:t>
            </a:r>
            <a:r>
              <a:rPr lang="en-US" sz="1800" dirty="0">
                <a:sym typeface="Wingdings" panose="05000000000000000000" pitchFamily="2" charset="2"/>
              </a:rPr>
              <a:t>c</a:t>
            </a:r>
            <a:r>
              <a:rPr lang="en-ER" sz="1800" dirty="0">
                <a:sym typeface="Wingdings" panose="05000000000000000000" pitchFamily="2" charset="2"/>
              </a:rPr>
              <a:t>o</a:t>
            </a:r>
            <a:r>
              <a:rPr lang="en-US" sz="1800" dirty="0">
                <a:sym typeface="Wingdings" panose="05000000000000000000" pitchFamily="2" charset="2"/>
              </a:rPr>
              <a:t>n</a:t>
            </a:r>
            <a:r>
              <a:rPr lang="en-ER" sz="1800" dirty="0">
                <a:sym typeface="Wingdings" panose="05000000000000000000" pitchFamily="2" charset="2"/>
              </a:rPr>
              <a:t>f</a:t>
            </a:r>
            <a:r>
              <a:rPr lang="en-US" sz="1800" dirty="0" err="1">
                <a:sym typeface="Wingdings" panose="05000000000000000000" pitchFamily="2" charset="2"/>
              </a:rPr>
              <a:t>i</a:t>
            </a:r>
            <a:r>
              <a:rPr lang="en-ER" sz="1800" dirty="0">
                <a:sym typeface="Wingdings" panose="05000000000000000000" pitchFamily="2" charset="2"/>
              </a:rPr>
              <a:t>g? </a:t>
            </a:r>
            <a:r>
              <a:rPr lang="en-US" sz="1800" dirty="0">
                <a:sym typeface="Wingdings" panose="05000000000000000000" pitchFamily="2" charset="2"/>
              </a:rPr>
              <a:t>M</a:t>
            </a:r>
            <a:r>
              <a:rPr lang="en-ER" sz="1800" dirty="0">
                <a:sym typeface="Wingdings" panose="05000000000000000000" pitchFamily="2" charset="2"/>
              </a:rPr>
              <a:t>a</a:t>
            </a:r>
            <a:r>
              <a:rPr lang="en-US" sz="1800" dirty="0">
                <a:sym typeface="Wingdings" panose="05000000000000000000" pitchFamily="2" charset="2"/>
              </a:rPr>
              <a:t>y</a:t>
            </a:r>
            <a:r>
              <a:rPr lang="en-ER" sz="1800" dirty="0">
                <a:sym typeface="Wingdings" panose="05000000000000000000" pitchFamily="2" charset="2"/>
              </a:rPr>
              <a:t>b</a:t>
            </a:r>
            <a:r>
              <a:rPr lang="en-US" sz="1800" dirty="0">
                <a:sym typeface="Wingdings" panose="05000000000000000000" pitchFamily="2" charset="2"/>
              </a:rPr>
              <a:t>e</a:t>
            </a:r>
            <a:r>
              <a:rPr lang="en-ER" sz="1800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AF6932-C59B-4096-A501-5AA6BEF454EE}"/>
              </a:ext>
            </a:extLst>
          </p:cNvPr>
          <p:cNvSpPr/>
          <p:nvPr/>
        </p:nvSpPr>
        <p:spPr>
          <a:xfrm>
            <a:off x="8831390" y="4198914"/>
            <a:ext cx="3256978" cy="2495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R" i="1" dirty="0"/>
              <a:t>NOTE:</a:t>
            </a:r>
          </a:p>
          <a:p>
            <a:pPr algn="ctr"/>
            <a:r>
              <a:rPr lang="en-ER" i="1" dirty="0"/>
              <a:t>If user </a:t>
            </a:r>
            <a:r>
              <a:rPr lang="en-US" i="1" dirty="0"/>
              <a:t>s</a:t>
            </a:r>
            <a:r>
              <a:rPr lang="en-ER" i="1" dirty="0"/>
              <a:t>c</a:t>
            </a:r>
            <a:r>
              <a:rPr lang="en-US" i="1" dirty="0"/>
              <a:t>r</a:t>
            </a:r>
            <a:r>
              <a:rPr lang="en-ER" i="1" dirty="0"/>
              <a:t>e</a:t>
            </a:r>
            <a:r>
              <a:rPr lang="en-US" i="1" dirty="0"/>
              <a:t>w</a:t>
            </a:r>
            <a:r>
              <a:rPr lang="en-ER" i="1" dirty="0"/>
              <a:t>s </a:t>
            </a:r>
            <a:r>
              <a:rPr lang="en-US" i="1" dirty="0"/>
              <a:t>u</a:t>
            </a:r>
            <a:r>
              <a:rPr lang="en-ER" i="1" dirty="0"/>
              <a:t>p their config, they can use the “new” function </a:t>
            </a:r>
            <a:r>
              <a:rPr lang="en-US" i="1" dirty="0"/>
              <a:t>t</a:t>
            </a:r>
            <a:r>
              <a:rPr lang="en-ER" i="1" dirty="0"/>
              <a:t>o </a:t>
            </a:r>
            <a:r>
              <a:rPr lang="en-US" i="1" dirty="0"/>
              <a:t>s</a:t>
            </a:r>
            <a:r>
              <a:rPr lang="en-ER" i="1" dirty="0"/>
              <a:t>t</a:t>
            </a:r>
            <a:r>
              <a:rPr lang="en-US" i="1" dirty="0"/>
              <a:t>a</a:t>
            </a:r>
            <a:r>
              <a:rPr lang="en-ER" i="1" dirty="0"/>
              <a:t>r</a:t>
            </a:r>
            <a:r>
              <a:rPr lang="en-US" i="1" dirty="0"/>
              <a:t>t</a:t>
            </a:r>
            <a:r>
              <a:rPr lang="en-ER" i="1" dirty="0"/>
              <a:t> </a:t>
            </a:r>
            <a:r>
              <a:rPr lang="en-US" i="1" dirty="0"/>
              <a:t>a</a:t>
            </a:r>
            <a:r>
              <a:rPr lang="en-ER" i="1" dirty="0"/>
              <a:t>g</a:t>
            </a:r>
            <a:r>
              <a:rPr lang="en-US" i="1" dirty="0"/>
              <a:t>a</a:t>
            </a:r>
            <a:r>
              <a:rPr lang="en-ER" i="1" dirty="0" err="1"/>
              <a:t>i</a:t>
            </a:r>
            <a:r>
              <a:rPr lang="en-US" i="1" dirty="0"/>
              <a:t>n</a:t>
            </a:r>
            <a:r>
              <a:rPr lang="en-ER" i="1" dirty="0"/>
              <a:t>!</a:t>
            </a:r>
          </a:p>
          <a:p>
            <a:pPr algn="ctr"/>
            <a:endParaRPr lang="en-ER" i="1" dirty="0"/>
          </a:p>
          <a:p>
            <a:pPr algn="ctr"/>
            <a:r>
              <a:rPr lang="en-ER" i="1" dirty="0"/>
              <a:t>IDEA:</a:t>
            </a:r>
          </a:p>
          <a:p>
            <a:pPr algn="ctr"/>
            <a:r>
              <a:rPr lang="en-US" i="1" dirty="0" err="1"/>
              <a:t>Sh</a:t>
            </a:r>
            <a:r>
              <a:rPr lang="en-ER" i="1" dirty="0"/>
              <a:t>o</a:t>
            </a:r>
            <a:r>
              <a:rPr lang="en-US" i="1" dirty="0"/>
              <a:t>u</a:t>
            </a:r>
            <a:r>
              <a:rPr lang="en-ER" i="1" dirty="0"/>
              <a:t>l</a:t>
            </a:r>
            <a:r>
              <a:rPr lang="en-US" i="1" dirty="0"/>
              <a:t>d</a:t>
            </a:r>
            <a:r>
              <a:rPr lang="en-ER" i="1" dirty="0"/>
              <a:t> </a:t>
            </a:r>
            <a:r>
              <a:rPr lang="en-US" i="1" dirty="0"/>
              <a:t>w</a:t>
            </a:r>
            <a:r>
              <a:rPr lang="en-ER" i="1" dirty="0"/>
              <a:t>e </a:t>
            </a:r>
            <a:r>
              <a:rPr lang="en-US" i="1" dirty="0"/>
              <a:t>s</a:t>
            </a:r>
            <a:r>
              <a:rPr lang="en-ER" i="1" dirty="0"/>
              <a:t>a</a:t>
            </a:r>
            <a:r>
              <a:rPr lang="en-US" i="1" dirty="0"/>
              <a:t>v</a:t>
            </a:r>
            <a:r>
              <a:rPr lang="en-ER" i="1" dirty="0"/>
              <a:t>e </a:t>
            </a:r>
            <a:r>
              <a:rPr lang="en-US" i="1" dirty="0"/>
              <a:t>b</a:t>
            </a:r>
            <a:r>
              <a:rPr lang="en-ER" i="1" dirty="0"/>
              <a:t>a</a:t>
            </a:r>
            <a:r>
              <a:rPr lang="en-US" i="1" dirty="0"/>
              <a:t>c</a:t>
            </a:r>
            <a:r>
              <a:rPr lang="en-ER" i="1" dirty="0"/>
              <a:t>k</a:t>
            </a:r>
            <a:r>
              <a:rPr lang="en-US" i="1" dirty="0"/>
              <a:t>u</a:t>
            </a:r>
            <a:r>
              <a:rPr lang="en-ER" i="1" dirty="0"/>
              <a:t>p </a:t>
            </a:r>
            <a:r>
              <a:rPr lang="en-US" i="1" dirty="0"/>
              <a:t>c</a:t>
            </a:r>
            <a:r>
              <a:rPr lang="en-ER" i="1" dirty="0"/>
              <a:t>o</a:t>
            </a:r>
            <a:r>
              <a:rPr lang="en-US" i="1" dirty="0"/>
              <a:t>n</a:t>
            </a:r>
            <a:r>
              <a:rPr lang="en-ER" i="1" dirty="0"/>
              <a:t>f</a:t>
            </a:r>
            <a:r>
              <a:rPr lang="en-US" i="1" dirty="0" err="1"/>
              <a:t>i</a:t>
            </a:r>
            <a:r>
              <a:rPr lang="en-ER" i="1" dirty="0"/>
              <a:t>g</a:t>
            </a:r>
            <a:r>
              <a:rPr lang="en-US" i="1" dirty="0"/>
              <a:t>s</a:t>
            </a:r>
            <a:r>
              <a:rPr lang="en-ER" i="1" dirty="0"/>
              <a:t>?  </a:t>
            </a:r>
            <a:r>
              <a:rPr lang="en-US" i="1" dirty="0"/>
              <a:t>S</a:t>
            </a:r>
            <a:r>
              <a:rPr lang="en-ER" i="1" dirty="0"/>
              <a:t>o </a:t>
            </a:r>
            <a:r>
              <a:rPr lang="en-US" i="1" dirty="0"/>
              <a:t>t</a:t>
            </a:r>
            <a:r>
              <a:rPr lang="en-ER" i="1" dirty="0"/>
              <a:t>h</a:t>
            </a:r>
            <a:r>
              <a:rPr lang="en-US" i="1" dirty="0"/>
              <a:t>e</a:t>
            </a:r>
            <a:r>
              <a:rPr lang="en-ER" i="1" dirty="0"/>
              <a:t>y </a:t>
            </a:r>
            <a:r>
              <a:rPr lang="en-US" i="1" dirty="0"/>
              <a:t>d</a:t>
            </a:r>
            <a:r>
              <a:rPr lang="en-ER" i="1" dirty="0"/>
              <a:t>o</a:t>
            </a:r>
            <a:r>
              <a:rPr lang="en-US" i="1" dirty="0"/>
              <a:t>n</a:t>
            </a:r>
            <a:r>
              <a:rPr lang="en-ER" i="1" dirty="0"/>
              <a:t>’</a:t>
            </a:r>
            <a:r>
              <a:rPr lang="en-US" i="1" dirty="0"/>
              <a:t>t</a:t>
            </a:r>
            <a:r>
              <a:rPr lang="en-ER" i="1" dirty="0"/>
              <a:t> </a:t>
            </a:r>
            <a:r>
              <a:rPr lang="en-US" i="1" dirty="0"/>
              <a:t>h</a:t>
            </a:r>
            <a:r>
              <a:rPr lang="en-ER" i="1" dirty="0"/>
              <a:t>a</a:t>
            </a:r>
            <a:r>
              <a:rPr lang="en-US" i="1" dirty="0"/>
              <a:t>v</a:t>
            </a:r>
            <a:r>
              <a:rPr lang="en-ER" i="1" dirty="0"/>
              <a:t>e </a:t>
            </a:r>
            <a:r>
              <a:rPr lang="en-US" i="1" dirty="0"/>
              <a:t>t</a:t>
            </a:r>
            <a:r>
              <a:rPr lang="en-ER" i="1" dirty="0"/>
              <a:t>o </a:t>
            </a:r>
            <a:r>
              <a:rPr lang="en-US" i="1" dirty="0"/>
              <a:t>s</a:t>
            </a:r>
            <a:r>
              <a:rPr lang="en-ER" i="1" dirty="0"/>
              <a:t>t</a:t>
            </a:r>
            <a:r>
              <a:rPr lang="en-US" i="1" dirty="0"/>
              <a:t>a</a:t>
            </a:r>
            <a:r>
              <a:rPr lang="en-ER" i="1" dirty="0"/>
              <a:t>r</a:t>
            </a:r>
            <a:r>
              <a:rPr lang="en-US" i="1" dirty="0"/>
              <a:t>t</a:t>
            </a:r>
            <a:r>
              <a:rPr lang="en-ER" i="1" dirty="0"/>
              <a:t> </a:t>
            </a:r>
            <a:r>
              <a:rPr lang="en-US" i="1" dirty="0"/>
              <a:t>f</a:t>
            </a:r>
            <a:r>
              <a:rPr lang="en-ER" i="1" dirty="0"/>
              <a:t>r</a:t>
            </a:r>
            <a:r>
              <a:rPr lang="en-US" i="1" dirty="0"/>
              <a:t>o</a:t>
            </a:r>
            <a:r>
              <a:rPr lang="en-ER" i="1" dirty="0"/>
              <a:t>m </a:t>
            </a:r>
            <a:r>
              <a:rPr lang="en-US" i="1" dirty="0"/>
              <a:t>s</a:t>
            </a:r>
            <a:r>
              <a:rPr lang="en-ER" i="1" dirty="0"/>
              <a:t>c</a:t>
            </a:r>
            <a:r>
              <a:rPr lang="en-US" i="1" dirty="0"/>
              <a:t>r</a:t>
            </a:r>
            <a:r>
              <a:rPr lang="en-ER" i="1" dirty="0"/>
              <a:t>a</a:t>
            </a:r>
            <a:r>
              <a:rPr lang="en-US" i="1" dirty="0"/>
              <a:t>t</a:t>
            </a:r>
            <a:r>
              <a:rPr lang="en-ER" i="1" dirty="0"/>
              <a:t>c</a:t>
            </a:r>
            <a:r>
              <a:rPr lang="en-US" i="1" dirty="0"/>
              <a:t>h</a:t>
            </a:r>
            <a:r>
              <a:rPr lang="en-ER" i="1" dirty="0"/>
              <a:t>...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68164-8B29-4E1F-B9B5-85D33732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590083"/>
            <a:ext cx="3256978" cy="33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</a:t>
            </a:r>
            <a:r>
              <a:rPr lang="en-ER" b="1" dirty="0" err="1"/>
              <a:t>new_config_import</a:t>
            </a:r>
            <a:r>
              <a:rPr lang="en-ER" b="1" dirty="0"/>
              <a:t>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N</a:t>
            </a:r>
            <a:r>
              <a:rPr lang="en-ER" dirty="0"/>
              <a:t>a</a:t>
            </a:r>
            <a:r>
              <a:rPr lang="en-US" dirty="0"/>
              <a:t>m</a:t>
            </a:r>
            <a:r>
              <a:rPr lang="en-ER" dirty="0"/>
              <a:t>e (</a:t>
            </a:r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f</a:t>
            </a:r>
            <a:r>
              <a:rPr lang="en-ER" dirty="0"/>
              <a:t>a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l</a:t>
            </a:r>
            <a:r>
              <a:rPr lang="en-ER" dirty="0"/>
              <a:t>o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n)</a:t>
            </a:r>
          </a:p>
          <a:p>
            <a:pPr lvl="1"/>
            <a:r>
              <a:rPr lang="en-US" dirty="0"/>
              <a:t>B</a:t>
            </a:r>
            <a:r>
              <a:rPr lang="en-ER" dirty="0"/>
              <a:t>o</a:t>
            </a:r>
            <a:r>
              <a:rPr lang="en-US" dirty="0"/>
              <a:t>o</a:t>
            </a:r>
            <a:r>
              <a:rPr lang="en-ER" dirty="0"/>
              <a:t>l</a:t>
            </a:r>
            <a:r>
              <a:rPr lang="en-US" dirty="0"/>
              <a:t>e</a:t>
            </a:r>
            <a:r>
              <a:rPr lang="en-ER" dirty="0"/>
              <a:t>a</a:t>
            </a:r>
            <a:r>
              <a:rPr lang="en-US" dirty="0"/>
              <a:t>n</a:t>
            </a:r>
            <a:r>
              <a:rPr lang="en-ER" dirty="0"/>
              <a:t>s, to tell it how to behave</a:t>
            </a:r>
          </a:p>
          <a:p>
            <a:pPr lvl="1"/>
            <a:r>
              <a:rPr lang="en-ER" dirty="0"/>
              <a:t>“change” </a:t>
            </a:r>
            <a:r>
              <a:rPr lang="en-ER" dirty="0" err="1"/>
              <a:t>kwargs</a:t>
            </a:r>
            <a:r>
              <a:rPr lang="en-ER" dirty="0"/>
              <a:t> – edits to make to the default (not </a:t>
            </a:r>
            <a:r>
              <a:rPr lang="en-ER" dirty="0" err="1"/>
              <a:t>impl</a:t>
            </a:r>
            <a:r>
              <a:rPr lang="en-US" dirty="0"/>
              <a:t>e</a:t>
            </a:r>
            <a:r>
              <a:rPr lang="en-ER" dirty="0" err="1"/>
              <a:t>mented</a:t>
            </a:r>
            <a:r>
              <a:rPr lang="en-ER" dirty="0"/>
              <a:t> yet, but similar to the </a:t>
            </a:r>
            <a:r>
              <a:rPr lang="en-ER" dirty="0" err="1"/>
              <a:t>set_config</a:t>
            </a:r>
            <a:r>
              <a:rPr lang="en-ER" dirty="0"/>
              <a:t> changes{} </a:t>
            </a: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c</a:t>
            </a:r>
            <a:r>
              <a:rPr lang="en-ER" dirty="0" err="1"/>
              <a:t>tionary</a:t>
            </a:r>
            <a:endParaRPr lang="en-ER" dirty="0"/>
          </a:p>
          <a:p>
            <a:r>
              <a:rPr lang="en-ER" dirty="0"/>
              <a:t>Actions</a:t>
            </a:r>
          </a:p>
          <a:p>
            <a:pPr lvl="1"/>
            <a:r>
              <a:rPr lang="en-ER" dirty="0"/>
              <a:t>Makes a new config file </a:t>
            </a:r>
          </a:p>
          <a:p>
            <a:pPr lvl="1"/>
            <a:r>
              <a:rPr lang="en-ER" dirty="0"/>
              <a:t>I</a:t>
            </a:r>
            <a:r>
              <a:rPr lang="en-US" dirty="0"/>
              <a:t>f</a:t>
            </a:r>
            <a:r>
              <a:rPr lang="en-ER" dirty="0"/>
              <a:t> </a:t>
            </a:r>
            <a:r>
              <a:rPr lang="en-US" dirty="0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c</a:t>
            </a:r>
            <a:r>
              <a:rPr lang="en-ER" dirty="0"/>
              <a:t>t, </a:t>
            </a:r>
            <a:r>
              <a:rPr lang="en-US" dirty="0"/>
              <a:t>h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framework for in</a:t>
            </a:r>
            <a:r>
              <a:rPr lang="en-US" dirty="0"/>
              <a:t>p</a:t>
            </a:r>
            <a:r>
              <a:rPr lang="en-ER" dirty="0"/>
              <a:t>u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t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e</a:t>
            </a:r>
            <a:r>
              <a:rPr lang="en-ER" dirty="0"/>
              <a:t>d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r</a:t>
            </a:r>
            <a:r>
              <a:rPr lang="en-ER" dirty="0"/>
              <a:t>s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</a:t>
            </a:r>
          </a:p>
          <a:p>
            <a:pPr lvl="1"/>
            <a:r>
              <a:rPr lang="en-ER" dirty="0"/>
              <a:t>(optionally) saves it as specified as a YAML</a:t>
            </a:r>
          </a:p>
          <a:p>
            <a:pPr lvl="1"/>
            <a:r>
              <a:rPr lang="en-ER" dirty="0"/>
              <a:t>RETURNS the config file as you wo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t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w</a:t>
            </a:r>
            <a:r>
              <a:rPr lang="en-US" dirty="0" err="1"/>
              <a:t>i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l</a:t>
            </a:r>
            <a:r>
              <a:rPr lang="en-ER" dirty="0"/>
              <a:t>o</a:t>
            </a:r>
            <a:r>
              <a:rPr lang="en-US" dirty="0"/>
              <a:t>a</a:t>
            </a:r>
            <a:r>
              <a:rPr lang="en-ER" dirty="0"/>
              <a:t>d </a:t>
            </a:r>
            <a:r>
              <a:rPr lang="en-US" dirty="0" err="1"/>
              <a:t>i</a:t>
            </a:r>
            <a:r>
              <a:rPr lang="en-ER" dirty="0"/>
              <a:t>t</a:t>
            </a: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ER" dirty="0">
                <a:solidFill>
                  <a:schemeClr val="accent2"/>
                </a:solidFill>
              </a:rPr>
              <a:t> “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ER" dirty="0">
                <a:solidFill>
                  <a:schemeClr val="accent2"/>
                </a:solidFill>
              </a:rPr>
              <a:t>e” </a:t>
            </a:r>
            <a:r>
              <a:rPr lang="en-ER" dirty="0" err="1">
                <a:solidFill>
                  <a:schemeClr val="accent2"/>
                </a:solidFill>
              </a:rPr>
              <a:t>kwargs</a:t>
            </a:r>
            <a:r>
              <a:rPr lang="en-ER" dirty="0">
                <a:solidFill>
                  <a:schemeClr val="accent2"/>
                </a:solidFill>
              </a:rPr>
              <a:t> doesn’t do anything</a:t>
            </a:r>
          </a:p>
          <a:p>
            <a:pPr lvl="1"/>
            <a:r>
              <a:rPr lang="en-ER" dirty="0">
                <a:solidFill>
                  <a:schemeClr val="accent2"/>
                </a:solidFill>
              </a:rPr>
              <a:t>WIP interact-popup doesn’t do anything </a:t>
            </a:r>
          </a:p>
          <a:p>
            <a:pPr lvl="1"/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ER" dirty="0"/>
              <a:t>T</a:t>
            </a:r>
            <a:r>
              <a:rPr lang="en-US" dirty="0"/>
              <a:t>h</a:t>
            </a:r>
            <a:r>
              <a:rPr lang="en-ER" dirty="0"/>
              <a:t>e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r</a:t>
            </a:r>
            <a:r>
              <a:rPr lang="en-ER" dirty="0"/>
              <a:t>s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w</a:t>
            </a:r>
            <a:r>
              <a:rPr lang="en-ER" dirty="0"/>
              <a:t>e </a:t>
            </a:r>
            <a:r>
              <a:rPr lang="en-US" dirty="0"/>
              <a:t>h</a:t>
            </a:r>
            <a:r>
              <a:rPr lang="en-ER" dirty="0"/>
              <a:t>a</a:t>
            </a:r>
            <a:r>
              <a:rPr lang="en-US" dirty="0"/>
              <a:t>v</a:t>
            </a:r>
            <a:r>
              <a:rPr lang="en-ER" dirty="0"/>
              <a:t>e is to set up a configuration, and is 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l</a:t>
            </a:r>
            <a:r>
              <a:rPr lang="en-ER" dirty="0"/>
              <a:t>y called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d</a:t>
            </a:r>
            <a:r>
              <a:rPr lang="en-ER" dirty="0"/>
              <a:t>e </a:t>
            </a:r>
            <a:r>
              <a:rPr lang="en-ER" dirty="0" err="1"/>
              <a:t>ot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e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() or get()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n</a:t>
            </a:r>
            <a:r>
              <a:rPr lang="en-ER" dirty="0"/>
              <a:t>n</a:t>
            </a:r>
            <a:r>
              <a:rPr lang="en-US" dirty="0"/>
              <a:t>o</a:t>
            </a:r>
            <a:r>
              <a:rPr lang="en-ER" dirty="0"/>
              <a:t>t find an existing config file.</a:t>
            </a:r>
          </a:p>
          <a:p>
            <a:pPr marL="0" indent="0">
              <a:buNone/>
            </a:pPr>
            <a:r>
              <a:rPr lang="en-ER" dirty="0"/>
              <a:t>Therefore </a:t>
            </a:r>
            <a:r>
              <a:rPr lang="en-ER" dirty="0" err="1"/>
              <a:t>i</a:t>
            </a:r>
            <a:r>
              <a:rPr lang="en-US" dirty="0"/>
              <a:t>f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n</a:t>
            </a:r>
            <a:r>
              <a:rPr lang="en-ER" dirty="0"/>
              <a:t>o config, this will Automatically run the first time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o</a:t>
            </a:r>
            <a:r>
              <a:rPr lang="en-US" dirty="0"/>
              <a:t>d</a:t>
            </a:r>
            <a:r>
              <a:rPr lang="en-ER" dirty="0"/>
              <a:t>u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l</a:t>
            </a:r>
            <a:r>
              <a:rPr lang="en-ER" dirty="0"/>
              <a:t>o</a:t>
            </a:r>
            <a:r>
              <a:rPr lang="en-US" dirty="0"/>
              <a:t>a</a:t>
            </a:r>
            <a:r>
              <a:rPr lang="en-ER" dirty="0"/>
              <a:t>d</a:t>
            </a:r>
            <a:r>
              <a:rPr lang="en-US" dirty="0"/>
              <a:t>e</a:t>
            </a:r>
            <a:r>
              <a:rPr lang="en-ER" dirty="0"/>
              <a:t>d (</a:t>
            </a:r>
            <a:r>
              <a:rPr lang="en-US" dirty="0"/>
              <a:t>a</a:t>
            </a:r>
            <a:r>
              <a:rPr lang="en-ER" dirty="0"/>
              <a:t>s 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t</a:t>
            </a:r>
            <a:r>
              <a:rPr lang="en-US" dirty="0" err="1"/>
              <a:t>i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e</a:t>
            </a:r>
            <a:r>
              <a:rPr lang="en-US" dirty="0"/>
              <a:t>d</a:t>
            </a:r>
            <a:r>
              <a:rPr lang="en-ER" dirty="0"/>
              <a:t> above) – </a:t>
            </a:r>
            <a:r>
              <a:rPr lang="en-US" dirty="0"/>
              <a:t>a</a:t>
            </a:r>
            <a:r>
              <a:rPr lang="en-ER" dirty="0"/>
              <a:t>f</a:t>
            </a:r>
            <a:r>
              <a:rPr lang="en-US" dirty="0"/>
              <a:t>t</a:t>
            </a:r>
            <a:r>
              <a:rPr lang="en-ER" dirty="0" err="1"/>
              <a:t>erwhich</a:t>
            </a:r>
            <a:r>
              <a:rPr lang="en-ER" dirty="0"/>
              <a:t> there will b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. </a:t>
            </a:r>
          </a:p>
          <a:p>
            <a:pPr marL="0" indent="0">
              <a:buNone/>
            </a:pPr>
            <a:r>
              <a:rPr lang="en-ER" dirty="0"/>
              <a:t>Users can call this function to overwrite a configuration file if it isn’t working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ER" dirty="0"/>
              <a:t>d</a:t>
            </a:r>
            <a:r>
              <a:rPr lang="en-US" dirty="0"/>
              <a:t>e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</a:t>
            </a:r>
            <a:r>
              <a:rPr lang="en-US" dirty="0"/>
              <a:t>y</a:t>
            </a:r>
            <a:r>
              <a:rPr lang="en-ER" dirty="0"/>
              <a:t>, THIS IS THE ONLY PLACE THAT SHOULD HAVE HARD-CODED DATA!</a:t>
            </a:r>
          </a:p>
          <a:p>
            <a:pPr marL="0" indent="0">
              <a:buNone/>
            </a:pPr>
            <a:r>
              <a:rPr lang="en-ER" dirty="0"/>
              <a:t>(</a:t>
            </a:r>
            <a:r>
              <a:rPr lang="en-US" dirty="0"/>
              <a:t>E</a:t>
            </a:r>
            <a:r>
              <a:rPr lang="en-ER" dirty="0"/>
              <a:t>d</a:t>
            </a:r>
            <a:r>
              <a:rPr lang="en-US" dirty="0" err="1"/>
              <a:t>i</a:t>
            </a:r>
            <a:r>
              <a:rPr lang="en-ER" dirty="0"/>
              <a:t>t – 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s</a:t>
            </a:r>
            <a:r>
              <a:rPr lang="en-ER" dirty="0"/>
              <a:t>o </a:t>
            </a:r>
            <a:r>
              <a:rPr lang="en-US" dirty="0" err="1"/>
              <a:t>i</a:t>
            </a:r>
            <a:r>
              <a:rPr lang="en-ER" dirty="0"/>
              <a:t>n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f</a:t>
            </a:r>
            <a:r>
              <a:rPr lang="en-ER" dirty="0"/>
              <a:t>a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t</a:t>
            </a:r>
            <a:r>
              <a:rPr lang="en-ER" dirty="0"/>
              <a:t> config </a:t>
            </a:r>
            <a:r>
              <a:rPr lang="en-ER" dirty="0" err="1"/>
              <a:t>locati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g</a:t>
            </a:r>
            <a:r>
              <a:rPr lang="en-ER" dirty="0"/>
              <a:t>l</a:t>
            </a:r>
            <a:r>
              <a:rPr lang="en-US" dirty="0"/>
              <a:t>o</a:t>
            </a:r>
            <a:r>
              <a:rPr lang="en-ER" dirty="0"/>
              <a:t>b</a:t>
            </a:r>
            <a:r>
              <a:rPr lang="en-US" dirty="0"/>
              <a:t>a</a:t>
            </a:r>
            <a:r>
              <a:rPr lang="en-ER" dirty="0"/>
              <a:t>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</a:t>
            </a:r>
            <a:r>
              <a:rPr lang="en-US" b="1" dirty="0"/>
              <a:t>g</a:t>
            </a:r>
            <a:r>
              <a:rPr lang="en-ER" b="1" dirty="0"/>
              <a:t>e</a:t>
            </a:r>
            <a:r>
              <a:rPr lang="en-US" b="1" dirty="0"/>
              <a:t>t</a:t>
            </a:r>
            <a:r>
              <a:rPr lang="en-ER" b="1" dirty="0"/>
              <a:t>_</a:t>
            </a:r>
            <a:r>
              <a:rPr lang="en-US" b="1" dirty="0"/>
              <a:t>c</a:t>
            </a:r>
            <a:r>
              <a:rPr lang="en-ER" b="1" dirty="0"/>
              <a:t>o</a:t>
            </a:r>
            <a:r>
              <a:rPr lang="en-US" b="1" dirty="0"/>
              <a:t>n</a:t>
            </a:r>
            <a:r>
              <a:rPr lang="en-ER" b="1" dirty="0"/>
              <a:t>f</a:t>
            </a:r>
            <a:r>
              <a:rPr lang="en-US" b="1" dirty="0" err="1"/>
              <a:t>i</a:t>
            </a:r>
            <a:r>
              <a:rPr lang="en-ER" b="1" dirty="0"/>
              <a:t>g_</a:t>
            </a:r>
            <a:r>
              <a:rPr lang="en-US" b="1" dirty="0" err="1"/>
              <a:t>i</a:t>
            </a:r>
            <a:r>
              <a:rPr lang="en-ER" b="1" dirty="0"/>
              <a:t>m</a:t>
            </a:r>
            <a:r>
              <a:rPr lang="en-US" b="1" dirty="0"/>
              <a:t>p</a:t>
            </a:r>
            <a:r>
              <a:rPr lang="en-ER" b="1" dirty="0"/>
              <a:t>o</a:t>
            </a:r>
            <a:r>
              <a:rPr lang="en-US" b="1" dirty="0"/>
              <a:t>r</a:t>
            </a:r>
            <a:r>
              <a:rPr lang="en-ER" b="1" dirty="0"/>
              <a:t>t()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2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n</a:t>
            </a:r>
            <a:r>
              <a:rPr lang="en-ER" dirty="0"/>
              <a:t>a</a:t>
            </a:r>
            <a:r>
              <a:rPr lang="en-US" dirty="0"/>
              <a:t>m</a:t>
            </a:r>
            <a:r>
              <a:rPr lang="en-ER" dirty="0"/>
              <a:t>e/</a:t>
            </a:r>
            <a:r>
              <a:rPr lang="en-US" dirty="0"/>
              <a:t>p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h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l</a:t>
            </a:r>
            <a:r>
              <a:rPr lang="en-ER" dirty="0" err="1"/>
              <a:t>oad</a:t>
            </a:r>
            <a:endParaRPr lang="en-ER" dirty="0"/>
          </a:p>
          <a:p>
            <a:pPr lvl="1"/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t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c</a:t>
            </a:r>
            <a:r>
              <a:rPr lang="en-ER" dirty="0"/>
              <a:t>t if you can’t find it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ER" dirty="0"/>
              <a:t>Checks if the path is good.</a:t>
            </a:r>
          </a:p>
          <a:p>
            <a:pPr lvl="1"/>
            <a:r>
              <a:rPr lang="en-ER" dirty="0"/>
              <a:t>(optionally) asks for a new path with </a:t>
            </a:r>
            <a:r>
              <a:rPr lang="en-ER" dirty="0" err="1"/>
              <a:t>tkinter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o</a:t>
            </a:r>
            <a:r>
              <a:rPr lang="en-ER" dirty="0"/>
              <a:t>g (</a:t>
            </a:r>
            <a:r>
              <a:rPr lang="en-US" dirty="0"/>
              <a:t>a</a:t>
            </a:r>
            <a:r>
              <a:rPr lang="en-ER" dirty="0"/>
              <a:t>s</a:t>
            </a:r>
            <a:r>
              <a:rPr lang="en-US" dirty="0"/>
              <a:t>k</a:t>
            </a:r>
            <a:r>
              <a:rPr lang="en-ER" dirty="0"/>
              <a:t>d</a:t>
            </a:r>
            <a:r>
              <a:rPr lang="en-US" dirty="0" err="1"/>
              <a:t>i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y?)</a:t>
            </a:r>
          </a:p>
          <a:p>
            <a:pPr lvl="1"/>
            <a:r>
              <a:rPr lang="en-ER" dirty="0"/>
              <a:t>RETURNS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 dictionary</a:t>
            </a: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ER" b="1" dirty="0">
                <a:solidFill>
                  <a:srgbClr val="7030A0"/>
                </a:solidFill>
              </a:rPr>
              <a:t>pass</a:t>
            </a:r>
          </a:p>
          <a:p>
            <a:pPr lvl="1"/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p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t</a:t>
            </a:r>
            <a:r>
              <a:rPr lang="en-US" dirty="0"/>
              <a:t>t</a:t>
            </a:r>
            <a:r>
              <a:rPr lang="en-ER" dirty="0"/>
              <a:t>y 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m</a:t>
            </a:r>
            <a:r>
              <a:rPr lang="en-ER" dirty="0"/>
              <a:t>p</a:t>
            </a:r>
            <a:r>
              <a:rPr lang="en-US" dirty="0"/>
              <a:t>l</a:t>
            </a:r>
            <a:r>
              <a:rPr lang="en-ER" dirty="0"/>
              <a:t>e – </a:t>
            </a:r>
            <a:r>
              <a:rPr lang="en-US" dirty="0"/>
              <a:t>L</a:t>
            </a:r>
            <a:r>
              <a:rPr lang="en-ER" dirty="0" err="1"/>
              <a:t>oads</a:t>
            </a:r>
            <a:r>
              <a:rPr lang="en-ER" dirty="0"/>
              <a:t> up the config file from where it should be.  (</a:t>
            </a:r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f</a:t>
            </a:r>
            <a:r>
              <a:rPr lang="en-ER" dirty="0"/>
              <a:t>a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t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o the hardcoded default file)</a:t>
            </a:r>
          </a:p>
          <a:p>
            <a:pPr marL="0" indent="0">
              <a:buNone/>
            </a:pPr>
            <a:r>
              <a:rPr lang="en-ER" dirty="0"/>
              <a:t>If it’s not there, can optionally a</a:t>
            </a:r>
            <a:r>
              <a:rPr lang="en-US" dirty="0"/>
              <a:t>s</a:t>
            </a:r>
            <a:r>
              <a:rPr lang="en-ER" dirty="0"/>
              <a:t>k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l</a:t>
            </a:r>
            <a:r>
              <a:rPr lang="en-ER" dirty="0"/>
              <a:t>e</a:t>
            </a:r>
            <a:r>
              <a:rPr lang="en-US" dirty="0"/>
              <a:t>c</a:t>
            </a:r>
            <a:r>
              <a:rPr lang="en-ER" dirty="0"/>
              <a:t>t </a:t>
            </a:r>
            <a:r>
              <a:rPr lang="en-US" dirty="0" err="1"/>
              <a:t>i</a:t>
            </a:r>
            <a:r>
              <a:rPr lang="en-ER" dirty="0"/>
              <a:t>t. 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 err="1"/>
              <a:t>rs</a:t>
            </a:r>
            <a:r>
              <a:rPr lang="en-ER" dirty="0"/>
              <a:t> probably never use this, but </a:t>
            </a:r>
            <a:r>
              <a:rPr lang="en-ER" dirty="0" err="1"/>
              <a:t>i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g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s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</a:t>
            </a:r>
            <a:r>
              <a:rPr lang="en-US" dirty="0"/>
              <a:t>e</a:t>
            </a:r>
            <a:r>
              <a:rPr lang="en-ER" dirty="0"/>
              <a:t>d a lot by the </a:t>
            </a:r>
            <a:r>
              <a:rPr lang="en-ER" dirty="0" err="1"/>
              <a:t>set_config_imp</a:t>
            </a:r>
            <a:r>
              <a:rPr lang="en-US" dirty="0"/>
              <a:t>o</a:t>
            </a:r>
            <a:r>
              <a:rPr lang="en-ER" dirty="0"/>
              <a:t>r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(</a:t>
            </a:r>
            <a:r>
              <a:rPr lang="en-US" dirty="0"/>
              <a:t>n</a:t>
            </a:r>
            <a:r>
              <a:rPr lang="en-ER" dirty="0"/>
              <a:t>e</a:t>
            </a:r>
            <a:r>
              <a:rPr lang="en-US" dirty="0"/>
              <a:t>x</a:t>
            </a:r>
            <a:r>
              <a:rPr lang="en-ER" dirty="0"/>
              <a:t>t </a:t>
            </a:r>
            <a:r>
              <a:rPr lang="en-US" dirty="0"/>
              <a:t>p</a:t>
            </a:r>
            <a:r>
              <a:rPr lang="en-ER" dirty="0"/>
              <a:t>a</a:t>
            </a:r>
            <a:r>
              <a:rPr lang="en-US" dirty="0"/>
              <a:t>g</a:t>
            </a:r>
            <a:r>
              <a:rPr lang="en-ER" dirty="0"/>
              <a:t>e)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ER" dirty="0"/>
              <a:t>(sadly, it can’t update the hardcoded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l</a:t>
            </a:r>
            <a:r>
              <a:rPr lang="en-ER" dirty="0" err="1"/>
              <a:t>ocation</a:t>
            </a:r>
            <a:r>
              <a:rPr lang="en-ER" dirty="0"/>
              <a:t> default. I don’t think that would be possible!)</a:t>
            </a:r>
          </a:p>
        </p:txBody>
      </p:sp>
    </p:spTree>
    <p:extLst>
      <p:ext uri="{BB962C8B-B14F-4D97-AF65-F5344CB8AC3E}">
        <p14:creationId xmlns:p14="http://schemas.microsoft.com/office/powerpoint/2010/main" val="99141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</a:t>
            </a:r>
            <a:r>
              <a:rPr lang="en-US" b="1" dirty="0"/>
              <a:t>s</a:t>
            </a:r>
            <a:r>
              <a:rPr lang="en-ER" b="1" dirty="0"/>
              <a:t>e</a:t>
            </a:r>
            <a:r>
              <a:rPr lang="en-US" b="1" dirty="0"/>
              <a:t>t</a:t>
            </a:r>
            <a:r>
              <a:rPr lang="en-ER" b="1" dirty="0"/>
              <a:t>_</a:t>
            </a:r>
            <a:r>
              <a:rPr lang="en-ER" b="1" dirty="0" err="1"/>
              <a:t>config_import</a:t>
            </a:r>
            <a:r>
              <a:rPr lang="en-ER" b="1" dirty="0"/>
              <a:t>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 file location</a:t>
            </a:r>
          </a:p>
          <a:p>
            <a:pPr lvl="1"/>
            <a:r>
              <a:rPr lang="en-US" dirty="0"/>
              <a:t>C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g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 (</a:t>
            </a: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c</a:t>
            </a:r>
            <a:r>
              <a:rPr lang="en-ER" dirty="0"/>
              <a:t>t</a:t>
            </a:r>
            <a:r>
              <a:rPr lang="en-US" dirty="0" err="1"/>
              <a:t>i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a</a:t>
            </a:r>
            <a:r>
              <a:rPr lang="en-US" dirty="0"/>
              <a:t>r</a:t>
            </a:r>
            <a:r>
              <a:rPr lang="en-ER" dirty="0"/>
              <a:t>y)</a:t>
            </a:r>
          </a:p>
          <a:p>
            <a:pPr lvl="1"/>
            <a:r>
              <a:rPr lang="en-ER" dirty="0"/>
              <a:t>What to do if “change</a:t>
            </a:r>
            <a:r>
              <a:rPr lang="en-US" dirty="0"/>
              <a:t>s</a:t>
            </a:r>
            <a:r>
              <a:rPr lang="en-ER" dirty="0"/>
              <a:t>” </a:t>
            </a:r>
            <a:r>
              <a:rPr lang="en-US" dirty="0"/>
              <a:t>k</a:t>
            </a:r>
            <a:r>
              <a:rPr lang="en-ER" dirty="0"/>
              <a:t>e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s</a:t>
            </a:r>
            <a:r>
              <a:rPr lang="en-US" dirty="0"/>
              <a:t>n</a:t>
            </a:r>
            <a:r>
              <a:rPr lang="en-ER" dirty="0"/>
              <a:t>’</a:t>
            </a:r>
            <a:r>
              <a:rPr lang="en-US" dirty="0"/>
              <a:t>t</a:t>
            </a:r>
            <a:r>
              <a:rPr lang="en-ER" dirty="0"/>
              <a:t> found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ER" dirty="0"/>
              <a:t>If file is there, </a:t>
            </a:r>
            <a:r>
              <a:rPr lang="en-US" dirty="0"/>
              <a:t>r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 </a:t>
            </a:r>
            <a:r>
              <a:rPr lang="en-US" dirty="0"/>
              <a:t>g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_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g,</a:t>
            </a:r>
          </a:p>
          <a:p>
            <a:pPr lvl="1"/>
            <a:r>
              <a:rPr lang="en-ER" dirty="0" err="1"/>
              <a:t>Ot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w</a:t>
            </a:r>
            <a:r>
              <a:rPr lang="en-US" dirty="0" err="1"/>
              <a:t>i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, </a:t>
            </a:r>
            <a:r>
              <a:rPr lang="en-US" dirty="0"/>
              <a:t>r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 </a:t>
            </a:r>
            <a:r>
              <a:rPr lang="en-US" dirty="0"/>
              <a:t>n</a:t>
            </a:r>
            <a:r>
              <a:rPr lang="en-ER" dirty="0"/>
              <a:t>e</a:t>
            </a:r>
            <a:r>
              <a:rPr lang="en-US" dirty="0"/>
              <a:t>w</a:t>
            </a:r>
            <a:r>
              <a:rPr lang="en-ER" dirty="0"/>
              <a:t>_config  </a:t>
            </a:r>
          </a:p>
          <a:p>
            <a:pPr lvl="1"/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e</a:t>
            </a:r>
            <a:r>
              <a:rPr lang="en-ER" dirty="0"/>
              <a:t>a</a:t>
            </a:r>
            <a:r>
              <a:rPr lang="en-US" dirty="0"/>
              <a:t>c</a:t>
            </a:r>
            <a:r>
              <a:rPr lang="en-ER" dirty="0"/>
              <a:t>h </a:t>
            </a:r>
            <a:r>
              <a:rPr lang="en-US" dirty="0"/>
              <a:t>k</a:t>
            </a:r>
            <a:r>
              <a:rPr lang="en-ER" dirty="0"/>
              <a:t>e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 </a:t>
            </a:r>
            <a:r>
              <a:rPr lang="en-US" dirty="0"/>
              <a:t>b</a:t>
            </a:r>
            <a:r>
              <a:rPr lang="en-ER" dirty="0"/>
              <a:t>o</a:t>
            </a:r>
            <a:r>
              <a:rPr lang="en-US" dirty="0"/>
              <a:t>t</a:t>
            </a:r>
            <a:r>
              <a:rPr lang="en-ER" dirty="0"/>
              <a:t>h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g{}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g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{} </a:t>
            </a:r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p</a:t>
            </a:r>
            <a:r>
              <a:rPr lang="en-ER" dirty="0"/>
              <a:t>l</a:t>
            </a:r>
            <a:r>
              <a:rPr lang="en-US" dirty="0"/>
              <a:t>a</a:t>
            </a:r>
            <a:r>
              <a:rPr lang="en-ER" dirty="0"/>
              <a:t>c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old one </a:t>
            </a:r>
          </a:p>
          <a:p>
            <a:pPr lvl="1"/>
            <a:r>
              <a:rPr lang="en-ER" dirty="0"/>
              <a:t>Re-s</a:t>
            </a:r>
            <a:r>
              <a:rPr lang="en-US" dirty="0"/>
              <a:t>a</a:t>
            </a:r>
            <a:r>
              <a:rPr lang="en-ER" dirty="0"/>
              <a:t>v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</a:t>
            </a:r>
          </a:p>
          <a:p>
            <a:pPr lvl="1"/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U</a:t>
            </a:r>
            <a:r>
              <a:rPr lang="en-US" dirty="0"/>
              <a:t>R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(</a:t>
            </a:r>
            <a:r>
              <a:rPr lang="en-US" dirty="0"/>
              <a:t>d</a:t>
            </a:r>
            <a:r>
              <a:rPr lang="en-ER" dirty="0"/>
              <a:t>uh)</a:t>
            </a: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ER" b="1" dirty="0">
                <a:solidFill>
                  <a:srgbClr val="7030A0"/>
                </a:solidFill>
              </a:rPr>
              <a:t>p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ER" b="1" dirty="0">
                <a:solidFill>
                  <a:srgbClr val="7030A0"/>
                </a:solidFill>
              </a:rPr>
              <a:t>s</a:t>
            </a:r>
            <a:r>
              <a:rPr lang="en-US" b="1" dirty="0">
                <a:solidFill>
                  <a:srgbClr val="7030A0"/>
                </a:solidFill>
              </a:rPr>
              <a:t>s</a:t>
            </a:r>
            <a:endParaRPr lang="en-ER" b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w</a:t>
            </a:r>
            <a:r>
              <a:rPr lang="en-ER" dirty="0"/>
              <a:t>r</a:t>
            </a:r>
            <a:r>
              <a:rPr lang="en-US" dirty="0"/>
              <a:t>a</a:t>
            </a:r>
            <a:r>
              <a:rPr lang="en-ER" dirty="0"/>
              <a:t>p</a:t>
            </a:r>
            <a:r>
              <a:rPr lang="en-US" dirty="0"/>
              <a:t>p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w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l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u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 </a:t>
            </a:r>
            <a:r>
              <a:rPr lang="en-US" dirty="0"/>
              <a:t>g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_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 </a:t>
            </a:r>
            <a:r>
              <a:rPr lang="en-US" dirty="0"/>
              <a:t>o</a:t>
            </a:r>
            <a:r>
              <a:rPr lang="en-ER" dirty="0"/>
              <a:t>r </a:t>
            </a:r>
            <a:r>
              <a:rPr lang="en-US" dirty="0"/>
              <a:t>n</a:t>
            </a:r>
            <a:r>
              <a:rPr lang="en-ER" dirty="0"/>
              <a:t>e</a:t>
            </a:r>
            <a:r>
              <a:rPr lang="en-US" dirty="0"/>
              <a:t>w</a:t>
            </a:r>
            <a:r>
              <a:rPr lang="en-ER" dirty="0"/>
              <a:t>_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g, 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n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s</a:t>
            </a:r>
            <a:r>
              <a:rPr lang="en-ER" dirty="0"/>
              <a:t>. </a:t>
            </a:r>
          </a:p>
          <a:p>
            <a:pPr marL="0" indent="0">
              <a:buNone/>
            </a:pPr>
            <a:r>
              <a:rPr lang="en-ER" dirty="0"/>
              <a:t>It gets called ~</a:t>
            </a:r>
            <a:r>
              <a:rPr lang="en-US" dirty="0"/>
              <a:t>l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e 360 </a:t>
            </a:r>
            <a:r>
              <a:rPr lang="en-US" dirty="0" err="1"/>
              <a:t>i</a:t>
            </a:r>
            <a:r>
              <a:rPr lang="en-ER" dirty="0"/>
              <a:t>n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Global for this package! </a:t>
            </a:r>
            <a:r>
              <a:rPr lang="en-US" dirty="0"/>
              <a:t>S</a:t>
            </a:r>
            <a:r>
              <a:rPr lang="en-ER" dirty="0"/>
              <a:t>o </a:t>
            </a:r>
            <a:r>
              <a:rPr lang="en-US" dirty="0" err="1"/>
              <a:t>i</a:t>
            </a:r>
            <a:r>
              <a:rPr lang="en-ER" dirty="0"/>
              <a:t>t’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l</a:t>
            </a:r>
            <a:r>
              <a:rPr lang="en-ER" dirty="0"/>
              <a:t>o</a:t>
            </a:r>
            <a:r>
              <a:rPr lang="en-US" dirty="0"/>
              <a:t>a</a:t>
            </a:r>
            <a:r>
              <a:rPr lang="en-ER" dirty="0"/>
              <a:t>d</a:t>
            </a:r>
            <a:r>
              <a:rPr lang="en-US" dirty="0"/>
              <a:t>e</a:t>
            </a:r>
            <a:r>
              <a:rPr lang="en-ER" dirty="0"/>
              <a:t>d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l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t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 function defaults!</a:t>
            </a:r>
          </a:p>
          <a:p>
            <a:pPr marL="0" indent="0">
              <a:buNone/>
            </a:pPr>
            <a:r>
              <a:rPr lang="en-ER" dirty="0"/>
              <a:t>Users can use it to edit the config fi</a:t>
            </a:r>
            <a:r>
              <a:rPr lang="en-US" dirty="0"/>
              <a:t>l</a:t>
            </a:r>
            <a:r>
              <a:rPr lang="en-ER" dirty="0"/>
              <a:t>e,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g</a:t>
            </a:r>
            <a:r>
              <a:rPr lang="en-ER" dirty="0"/>
              <a:t>h </a:t>
            </a:r>
            <a:r>
              <a:rPr lang="en-US" dirty="0"/>
              <a:t>y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n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s</a:t>
            </a:r>
            <a:r>
              <a:rPr lang="en-ER" dirty="0"/>
              <a:t>o </a:t>
            </a:r>
            <a:r>
              <a:rPr lang="en-US" dirty="0"/>
              <a:t>d</a:t>
            </a:r>
            <a:r>
              <a:rPr lang="en-ER" dirty="0"/>
              <a:t>o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y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r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l</a:t>
            </a:r>
            <a:r>
              <a:rPr lang="en-ER" dirty="0"/>
              <a:t>f 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t’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Y</a:t>
            </a:r>
            <a:r>
              <a:rPr lang="en-ER" dirty="0"/>
              <a:t>A</a:t>
            </a:r>
            <a:r>
              <a:rPr lang="en-US" dirty="0"/>
              <a:t>M</a:t>
            </a:r>
            <a:r>
              <a:rPr lang="en-ER" dirty="0"/>
              <a:t>L.</a:t>
            </a:r>
          </a:p>
        </p:txBody>
      </p:sp>
    </p:spTree>
    <p:extLst>
      <p:ext uri="{BB962C8B-B14F-4D97-AF65-F5344CB8AC3E}">
        <p14:creationId xmlns:p14="http://schemas.microsoft.com/office/powerpoint/2010/main" val="248845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8304-477C-43AA-9FE7-6B721DB1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F82E-67C7-46E4-8A7B-C0AC391D7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0F2-3973-4D8E-9E61-880AD147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R" dirty="0"/>
              <a:t>G</a:t>
            </a:r>
            <a:r>
              <a:rPr lang="en-US" dirty="0"/>
              <a:t>r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p 1: Get File-Importing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DFE2-391D-4C63-8BD0-2051AA0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7924800" cy="5467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W</a:t>
            </a:r>
            <a:r>
              <a:rPr lang="en-ER" sz="2400" b="1" u="sng" dirty="0"/>
              <a:t>h</a:t>
            </a:r>
            <a:r>
              <a:rPr lang="en-US" sz="2400" b="1" u="sng" dirty="0"/>
              <a:t>y</a:t>
            </a:r>
            <a:r>
              <a:rPr lang="en-ER" sz="2400" b="1" u="sng" dirty="0"/>
              <a:t> </a:t>
            </a:r>
            <a:r>
              <a:rPr lang="en-US" sz="2400" b="1" u="sng" dirty="0"/>
              <a:t>h</a:t>
            </a:r>
            <a:r>
              <a:rPr lang="en-ER" sz="2400" b="1" u="sng" dirty="0"/>
              <a:t>a</a:t>
            </a:r>
            <a:r>
              <a:rPr lang="en-US" sz="2400" b="1" u="sng" dirty="0"/>
              <a:t>v</a:t>
            </a:r>
            <a:r>
              <a:rPr lang="en-ER" sz="2400" b="1" u="sng" dirty="0"/>
              <a:t>e </a:t>
            </a:r>
            <a:r>
              <a:rPr lang="en-US" sz="2400" b="1" u="sng" dirty="0"/>
              <a:t>t</a:t>
            </a:r>
            <a:r>
              <a:rPr lang="en-ER" sz="2400" b="1" u="sng" dirty="0"/>
              <a:t>h</a:t>
            </a:r>
            <a:r>
              <a:rPr lang="en-US" sz="2400" b="1" u="sng" dirty="0"/>
              <a:t>e</a:t>
            </a:r>
            <a:r>
              <a:rPr lang="en-ER" sz="2400" b="1" u="sng" dirty="0"/>
              <a:t>s</a:t>
            </a:r>
            <a:r>
              <a:rPr lang="en-US" sz="2400" b="1" u="sng" dirty="0"/>
              <a:t>e</a:t>
            </a:r>
            <a:r>
              <a:rPr lang="en-ER" sz="2400" b="1" u="sng" dirty="0"/>
              <a:t> functions?</a:t>
            </a:r>
          </a:p>
          <a:p>
            <a:r>
              <a:rPr lang="en-US" sz="2400" dirty="0"/>
              <a:t>I</a:t>
            </a:r>
            <a:r>
              <a:rPr lang="en-ER" sz="2400" dirty="0"/>
              <a:t> </a:t>
            </a:r>
            <a:r>
              <a:rPr lang="en-US" sz="2400" dirty="0"/>
              <a:t>d</a:t>
            </a:r>
            <a:r>
              <a:rPr lang="en-ER" sz="2400" dirty="0"/>
              <a:t>o</a:t>
            </a:r>
            <a:r>
              <a:rPr lang="en-US" sz="2400" dirty="0"/>
              <a:t>n</a:t>
            </a:r>
            <a:r>
              <a:rPr lang="en-ER" sz="2400" dirty="0"/>
              <a:t>’</a:t>
            </a:r>
            <a:r>
              <a:rPr lang="en-US" sz="2400" dirty="0"/>
              <a:t>t</a:t>
            </a:r>
            <a:r>
              <a:rPr lang="en-ER" sz="2400" dirty="0"/>
              <a:t> </a:t>
            </a:r>
            <a:r>
              <a:rPr lang="en-US" sz="2400" dirty="0"/>
              <a:t>t</a:t>
            </a:r>
            <a:r>
              <a:rPr lang="en-ER" sz="2400" dirty="0"/>
              <a:t>r</a:t>
            </a:r>
            <a:r>
              <a:rPr lang="en-US" sz="2400" dirty="0"/>
              <a:t>u</a:t>
            </a:r>
            <a:r>
              <a:rPr lang="en-ER" sz="2400" dirty="0"/>
              <a:t>s</a:t>
            </a:r>
            <a:r>
              <a:rPr lang="en-US" sz="2400" dirty="0"/>
              <a:t>t</a:t>
            </a:r>
            <a:r>
              <a:rPr lang="en-ER" sz="2400" dirty="0"/>
              <a:t> </a:t>
            </a:r>
            <a:r>
              <a:rPr lang="en-US" sz="2400" dirty="0"/>
              <a:t>t</a:t>
            </a:r>
            <a:r>
              <a:rPr lang="en-ER" sz="2400" dirty="0"/>
              <a:t>h</a:t>
            </a:r>
            <a:r>
              <a:rPr lang="en-US" sz="2400" dirty="0"/>
              <a:t>a</a:t>
            </a:r>
            <a:r>
              <a:rPr lang="en-ER" sz="2400" dirty="0"/>
              <a:t>t </a:t>
            </a:r>
            <a:r>
              <a:rPr lang="en-US" sz="2400" dirty="0"/>
              <a:t>a</a:t>
            </a:r>
            <a:r>
              <a:rPr lang="en-ER" sz="2400" dirty="0"/>
              <a:t>l</a:t>
            </a:r>
            <a:r>
              <a:rPr lang="en-US" sz="2400" dirty="0"/>
              <a:t>l</a:t>
            </a:r>
            <a:r>
              <a:rPr lang="en-ER" sz="2400" dirty="0"/>
              <a:t> </a:t>
            </a:r>
            <a:r>
              <a:rPr lang="en-US" sz="2400" dirty="0" err="1"/>
              <a:t>i</a:t>
            </a:r>
            <a:r>
              <a:rPr lang="en-ER" sz="2400" dirty="0"/>
              <a:t>m</a:t>
            </a:r>
            <a:r>
              <a:rPr lang="en-US" sz="2400" dirty="0"/>
              <a:t>p</a:t>
            </a:r>
            <a:r>
              <a:rPr lang="en-ER" sz="2400" dirty="0"/>
              <a:t>o</a:t>
            </a:r>
            <a:r>
              <a:rPr lang="en-US" sz="2400" dirty="0"/>
              <a:t>r</a:t>
            </a:r>
            <a:r>
              <a:rPr lang="en-ER" sz="2400" dirty="0"/>
              <a:t>t</a:t>
            </a:r>
            <a:r>
              <a:rPr lang="en-US" sz="2400" dirty="0"/>
              <a:t>e</a:t>
            </a:r>
            <a:r>
              <a:rPr lang="en-ER" sz="2400" dirty="0"/>
              <a:t>r</a:t>
            </a:r>
            <a:r>
              <a:rPr lang="en-US" sz="2400" dirty="0"/>
              <a:t>s</a:t>
            </a:r>
            <a:r>
              <a:rPr lang="en-ER" sz="2400" dirty="0"/>
              <a:t> </a:t>
            </a:r>
            <a:r>
              <a:rPr lang="en-US" sz="2400" dirty="0"/>
              <a:t>w</a:t>
            </a:r>
            <a:r>
              <a:rPr lang="en-ER" sz="2400" dirty="0" err="1"/>
              <a:t>i</a:t>
            </a:r>
            <a:r>
              <a:rPr lang="en-US" sz="2400" dirty="0"/>
              <a:t>l</a:t>
            </a:r>
            <a:r>
              <a:rPr lang="en-ER" sz="2400" dirty="0"/>
              <a:t>l </a:t>
            </a:r>
            <a:r>
              <a:rPr lang="en-US" sz="2400" dirty="0"/>
              <a:t>c</a:t>
            </a:r>
            <a:r>
              <a:rPr lang="en-ER" sz="2400" dirty="0"/>
              <a:t>h</a:t>
            </a:r>
            <a:r>
              <a:rPr lang="en-US" sz="2400" dirty="0"/>
              <a:t>e</a:t>
            </a:r>
            <a:r>
              <a:rPr lang="en-ER" sz="2400" dirty="0"/>
              <a:t>c</a:t>
            </a:r>
            <a:r>
              <a:rPr lang="en-US" sz="2400" dirty="0"/>
              <a:t>k</a:t>
            </a:r>
            <a:r>
              <a:rPr lang="en-ER" sz="2400" dirty="0"/>
              <a:t> </a:t>
            </a:r>
            <a:r>
              <a:rPr lang="en-US" sz="2400" dirty="0"/>
              <a:t>f</a:t>
            </a:r>
            <a:r>
              <a:rPr lang="en-ER" sz="2400" dirty="0"/>
              <a:t>o</a:t>
            </a:r>
            <a:r>
              <a:rPr lang="en-US" sz="2400" dirty="0"/>
              <a:t>r</a:t>
            </a:r>
            <a:r>
              <a:rPr lang="en-ER" sz="2400" dirty="0"/>
              <a:t>m</a:t>
            </a:r>
            <a:r>
              <a:rPr lang="en-US" sz="2400" dirty="0"/>
              <a:t>a</a:t>
            </a:r>
            <a:r>
              <a:rPr lang="en-ER" sz="2400" dirty="0"/>
              <a:t>t</a:t>
            </a:r>
            <a:r>
              <a:rPr lang="en-US" sz="2400" dirty="0"/>
              <a:t>t</a:t>
            </a:r>
            <a:r>
              <a:rPr lang="en-ER" sz="2400" dirty="0" err="1"/>
              <a:t>i</a:t>
            </a:r>
            <a:r>
              <a:rPr lang="en-US" sz="2400" dirty="0"/>
              <a:t>n</a:t>
            </a:r>
            <a:r>
              <a:rPr lang="en-ER" sz="2400" dirty="0"/>
              <a:t>g </a:t>
            </a:r>
            <a:r>
              <a:rPr lang="en-US" sz="2400" dirty="0"/>
              <a:t>a</a:t>
            </a:r>
            <a:r>
              <a:rPr lang="en-ER" sz="2400" dirty="0"/>
              <a:t>n</a:t>
            </a:r>
            <a:r>
              <a:rPr lang="en-US" sz="2400" dirty="0"/>
              <a:t>d</a:t>
            </a:r>
            <a:r>
              <a:rPr lang="en-ER" sz="2400" dirty="0"/>
              <a:t> </a:t>
            </a:r>
            <a:r>
              <a:rPr lang="en-US" sz="2400" dirty="0"/>
              <a:t>n</a:t>
            </a:r>
            <a:r>
              <a:rPr lang="en-ER" sz="2400" dirty="0"/>
              <a:t>o</a:t>
            </a:r>
            <a:r>
              <a:rPr lang="en-US" sz="2400" dirty="0"/>
              <a:t>t</a:t>
            </a:r>
            <a:r>
              <a:rPr lang="en-ER" sz="2400" dirty="0"/>
              <a:t> </a:t>
            </a:r>
            <a:r>
              <a:rPr lang="en-US" sz="2400" dirty="0"/>
              <a:t>e</a:t>
            </a:r>
            <a:r>
              <a:rPr lang="en-ER" sz="2400" dirty="0"/>
              <a:t>r</a:t>
            </a:r>
            <a:r>
              <a:rPr lang="en-US" sz="2400" dirty="0"/>
              <a:t>r</a:t>
            </a:r>
            <a:r>
              <a:rPr lang="en-ER" sz="2400" dirty="0"/>
              <a:t>o</a:t>
            </a:r>
            <a:r>
              <a:rPr lang="en-US" sz="2400" dirty="0"/>
              <a:t>r</a:t>
            </a:r>
            <a:r>
              <a:rPr lang="en-ER" sz="2400" dirty="0"/>
              <a:t> out at other times, so before we do importing </a:t>
            </a:r>
            <a:r>
              <a:rPr lang="en-US" sz="2400" dirty="0"/>
              <a:t>I</a:t>
            </a:r>
            <a:r>
              <a:rPr lang="en-ER" sz="2400" dirty="0"/>
              <a:t> </a:t>
            </a:r>
            <a:r>
              <a:rPr lang="en-US" sz="2400" dirty="0"/>
              <a:t>w</a:t>
            </a:r>
            <a:r>
              <a:rPr lang="en-ER" sz="2400" dirty="0"/>
              <a:t>a</a:t>
            </a:r>
            <a:r>
              <a:rPr lang="en-US" sz="2400" dirty="0"/>
              <a:t>n</a:t>
            </a:r>
            <a:r>
              <a:rPr lang="en-ER" sz="2400" dirty="0"/>
              <a:t>t </a:t>
            </a:r>
            <a:r>
              <a:rPr lang="en-US" sz="2400" dirty="0"/>
              <a:t>t</a:t>
            </a:r>
            <a:r>
              <a:rPr lang="en-ER" sz="2400" dirty="0"/>
              <a:t>o </a:t>
            </a:r>
            <a:r>
              <a:rPr lang="en-US" sz="2400" dirty="0"/>
              <a:t>b</a:t>
            </a:r>
            <a:r>
              <a:rPr lang="en-ER" sz="2400" dirty="0"/>
              <a:t>e </a:t>
            </a:r>
            <a:r>
              <a:rPr lang="en-US" sz="2400" dirty="0"/>
              <a:t>a</a:t>
            </a:r>
            <a:r>
              <a:rPr lang="en-ER" sz="2400" dirty="0"/>
              <a:t>b</a:t>
            </a:r>
            <a:r>
              <a:rPr lang="en-US" sz="2400" dirty="0"/>
              <a:t>l</a:t>
            </a:r>
            <a:r>
              <a:rPr lang="en-ER" sz="2400" dirty="0"/>
              <a:t>e </a:t>
            </a:r>
            <a:r>
              <a:rPr lang="en-US" sz="2400" dirty="0"/>
              <a:t>t</a:t>
            </a:r>
            <a:r>
              <a:rPr lang="en-ER" sz="2400" dirty="0"/>
              <a:t>o </a:t>
            </a:r>
            <a:r>
              <a:rPr lang="en-US" sz="2400" dirty="0"/>
              <a:t>c</a:t>
            </a:r>
            <a:r>
              <a:rPr lang="en-ER" sz="2400" dirty="0"/>
              <a:t>h</a:t>
            </a:r>
            <a:r>
              <a:rPr lang="en-US" sz="2400" dirty="0"/>
              <a:t>e</a:t>
            </a:r>
            <a:r>
              <a:rPr lang="en-ER" sz="2400" dirty="0"/>
              <a:t>c</a:t>
            </a:r>
            <a:r>
              <a:rPr lang="en-US" sz="2400" dirty="0"/>
              <a:t>k</a:t>
            </a:r>
            <a:r>
              <a:rPr lang="en-ER" sz="2400" dirty="0"/>
              <a:t> </a:t>
            </a:r>
            <a:r>
              <a:rPr lang="en-US" sz="2400" dirty="0"/>
              <a:t>f</a:t>
            </a:r>
            <a:r>
              <a:rPr lang="en-ER" sz="2400" dirty="0" err="1"/>
              <a:t>i</a:t>
            </a:r>
            <a:r>
              <a:rPr lang="en-US" sz="2400" dirty="0"/>
              <a:t>l</a:t>
            </a:r>
            <a:r>
              <a:rPr lang="en-ER" sz="2400" dirty="0"/>
              <a:t>e</a:t>
            </a:r>
            <a:r>
              <a:rPr lang="en-US" sz="2400" dirty="0"/>
              <a:t>s</a:t>
            </a:r>
            <a:r>
              <a:rPr lang="en-ER" sz="2400" dirty="0"/>
              <a:t> </a:t>
            </a:r>
            <a:r>
              <a:rPr lang="en-US" sz="2400" dirty="0"/>
              <a:t>u</a:t>
            </a:r>
            <a:r>
              <a:rPr lang="en-ER" sz="2400" dirty="0"/>
              <a:t>s</a:t>
            </a:r>
            <a:r>
              <a:rPr lang="en-US" sz="2400" dirty="0" err="1"/>
              <a:t>i</a:t>
            </a:r>
            <a:r>
              <a:rPr lang="en-ER" sz="2400" dirty="0"/>
              <a:t>n</a:t>
            </a:r>
            <a:r>
              <a:rPr lang="en-US" sz="2400" dirty="0"/>
              <a:t>g</a:t>
            </a:r>
            <a:r>
              <a:rPr lang="en-ER" sz="2400" dirty="0"/>
              <a:t> </a:t>
            </a:r>
            <a:r>
              <a:rPr lang="en-US" sz="2400" dirty="0"/>
              <a:t>o</a:t>
            </a:r>
            <a:r>
              <a:rPr lang="en-ER" sz="2400" dirty="0" err="1"/>
              <a:t>ur</a:t>
            </a:r>
            <a:r>
              <a:rPr lang="en-ER" sz="2400" dirty="0"/>
              <a:t> own functions</a:t>
            </a:r>
          </a:p>
          <a:p>
            <a:r>
              <a:rPr lang="en-ER" sz="2400" dirty="0"/>
              <a:t>Th</a:t>
            </a:r>
            <a:r>
              <a:rPr lang="en-US" sz="2400" dirty="0"/>
              <a:t>e</a:t>
            </a:r>
            <a:r>
              <a:rPr lang="en-ER" sz="2400" dirty="0"/>
              <a:t>s</a:t>
            </a:r>
            <a:r>
              <a:rPr lang="en-US" sz="2400" dirty="0"/>
              <a:t>e</a:t>
            </a:r>
            <a:r>
              <a:rPr lang="en-ER" sz="2400" dirty="0"/>
              <a:t> </a:t>
            </a:r>
            <a:r>
              <a:rPr lang="en-US" sz="2400" dirty="0"/>
              <a:t>s</a:t>
            </a:r>
            <a:r>
              <a:rPr lang="en-ER" sz="2400" dirty="0"/>
              <a:t>h</a:t>
            </a:r>
            <a:r>
              <a:rPr lang="en-US" sz="2400" dirty="0"/>
              <a:t>o</a:t>
            </a:r>
            <a:r>
              <a:rPr lang="en-ER" sz="2400" dirty="0"/>
              <a:t>u</a:t>
            </a:r>
            <a:r>
              <a:rPr lang="en-US" sz="2400" dirty="0"/>
              <a:t>l</a:t>
            </a:r>
            <a:r>
              <a:rPr lang="en-ER" sz="2400" dirty="0"/>
              <a:t>d </a:t>
            </a:r>
            <a:r>
              <a:rPr lang="en-US" sz="2400" dirty="0"/>
              <a:t>b</a:t>
            </a:r>
            <a:r>
              <a:rPr lang="en-ER" sz="2400" dirty="0"/>
              <a:t>e broadly really useful for other developers on the pro</a:t>
            </a:r>
            <a:r>
              <a:rPr lang="en-US" sz="2400" dirty="0"/>
              <a:t>j</a:t>
            </a:r>
            <a:r>
              <a:rPr lang="en-ER" sz="2400" dirty="0"/>
              <a:t>e</a:t>
            </a:r>
            <a:r>
              <a:rPr lang="en-US" sz="2400" dirty="0"/>
              <a:t>c</a:t>
            </a:r>
            <a:r>
              <a:rPr lang="en-ER" sz="2400" dirty="0"/>
              <a:t>t (</a:t>
            </a:r>
            <a:r>
              <a:rPr lang="en-US" sz="2400" dirty="0"/>
              <a:t>a</a:t>
            </a:r>
            <a:r>
              <a:rPr lang="en-ER" sz="2400" dirty="0"/>
              <a:t>n</a:t>
            </a:r>
            <a:r>
              <a:rPr lang="en-US" sz="2400" dirty="0"/>
              <a:t>d</a:t>
            </a:r>
            <a:r>
              <a:rPr lang="en-ER" sz="2400" dirty="0"/>
              <a:t> </a:t>
            </a:r>
            <a:r>
              <a:rPr lang="en-US" sz="2400" dirty="0"/>
              <a:t>t</a:t>
            </a:r>
            <a:r>
              <a:rPr lang="en-ER" sz="2400" dirty="0"/>
              <a:t>h</a:t>
            </a:r>
            <a:r>
              <a:rPr lang="en-US" sz="2400" dirty="0"/>
              <a:t>e</a:t>
            </a:r>
            <a:r>
              <a:rPr lang="en-ER" sz="2400" dirty="0"/>
              <a:t>r</a:t>
            </a:r>
            <a:r>
              <a:rPr lang="en-US" sz="2400" dirty="0"/>
              <a:t>e</a:t>
            </a:r>
            <a:r>
              <a:rPr lang="en-ER" sz="2400" dirty="0"/>
              <a:t>f</a:t>
            </a:r>
            <a:r>
              <a:rPr lang="en-US" sz="2400" dirty="0"/>
              <a:t>o</a:t>
            </a:r>
            <a:r>
              <a:rPr lang="en-ER" sz="2400" dirty="0"/>
              <a:t>r</a:t>
            </a:r>
            <a:r>
              <a:rPr lang="en-US" sz="2400" dirty="0"/>
              <a:t>e</a:t>
            </a:r>
            <a:r>
              <a:rPr lang="en-ER" sz="2400" dirty="0"/>
              <a:t> </a:t>
            </a:r>
            <a:r>
              <a:rPr lang="en-US" sz="2400" dirty="0"/>
              <a:t>w</a:t>
            </a:r>
            <a:r>
              <a:rPr lang="en-ER" sz="2400" dirty="0"/>
              <a:t>e</a:t>
            </a:r>
            <a:r>
              <a:rPr lang="en-US" sz="2400" dirty="0"/>
              <a:t>r</a:t>
            </a:r>
            <a:r>
              <a:rPr lang="en-ER" sz="2400" dirty="0"/>
              <a:t>e </a:t>
            </a:r>
            <a:r>
              <a:rPr lang="en-US" sz="2400" dirty="0"/>
              <a:t>h</a:t>
            </a:r>
            <a:r>
              <a:rPr lang="en-ER" sz="2400" dirty="0"/>
              <a:t>o</a:t>
            </a:r>
            <a:r>
              <a:rPr lang="en-US" sz="2400" dirty="0"/>
              <a:t>p</a:t>
            </a:r>
            <a:r>
              <a:rPr lang="en-ER" sz="2400" dirty="0"/>
              <a:t>e</a:t>
            </a:r>
            <a:r>
              <a:rPr lang="en-US" sz="2400" dirty="0"/>
              <a:t>d</a:t>
            </a:r>
            <a:r>
              <a:rPr lang="en-ER" sz="2400" dirty="0"/>
              <a:t>/</a:t>
            </a:r>
            <a:r>
              <a:rPr lang="en-US" sz="2400" dirty="0" err="1"/>
              <a:t>i</a:t>
            </a:r>
            <a:r>
              <a:rPr lang="en-ER" sz="2400" dirty="0"/>
              <a:t>n</a:t>
            </a:r>
            <a:r>
              <a:rPr lang="en-US" sz="2400" dirty="0"/>
              <a:t>t</a:t>
            </a:r>
            <a:r>
              <a:rPr lang="en-ER" sz="2400" dirty="0"/>
              <a:t>e</a:t>
            </a:r>
            <a:r>
              <a:rPr lang="en-US" sz="2400" dirty="0"/>
              <a:t>n</a:t>
            </a:r>
            <a:r>
              <a:rPr lang="en-ER" sz="2400" dirty="0"/>
              <a:t>d</a:t>
            </a:r>
            <a:r>
              <a:rPr lang="en-US" sz="2400" dirty="0"/>
              <a:t>e</a:t>
            </a:r>
            <a:r>
              <a:rPr lang="en-ER" sz="2400" dirty="0"/>
              <a:t>d </a:t>
            </a:r>
            <a:r>
              <a:rPr lang="en-US" sz="2400" dirty="0"/>
              <a:t>t</a:t>
            </a:r>
            <a:r>
              <a:rPr lang="en-ER" sz="2400" dirty="0"/>
              <a:t>o </a:t>
            </a:r>
            <a:r>
              <a:rPr lang="en-US" sz="2400" dirty="0"/>
              <a:t>b</a:t>
            </a:r>
            <a:r>
              <a:rPr lang="en-ER" sz="2400" dirty="0"/>
              <a:t>e </a:t>
            </a:r>
            <a:r>
              <a:rPr lang="en-US" sz="2400" dirty="0"/>
              <a:t>d</a:t>
            </a:r>
            <a:r>
              <a:rPr lang="en-ER" sz="2400" dirty="0"/>
              <a:t>e</a:t>
            </a:r>
            <a:r>
              <a:rPr lang="en-US" sz="2400" dirty="0"/>
              <a:t>p</a:t>
            </a:r>
            <a:r>
              <a:rPr lang="en-ER" sz="2400" dirty="0"/>
              <a:t>l</a:t>
            </a:r>
            <a:r>
              <a:rPr lang="en-US" sz="2400" dirty="0"/>
              <a:t>o</a:t>
            </a:r>
            <a:r>
              <a:rPr lang="en-ER" sz="2400" dirty="0"/>
              <a:t>y</a:t>
            </a:r>
            <a:r>
              <a:rPr lang="en-US" sz="2400" dirty="0"/>
              <a:t>e</a:t>
            </a:r>
            <a:r>
              <a:rPr lang="en-ER" sz="2400" dirty="0"/>
              <a:t>d </a:t>
            </a:r>
            <a:r>
              <a:rPr lang="en-US" sz="2400" dirty="0"/>
              <a:t>m</a:t>
            </a:r>
            <a:r>
              <a:rPr lang="en-ER" sz="2400" dirty="0"/>
              <a:t>o</a:t>
            </a:r>
            <a:r>
              <a:rPr lang="en-US" sz="2400" dirty="0"/>
              <a:t>n</a:t>
            </a:r>
            <a:r>
              <a:rPr lang="en-ER" sz="2400" dirty="0"/>
              <a:t>t</a:t>
            </a:r>
            <a:r>
              <a:rPr lang="en-US" sz="2400" dirty="0"/>
              <a:t>h</a:t>
            </a:r>
            <a:r>
              <a:rPr lang="en-ER" sz="2400" dirty="0"/>
              <a:t>s </a:t>
            </a:r>
            <a:r>
              <a:rPr lang="en-US" sz="2400" dirty="0"/>
              <a:t>a</a:t>
            </a:r>
            <a:r>
              <a:rPr lang="en-ER" sz="2400" dirty="0"/>
              <a:t>g</a:t>
            </a:r>
            <a:r>
              <a:rPr lang="en-US" sz="2400" dirty="0"/>
              <a:t>o</a:t>
            </a:r>
            <a:r>
              <a:rPr lang="en-ER" sz="2400" dirty="0"/>
              <a:t> </a:t>
            </a:r>
            <a:r>
              <a:rPr lang="en-US" sz="2400" dirty="0"/>
              <a:t>b</a:t>
            </a:r>
            <a:r>
              <a:rPr lang="en-ER" sz="2400" dirty="0"/>
              <a:t>u</a:t>
            </a:r>
            <a:r>
              <a:rPr lang="en-US" sz="2400" dirty="0"/>
              <a:t>t</a:t>
            </a:r>
            <a:r>
              <a:rPr lang="en-ER" sz="2400" dirty="0"/>
              <a:t> </a:t>
            </a:r>
            <a:r>
              <a:rPr lang="en-US" sz="2400" dirty="0"/>
              <a:t>n</a:t>
            </a:r>
            <a:r>
              <a:rPr lang="en-ER" sz="2400" dirty="0"/>
              <a:t>e</a:t>
            </a:r>
            <a:r>
              <a:rPr lang="en-US" sz="2400" dirty="0"/>
              <a:t>v</a:t>
            </a:r>
            <a:r>
              <a:rPr lang="en-ER" sz="2400" dirty="0"/>
              <a:t>e</a:t>
            </a:r>
            <a:r>
              <a:rPr lang="en-US" sz="2400" dirty="0"/>
              <a:t>r</a:t>
            </a:r>
            <a:r>
              <a:rPr lang="en-ER" sz="2400" dirty="0"/>
              <a:t> </a:t>
            </a:r>
            <a:r>
              <a:rPr lang="en-US" sz="2400" dirty="0"/>
              <a:t>s</a:t>
            </a:r>
            <a:r>
              <a:rPr lang="en-ER" sz="2400" dirty="0"/>
              <a:t>y</a:t>
            </a:r>
            <a:r>
              <a:rPr lang="en-US" sz="2400" dirty="0"/>
              <a:t>n</a:t>
            </a:r>
            <a:r>
              <a:rPr lang="en-ER" sz="2400" dirty="0"/>
              <a:t>c</a:t>
            </a:r>
            <a:r>
              <a:rPr lang="en-US" sz="2400" dirty="0"/>
              <a:t>e</a:t>
            </a:r>
            <a:r>
              <a:rPr lang="en-ER" sz="2400" dirty="0"/>
              <a:t>d </a:t>
            </a:r>
            <a:r>
              <a:rPr lang="en-US" sz="2400" dirty="0"/>
              <a:t>u</a:t>
            </a:r>
            <a:r>
              <a:rPr lang="en-ER" sz="2400" dirty="0"/>
              <a:t>p...)</a:t>
            </a:r>
          </a:p>
          <a:p>
            <a:r>
              <a:rPr lang="en-ER" sz="2400" dirty="0"/>
              <a:t>Includes a variety of logic </a:t>
            </a:r>
            <a:r>
              <a:rPr lang="en-US" sz="2400" dirty="0"/>
              <a:t>p</a:t>
            </a:r>
            <a:r>
              <a:rPr lang="en-ER" sz="2400" dirty="0"/>
              <a:t>o</a:t>
            </a:r>
            <a:r>
              <a:rPr lang="en-US" sz="2400" dirty="0"/>
              <a:t>s</a:t>
            </a:r>
            <a:r>
              <a:rPr lang="en-ER" sz="2400" dirty="0"/>
              <a:t>s</a:t>
            </a:r>
            <a:r>
              <a:rPr lang="en-US" sz="2400" dirty="0" err="1"/>
              <a:t>i</a:t>
            </a:r>
            <a:r>
              <a:rPr lang="en-ER" sz="2400" dirty="0"/>
              <a:t>b</a:t>
            </a:r>
            <a:r>
              <a:rPr lang="en-US" sz="2400" dirty="0" err="1"/>
              <a:t>i</a:t>
            </a:r>
            <a:r>
              <a:rPr lang="en-ER" sz="2400" dirty="0"/>
              <a:t>l</a:t>
            </a:r>
            <a:r>
              <a:rPr lang="en-US" sz="2400" dirty="0" err="1"/>
              <a:t>i</a:t>
            </a:r>
            <a:r>
              <a:rPr lang="en-ER" sz="2400" dirty="0"/>
              <a:t>t</a:t>
            </a:r>
            <a:r>
              <a:rPr lang="en-US" sz="2400" dirty="0" err="1"/>
              <a:t>i</a:t>
            </a:r>
            <a:r>
              <a:rPr lang="en-ER" sz="2400" dirty="0"/>
              <a:t>e</a:t>
            </a:r>
            <a:r>
              <a:rPr lang="en-US" sz="2400" dirty="0"/>
              <a:t>s</a:t>
            </a:r>
            <a:r>
              <a:rPr lang="en-ER" sz="2400" dirty="0"/>
              <a:t> </a:t>
            </a:r>
            <a:r>
              <a:rPr lang="en-US" sz="2400" dirty="0"/>
              <a:t>t</a:t>
            </a:r>
            <a:r>
              <a:rPr lang="en-ER" sz="2400" dirty="0"/>
              <a:t>o target which files to load, and checks that </a:t>
            </a:r>
            <a:r>
              <a:rPr lang="en-ER" sz="2400" dirty="0" err="1"/>
              <a:t>th</a:t>
            </a:r>
            <a:r>
              <a:rPr lang="en-US" sz="2400" dirty="0"/>
              <a:t>e</a:t>
            </a:r>
            <a:r>
              <a:rPr lang="en-ER" sz="2400" dirty="0"/>
              <a:t>y </a:t>
            </a:r>
            <a:r>
              <a:rPr lang="en-US" sz="2400" dirty="0"/>
              <a:t>a</a:t>
            </a:r>
            <a:r>
              <a:rPr lang="en-ER" sz="2400" dirty="0"/>
              <a:t>r</a:t>
            </a:r>
            <a:r>
              <a:rPr lang="en-US" sz="2400" dirty="0"/>
              <a:t>e</a:t>
            </a:r>
            <a:r>
              <a:rPr lang="en-ER" sz="2400" dirty="0"/>
              <a:t> </a:t>
            </a:r>
            <a:r>
              <a:rPr lang="en-US" sz="2400" dirty="0"/>
              <a:t>t</a:t>
            </a:r>
            <a:r>
              <a:rPr lang="en-ER" sz="2400" dirty="0"/>
              <a:t>h</a:t>
            </a:r>
            <a:r>
              <a:rPr lang="en-US" sz="2400" dirty="0"/>
              <a:t>e</a:t>
            </a:r>
            <a:r>
              <a:rPr lang="en-ER" sz="2400" dirty="0"/>
              <a:t>r</a:t>
            </a:r>
            <a:r>
              <a:rPr lang="en-US" sz="2400" dirty="0"/>
              <a:t>e</a:t>
            </a:r>
            <a:r>
              <a:rPr lang="en-ER" sz="2400" dirty="0"/>
              <a:t> </a:t>
            </a:r>
            <a:r>
              <a:rPr lang="en-US" sz="2400" dirty="0"/>
              <a:t>b</a:t>
            </a:r>
            <a:r>
              <a:rPr lang="en-ER" sz="2400" dirty="0"/>
              <a:t>e</a:t>
            </a:r>
            <a:r>
              <a:rPr lang="en-US" sz="2400" dirty="0"/>
              <a:t>f</a:t>
            </a:r>
            <a:r>
              <a:rPr lang="en-ER" sz="2400" dirty="0"/>
              <a:t>o</a:t>
            </a:r>
            <a:r>
              <a:rPr lang="en-US" sz="2400" dirty="0"/>
              <a:t>r</a:t>
            </a:r>
            <a:r>
              <a:rPr lang="en-ER" sz="2400" dirty="0"/>
              <a:t>e </a:t>
            </a:r>
            <a:r>
              <a:rPr lang="en-US" sz="2400" dirty="0"/>
              <a:t>h</a:t>
            </a:r>
            <a:r>
              <a:rPr lang="en-ER" sz="2400" dirty="0"/>
              <a:t>a</a:t>
            </a:r>
            <a:r>
              <a:rPr lang="en-US" sz="2400" dirty="0"/>
              <a:t>n</a:t>
            </a:r>
            <a:r>
              <a:rPr lang="en-ER" sz="2400" dirty="0"/>
              <a:t>d</a:t>
            </a:r>
            <a:r>
              <a:rPr lang="en-US" sz="2400" dirty="0" err="1"/>
              <a:t>i</a:t>
            </a:r>
            <a:r>
              <a:rPr lang="en-ER" sz="2400" dirty="0"/>
              <a:t>n</a:t>
            </a:r>
            <a:r>
              <a:rPr lang="en-US" sz="2400" dirty="0"/>
              <a:t>g</a:t>
            </a:r>
            <a:r>
              <a:rPr lang="en-ER" sz="2400" dirty="0"/>
              <a:t> </a:t>
            </a:r>
            <a:r>
              <a:rPr lang="en-US" sz="2400" dirty="0"/>
              <a:t>t</a:t>
            </a:r>
            <a:r>
              <a:rPr lang="en-ER" sz="2400" dirty="0"/>
              <a:t>h</a:t>
            </a:r>
            <a:r>
              <a:rPr lang="en-US" sz="2400" dirty="0"/>
              <a:t>e</a:t>
            </a:r>
            <a:r>
              <a:rPr lang="en-ER" sz="2400" dirty="0"/>
              <a:t>m </a:t>
            </a:r>
            <a:r>
              <a:rPr lang="en-US" sz="2400" dirty="0"/>
              <a:t>t</a:t>
            </a:r>
            <a:r>
              <a:rPr lang="en-ER" sz="2400" dirty="0"/>
              <a:t>o </a:t>
            </a:r>
            <a:r>
              <a:rPr lang="en-US" sz="2400" dirty="0"/>
              <a:t>t</a:t>
            </a:r>
            <a:r>
              <a:rPr lang="en-ER" sz="2400" dirty="0"/>
              <a:t>h</a:t>
            </a:r>
            <a:r>
              <a:rPr lang="en-US" sz="2400" dirty="0"/>
              <a:t>e</a:t>
            </a:r>
            <a:r>
              <a:rPr lang="en-ER" sz="2400" dirty="0"/>
              <a:t> </a:t>
            </a:r>
            <a:r>
              <a:rPr lang="en-US" sz="2400" dirty="0"/>
              <a:t>u</a:t>
            </a:r>
            <a:r>
              <a:rPr lang="en-ER" sz="2400" dirty="0"/>
              <a:t>s</a:t>
            </a:r>
            <a:r>
              <a:rPr lang="en-US" sz="2400" dirty="0"/>
              <a:t>e</a:t>
            </a:r>
            <a:r>
              <a:rPr lang="en-ER" sz="2400" dirty="0"/>
              <a:t>r </a:t>
            </a:r>
            <a:r>
              <a:rPr lang="en-US" sz="2400" dirty="0"/>
              <a:t>a</a:t>
            </a:r>
            <a:r>
              <a:rPr lang="en-ER" sz="2400" dirty="0"/>
              <a:t>s </a:t>
            </a:r>
            <a:r>
              <a:rPr lang="en-US" sz="2400" dirty="0"/>
              <a:t>a</a:t>
            </a:r>
            <a:r>
              <a:rPr lang="en-ER" sz="2400" dirty="0"/>
              <a:t> </a:t>
            </a:r>
            <a:r>
              <a:rPr lang="en-US" sz="2400" dirty="0"/>
              <a:t>l</a:t>
            </a:r>
            <a:r>
              <a:rPr lang="en-ER" sz="2400" dirty="0" err="1"/>
              <a:t>i</a:t>
            </a:r>
            <a:r>
              <a:rPr lang="en-US" sz="2400" dirty="0"/>
              <a:t>s</a:t>
            </a:r>
            <a:r>
              <a:rPr lang="en-ER" sz="2400" dirty="0"/>
              <a:t>t. </a:t>
            </a:r>
          </a:p>
          <a:p>
            <a:r>
              <a:rPr lang="en-ER" sz="2400" dirty="0"/>
              <a:t>Also, supports a bunch of </a:t>
            </a:r>
            <a:r>
              <a:rPr lang="en-ER" sz="2400" dirty="0" err="1"/>
              <a:t>Tkinter</a:t>
            </a:r>
            <a:r>
              <a:rPr lang="en-ER" sz="2400" dirty="0"/>
              <a:t> </a:t>
            </a:r>
            <a:r>
              <a:rPr lang="en-ER" sz="2400" dirty="0" err="1"/>
              <a:t>filedialog</a:t>
            </a:r>
            <a:r>
              <a:rPr lang="en-ER" sz="2400" dirty="0"/>
              <a:t> type options </a:t>
            </a:r>
            <a:r>
              <a:rPr lang="en-US" sz="2400" dirty="0" err="1"/>
              <a:t>i</a:t>
            </a:r>
            <a:r>
              <a:rPr lang="en-ER" sz="2400" dirty="0" err="1"/>
              <a:t>nternally</a:t>
            </a:r>
            <a:r>
              <a:rPr lang="en-ER" sz="2400" dirty="0"/>
              <a:t>, because WHO LIKES </a:t>
            </a:r>
            <a:r>
              <a:rPr lang="en-US" sz="2400" dirty="0"/>
              <a:t>D</a:t>
            </a:r>
            <a:r>
              <a:rPr lang="en-ER" sz="2400" dirty="0"/>
              <a:t>EBUGGING </a:t>
            </a:r>
            <a:r>
              <a:rPr lang="en-US" sz="2400" dirty="0"/>
              <a:t>W</a:t>
            </a:r>
            <a:r>
              <a:rPr lang="en-ER" sz="2400" dirty="0"/>
              <a:t>I</a:t>
            </a:r>
            <a:r>
              <a:rPr lang="en-US" sz="2400" dirty="0"/>
              <a:t>T</a:t>
            </a:r>
            <a:r>
              <a:rPr lang="en-ER" sz="2400" dirty="0"/>
              <a:t>H </a:t>
            </a:r>
            <a:r>
              <a:rPr lang="en-US" sz="2400" dirty="0"/>
              <a:t>T</a:t>
            </a:r>
            <a:r>
              <a:rPr lang="en-ER" sz="2400" dirty="0"/>
              <a:t>K</a:t>
            </a:r>
            <a:r>
              <a:rPr lang="en-US" sz="2400" dirty="0"/>
              <a:t>I</a:t>
            </a:r>
            <a:r>
              <a:rPr lang="en-ER" sz="2400" dirty="0"/>
              <a:t>N</a:t>
            </a:r>
            <a:r>
              <a:rPr lang="en-US" sz="2400" dirty="0"/>
              <a:t>T</a:t>
            </a:r>
            <a:r>
              <a:rPr lang="en-ER" sz="2400" dirty="0"/>
              <a:t>E</a:t>
            </a:r>
            <a:r>
              <a:rPr lang="en-US" sz="2400" dirty="0"/>
              <a:t>R</a:t>
            </a:r>
            <a:r>
              <a:rPr lang="en-ER" sz="2400" dirty="0"/>
              <a:t>? </a:t>
            </a:r>
            <a:r>
              <a:rPr lang="en-US" sz="2400" dirty="0"/>
              <a:t>N</a:t>
            </a:r>
            <a:r>
              <a:rPr lang="en-ER" sz="2400" dirty="0"/>
              <a:t>O</a:t>
            </a:r>
            <a:r>
              <a:rPr lang="en-US" sz="2400" dirty="0"/>
              <a:t>B</a:t>
            </a:r>
            <a:r>
              <a:rPr lang="en-ER" sz="2400" dirty="0"/>
              <a:t>O</a:t>
            </a:r>
            <a:r>
              <a:rPr lang="en-US" sz="2400" dirty="0"/>
              <a:t>D</a:t>
            </a:r>
            <a:r>
              <a:rPr lang="en-ER" sz="2400" dirty="0"/>
              <a:t>Y! </a:t>
            </a:r>
            <a:r>
              <a:rPr lang="en-US" sz="2400" dirty="0"/>
              <a:t>S</a:t>
            </a:r>
            <a:r>
              <a:rPr lang="en-ER" sz="2400" dirty="0"/>
              <a:t>o </a:t>
            </a:r>
            <a:r>
              <a:rPr lang="en-US" sz="2400" dirty="0"/>
              <a:t>I</a:t>
            </a:r>
            <a:r>
              <a:rPr lang="en-ER" sz="2400" dirty="0"/>
              <a:t> </a:t>
            </a:r>
            <a:r>
              <a:rPr lang="en-US" sz="2400" dirty="0"/>
              <a:t>d</a:t>
            </a:r>
            <a:r>
              <a:rPr lang="en-ER" sz="2400" dirty="0" err="1"/>
              <a:t>i</a:t>
            </a:r>
            <a:r>
              <a:rPr lang="en-US" sz="2400" dirty="0"/>
              <a:t>d</a:t>
            </a:r>
            <a:r>
              <a:rPr lang="en-ER" sz="2400" dirty="0"/>
              <a:t> </a:t>
            </a:r>
            <a:r>
              <a:rPr lang="en-US" sz="2400" dirty="0" err="1"/>
              <a:t>i</a:t>
            </a:r>
            <a:r>
              <a:rPr lang="en-ER" sz="2400" dirty="0"/>
              <a:t>t </a:t>
            </a:r>
            <a:r>
              <a:rPr lang="en-US" sz="2400" dirty="0"/>
              <a:t>f</a:t>
            </a:r>
            <a:r>
              <a:rPr lang="en-ER" sz="2400" dirty="0"/>
              <a:t>o</a:t>
            </a:r>
            <a:r>
              <a:rPr lang="en-US" sz="2400" dirty="0"/>
              <a:t>r</a:t>
            </a:r>
            <a:r>
              <a:rPr lang="en-ER" sz="2400" dirty="0"/>
              <a:t> </a:t>
            </a:r>
            <a:r>
              <a:rPr lang="en-US" sz="2400" dirty="0"/>
              <a:t>y</a:t>
            </a:r>
            <a:r>
              <a:rPr lang="en-ER" sz="2400" dirty="0"/>
              <a:t>o</a:t>
            </a:r>
            <a:r>
              <a:rPr lang="en-US" sz="2400" dirty="0"/>
              <a:t>u</a:t>
            </a:r>
            <a:r>
              <a:rPr lang="en-ER" sz="2400" dirty="0"/>
              <a:t>!</a:t>
            </a:r>
          </a:p>
          <a:p>
            <a:endParaRPr lang="en-ER" sz="2400" dirty="0"/>
          </a:p>
        </p:txBody>
      </p:sp>
    </p:spTree>
    <p:extLst>
      <p:ext uri="{BB962C8B-B14F-4D97-AF65-F5344CB8AC3E}">
        <p14:creationId xmlns:p14="http://schemas.microsoft.com/office/powerpoint/2010/main" val="73724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</a:t>
            </a:r>
            <a:r>
              <a:rPr lang="en-US" b="1" dirty="0"/>
              <a:t>g</a:t>
            </a:r>
            <a:r>
              <a:rPr lang="en-ER" b="1" dirty="0"/>
              <a:t>e</a:t>
            </a:r>
            <a:r>
              <a:rPr lang="en-US" b="1" dirty="0"/>
              <a:t>t</a:t>
            </a:r>
            <a:r>
              <a:rPr lang="en-ER" b="1" dirty="0"/>
              <a:t>_</a:t>
            </a:r>
            <a:r>
              <a:rPr lang="en-US" b="1" dirty="0"/>
              <a:t>f</a:t>
            </a:r>
            <a:r>
              <a:rPr lang="en-ER" b="1" dirty="0" err="1"/>
              <a:t>i</a:t>
            </a:r>
            <a:r>
              <a:rPr lang="en-US" b="1" dirty="0"/>
              <a:t>l</a:t>
            </a:r>
            <a:r>
              <a:rPr lang="en-ER" b="1" dirty="0"/>
              <a:t>e_</a:t>
            </a:r>
            <a:r>
              <a:rPr lang="en-US" b="1" dirty="0"/>
              <a:t>l</a:t>
            </a:r>
            <a:r>
              <a:rPr lang="en-ER" b="1" dirty="0" err="1"/>
              <a:t>i</a:t>
            </a:r>
            <a:r>
              <a:rPr lang="en-US" b="1" dirty="0"/>
              <a:t>s</a:t>
            </a:r>
            <a:r>
              <a:rPr lang="en-ER" b="1" dirty="0"/>
              <a:t>t():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77500" lnSpcReduction="2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c</a:t>
            </a:r>
            <a:r>
              <a:rPr lang="en-ER" dirty="0"/>
              <a:t>t</a:t>
            </a:r>
            <a:r>
              <a:rPr lang="en-US" dirty="0"/>
              <a:t>o</a:t>
            </a:r>
            <a:r>
              <a:rPr lang="en-ER" dirty="0"/>
              <a:t>r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l</a:t>
            </a:r>
            <a:r>
              <a:rPr lang="en-ER" dirty="0"/>
              <a:t>o</a:t>
            </a:r>
            <a:r>
              <a:rPr lang="en-US" dirty="0"/>
              <a:t>o</a:t>
            </a:r>
            <a:r>
              <a:rPr lang="en-ER" dirty="0"/>
              <a:t>k </a:t>
            </a:r>
            <a:r>
              <a:rPr lang="en-US" dirty="0" err="1"/>
              <a:t>i</a:t>
            </a:r>
            <a:r>
              <a:rPr lang="en-ER" dirty="0"/>
              <a:t>n.</a:t>
            </a:r>
          </a:p>
          <a:p>
            <a:pPr lvl="1"/>
            <a:r>
              <a:rPr lang="en-US" dirty="0"/>
              <a:t>S</a:t>
            </a:r>
            <a:r>
              <a:rPr lang="en-ER" dirty="0"/>
              <a:t>t</a:t>
            </a:r>
            <a:r>
              <a:rPr lang="en-US" dirty="0"/>
              <a:t>r</a:t>
            </a:r>
            <a:r>
              <a:rPr lang="en-ER" dirty="0"/>
              <a:t>_</a:t>
            </a:r>
            <a:r>
              <a:rPr lang="en-US" dirty="0"/>
              <a:t>h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: “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” filter. List of strings ALL files must have to pass</a:t>
            </a:r>
          </a:p>
          <a:p>
            <a:pPr lvl="1"/>
            <a:r>
              <a:rPr lang="en-US" dirty="0"/>
              <a:t>S</a:t>
            </a:r>
            <a:r>
              <a:rPr lang="en-ER" dirty="0"/>
              <a:t>t</a:t>
            </a:r>
            <a:r>
              <a:rPr lang="en-US" dirty="0"/>
              <a:t>r</a:t>
            </a:r>
            <a:r>
              <a:rPr lang="en-ER" dirty="0"/>
              <a:t>_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c</a:t>
            </a:r>
            <a:r>
              <a:rPr lang="en-ER" dirty="0"/>
              <a:t>: “</a:t>
            </a:r>
            <a:r>
              <a:rPr lang="en-US" dirty="0"/>
              <a:t>O</a:t>
            </a:r>
            <a:r>
              <a:rPr lang="en-ER" dirty="0"/>
              <a:t>R”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r. Each fil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u</a:t>
            </a:r>
            <a:r>
              <a:rPr lang="en-US" dirty="0"/>
              <a:t>s</a:t>
            </a:r>
            <a:r>
              <a:rPr lang="en-ER" dirty="0"/>
              <a:t>t </a:t>
            </a:r>
            <a:r>
              <a:rPr lang="en-US" dirty="0"/>
              <a:t>h</a:t>
            </a:r>
            <a:r>
              <a:rPr lang="en-ER" dirty="0" err="1"/>
              <a:t>ave</a:t>
            </a:r>
            <a:r>
              <a:rPr lang="en-ER" dirty="0"/>
              <a:t> at least one string on the list</a:t>
            </a:r>
          </a:p>
          <a:p>
            <a:pPr lvl="1"/>
            <a:r>
              <a:rPr lang="en-US" dirty="0"/>
              <a:t>F</a:t>
            </a:r>
            <a:r>
              <a:rPr lang="en-ER" dirty="0"/>
              <a:t>t</a:t>
            </a:r>
            <a:r>
              <a:rPr lang="en-US" dirty="0"/>
              <a:t>y</a:t>
            </a:r>
            <a:r>
              <a:rPr lang="en-ER" dirty="0"/>
              <a:t>p</a:t>
            </a:r>
            <a:r>
              <a:rPr lang="en-US" dirty="0"/>
              <a:t>e</a:t>
            </a:r>
            <a:r>
              <a:rPr lang="en-ER" dirty="0"/>
              <a:t>: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e</a:t>
            </a:r>
            <a:r>
              <a:rPr lang="en-ER" dirty="0" err="1"/>
              <a:t>xtension</a:t>
            </a:r>
            <a:r>
              <a:rPr lang="en-ER" dirty="0"/>
              <a:t> string (after the p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 err="1"/>
              <a:t>i</a:t>
            </a:r>
            <a:r>
              <a:rPr lang="en-ER" dirty="0"/>
              <a:t>o</a:t>
            </a:r>
            <a:r>
              <a:rPr lang="en-US" dirty="0"/>
              <a:t>d</a:t>
            </a:r>
            <a:r>
              <a:rPr lang="en-ER" dirty="0"/>
              <a:t>) – 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l</a:t>
            </a:r>
            <a:r>
              <a:rPr lang="en-ER" dirty="0"/>
              <a:t>y </a:t>
            </a:r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u</a:t>
            </a:r>
            <a:r>
              <a:rPr lang="en-US" dirty="0"/>
              <a:t>r</a:t>
            </a:r>
            <a:r>
              <a:rPr lang="en-ER" dirty="0"/>
              <a:t>n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o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.</a:t>
            </a:r>
          </a:p>
          <a:p>
            <a:pPr lvl="1"/>
            <a:r>
              <a:rPr lang="en-US" dirty="0"/>
              <a:t>I</a:t>
            </a:r>
            <a:r>
              <a:rPr lang="en-ER" dirty="0" err="1"/>
              <a:t>nteract</a:t>
            </a:r>
            <a:r>
              <a:rPr lang="en-ER" dirty="0"/>
              <a:t>=True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ER" dirty="0"/>
              <a:t>Checks if the path is good.</a:t>
            </a:r>
          </a:p>
          <a:p>
            <a:pPr lvl="1"/>
            <a:r>
              <a:rPr lang="en-ER" dirty="0"/>
              <a:t>(optionally) asks for a new path with </a:t>
            </a:r>
            <a:r>
              <a:rPr lang="en-ER" dirty="0" err="1"/>
              <a:t>tkinter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o</a:t>
            </a:r>
            <a:r>
              <a:rPr lang="en-ER" dirty="0"/>
              <a:t>g (</a:t>
            </a:r>
            <a:r>
              <a:rPr lang="en-US" dirty="0"/>
              <a:t>a</a:t>
            </a:r>
            <a:r>
              <a:rPr lang="en-ER" dirty="0"/>
              <a:t>s</a:t>
            </a:r>
            <a:r>
              <a:rPr lang="en-US" dirty="0"/>
              <a:t>k</a:t>
            </a:r>
            <a:r>
              <a:rPr lang="en-ER" dirty="0"/>
              <a:t>d</a:t>
            </a:r>
            <a:r>
              <a:rPr lang="en-US" dirty="0" err="1"/>
              <a:t>i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y?)</a:t>
            </a:r>
          </a:p>
          <a:p>
            <a:pPr lvl="1"/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U</a:t>
            </a:r>
            <a:r>
              <a:rPr lang="en-US" dirty="0"/>
              <a:t>R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ER" dirty="0" err="1"/>
              <a:t>nam</a:t>
            </a:r>
            <a:r>
              <a:rPr lang="en-US" dirty="0"/>
              <a:t>e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p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b</a:t>
            </a:r>
            <a:r>
              <a:rPr lang="en-US" dirty="0"/>
              <a:t>o</a:t>
            </a:r>
            <a:r>
              <a:rPr lang="en-ER" dirty="0"/>
              <a:t>v</a:t>
            </a:r>
            <a:r>
              <a:rPr lang="en-US" dirty="0"/>
              <a:t>e</a:t>
            </a:r>
            <a:endParaRPr lang="en-ER" dirty="0"/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EA</a:t>
            </a:r>
            <a:r>
              <a:rPr lang="en-ER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f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ER" dirty="0">
                <a:solidFill>
                  <a:srgbClr val="00B050"/>
                </a:solidFill>
              </a:rPr>
              <a:t>e get a result from </a:t>
            </a:r>
            <a:r>
              <a:rPr lang="en-ER" dirty="0" err="1">
                <a:solidFill>
                  <a:srgbClr val="00B050"/>
                </a:solidFill>
              </a:rPr>
              <a:t>tkinter</a:t>
            </a:r>
            <a:r>
              <a:rPr lang="en-ER" dirty="0">
                <a:solidFill>
                  <a:srgbClr val="00B050"/>
                </a:solidFill>
              </a:rPr>
              <a:t>, can we (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ER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ER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ER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ER" dirty="0">
                <a:solidFill>
                  <a:srgbClr val="00B050"/>
                </a:solidFill>
              </a:rPr>
              <a:t>y) save that in the config file?!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ER" dirty="0">
                <a:solidFill>
                  <a:srgbClr val="00B050"/>
                </a:solidFill>
              </a:rPr>
              <a:t>o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t’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ER" dirty="0">
                <a:solidFill>
                  <a:srgbClr val="00B050"/>
                </a:solidFill>
              </a:rPr>
              <a:t>l 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ER" dirty="0">
                <a:solidFill>
                  <a:srgbClr val="00B050"/>
                </a:solidFill>
              </a:rPr>
              <a:t>e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ER" dirty="0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n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ER" dirty="0">
                <a:solidFill>
                  <a:srgbClr val="00B050"/>
                </a:solidFill>
              </a:rPr>
              <a:t>e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ER" dirty="0">
                <a:solidFill>
                  <a:srgbClr val="00B050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d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t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ER" dirty="0">
                <a:solidFill>
                  <a:srgbClr val="00B050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ER" dirty="0">
                <a:solidFill>
                  <a:srgbClr val="00B050"/>
                </a:solidFill>
              </a:rPr>
              <a:t>t</a:t>
            </a:r>
          </a:p>
          <a:p>
            <a:pPr lvl="1"/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ER" dirty="0"/>
              <a:t>o</a:t>
            </a:r>
            <a:r>
              <a:rPr lang="en-US" dirty="0"/>
              <a:t>e</a:t>
            </a:r>
            <a:r>
              <a:rPr lang="en-ER" dirty="0"/>
              <a:t>s </a:t>
            </a: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s</a:t>
            </a:r>
            <a:r>
              <a:rPr lang="en-ER" dirty="0" err="1"/>
              <a:t>ays</a:t>
            </a:r>
            <a:r>
              <a:rPr lang="en-ER" dirty="0"/>
              <a:t> on the tin!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ER" dirty="0" err="1"/>
              <a:t>ives</a:t>
            </a:r>
            <a:r>
              <a:rPr lang="en-ER" dirty="0"/>
              <a:t> you a </a:t>
            </a:r>
            <a:r>
              <a:rPr lang="en-ER" dirty="0" err="1"/>
              <a:t>lis</a:t>
            </a:r>
            <a:r>
              <a:rPr lang="en-US" dirty="0"/>
              <a:t>t</a:t>
            </a:r>
            <a:r>
              <a:rPr lang="en-ER" dirty="0"/>
              <a:t> (</a:t>
            </a:r>
            <a:r>
              <a:rPr lang="en-US" dirty="0"/>
              <a:t>a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/>
              <a:t>u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l</a:t>
            </a:r>
            <a:r>
              <a:rPr lang="en-ER" dirty="0"/>
              <a:t>y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u</a:t>
            </a:r>
            <a:r>
              <a:rPr lang="en-US" dirty="0"/>
              <a:t>p</a:t>
            </a:r>
            <a:r>
              <a:rPr lang="en-ER" dirty="0"/>
              <a:t>l</a:t>
            </a:r>
            <a:r>
              <a:rPr lang="en-US" dirty="0"/>
              <a:t>e</a:t>
            </a:r>
            <a:r>
              <a:rPr lang="en-ER" dirty="0"/>
              <a:t>!) of file path/names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m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c</a:t>
            </a:r>
            <a:r>
              <a:rPr lang="en-US" dirty="0"/>
              <a:t>h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s</a:t>
            </a:r>
            <a:r>
              <a:rPr lang="en-ER" dirty="0"/>
              <a:t>, as discussed at left.</a:t>
            </a:r>
          </a:p>
          <a:p>
            <a:pPr marL="0" indent="0">
              <a:buNone/>
            </a:pPr>
            <a:r>
              <a:rPr lang="en-ER" dirty="0"/>
              <a:t>Checking path is done via </a:t>
            </a:r>
            <a:r>
              <a:rPr lang="en-ER" dirty="0" err="1"/>
              <a:t>check_dir_path</a:t>
            </a:r>
            <a:r>
              <a:rPr lang="en-ER" dirty="0"/>
              <a:t>() function </a:t>
            </a:r>
            <a:r>
              <a:rPr lang="en-ER" i="1" dirty="0"/>
              <a:t>&lt;</a:t>
            </a:r>
            <a:r>
              <a:rPr lang="en-US" i="1" dirty="0"/>
              <a:t>n</a:t>
            </a:r>
            <a:r>
              <a:rPr lang="en-ER" i="1" dirty="0"/>
              <a:t>e</a:t>
            </a:r>
            <a:r>
              <a:rPr lang="en-US" i="1" dirty="0"/>
              <a:t>x</a:t>
            </a:r>
            <a:r>
              <a:rPr lang="en-ER" i="1" dirty="0"/>
              <a:t>t </a:t>
            </a:r>
            <a:r>
              <a:rPr lang="en-US" i="1" dirty="0"/>
              <a:t>s</a:t>
            </a:r>
            <a:r>
              <a:rPr lang="en-ER" i="1" dirty="0"/>
              <a:t>l</a:t>
            </a:r>
            <a:r>
              <a:rPr lang="en-US" i="1" dirty="0" err="1"/>
              <a:t>i</a:t>
            </a:r>
            <a:r>
              <a:rPr lang="en-ER" i="1" dirty="0"/>
              <a:t>d</a:t>
            </a:r>
            <a:r>
              <a:rPr lang="en-US" i="1" dirty="0"/>
              <a:t>e</a:t>
            </a:r>
            <a:r>
              <a:rPr lang="en-ER" i="1" dirty="0"/>
              <a:t>&gt;</a:t>
            </a:r>
          </a:p>
          <a:p>
            <a:pPr marL="0" indent="0">
              <a:buNone/>
            </a:pPr>
            <a:r>
              <a:rPr lang="en-ER" dirty="0"/>
              <a:t>By default, uses the config for the directory and file type, and meaningless filters</a:t>
            </a:r>
            <a:r>
              <a:rPr lang="en-ER" i="1" dirty="0"/>
              <a:t> (all files have “.” in them). 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f</a:t>
            </a:r>
            <a:r>
              <a:rPr lang="en-ER" dirty="0"/>
              <a:t>a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c</a:t>
            </a:r>
            <a:r>
              <a:rPr lang="en-ER" dirty="0"/>
              <a:t>t </a:t>
            </a:r>
            <a:r>
              <a:rPr lang="en-US" dirty="0" err="1"/>
              <a:t>i</a:t>
            </a:r>
            <a:r>
              <a:rPr lang="en-ER" dirty="0"/>
              <a:t>s True… Should it be?</a:t>
            </a:r>
            <a:endParaRPr lang="en-ER" i="1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s</a:t>
            </a:r>
            <a:r>
              <a:rPr lang="en-ER" dirty="0"/>
              <a:t>h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l</a:t>
            </a:r>
            <a:r>
              <a:rPr lang="en-ER" dirty="0"/>
              <a:t>d </a:t>
            </a:r>
            <a:r>
              <a:rPr lang="en-US" dirty="0"/>
              <a:t>b</a:t>
            </a:r>
            <a:r>
              <a:rPr lang="en-ER" dirty="0"/>
              <a:t>e super useful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b</a:t>
            </a:r>
            <a:r>
              <a:rPr lang="en-ER" dirty="0"/>
              <a:t>o</a:t>
            </a:r>
            <a:r>
              <a:rPr lang="en-US" dirty="0"/>
              <a:t>t</a:t>
            </a:r>
            <a:r>
              <a:rPr lang="en-ER" dirty="0"/>
              <a:t>h </a:t>
            </a:r>
            <a:r>
              <a:rPr lang="en-US" dirty="0"/>
              <a:t>d</a:t>
            </a:r>
            <a:r>
              <a:rPr lang="en-ER" dirty="0" err="1"/>
              <a:t>evelopers</a:t>
            </a:r>
            <a:r>
              <a:rPr lang="en-ER" dirty="0"/>
              <a:t> and users, </a:t>
            </a:r>
            <a:r>
              <a:rPr lang="en-US" dirty="0"/>
              <a:t>a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b</a:t>
            </a:r>
            <a:r>
              <a:rPr lang="en-ER" dirty="0"/>
              <a:t>r</a:t>
            </a:r>
            <a:r>
              <a:rPr lang="en-US" dirty="0"/>
              <a:t>o</a:t>
            </a:r>
            <a:r>
              <a:rPr lang="en-ER" dirty="0"/>
              <a:t>a</a:t>
            </a:r>
            <a:r>
              <a:rPr lang="en-US" dirty="0"/>
              <a:t>d</a:t>
            </a:r>
            <a:r>
              <a:rPr lang="en-ER" dirty="0"/>
              <a:t>. We can use this to get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p</a:t>
            </a:r>
            <a:r>
              <a:rPr lang="en-US" dirty="0"/>
              <a:t>e</a:t>
            </a:r>
            <a:r>
              <a:rPr lang="en-ER" dirty="0"/>
              <a:t>c</a:t>
            </a:r>
            <a:r>
              <a:rPr lang="en-US" dirty="0" err="1"/>
              <a:t>i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c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t</a:t>
            </a:r>
            <a:r>
              <a:rPr lang="en-ER" dirty="0"/>
              <a:t>r</a:t>
            </a:r>
            <a:r>
              <a:rPr lang="en-US" dirty="0"/>
              <a:t>a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g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 </a:t>
            </a:r>
            <a:r>
              <a:rPr lang="en-US" dirty="0"/>
              <a:t>b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n</a:t>
            </a:r>
            <a:r>
              <a:rPr lang="en-ER" dirty="0"/>
              <a:t>a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, AKA “</a:t>
            </a:r>
            <a:r>
              <a:rPr lang="en-US" dirty="0"/>
              <a:t>P</a:t>
            </a:r>
            <a:r>
              <a:rPr lang="en-ER" dirty="0"/>
              <a:t>N</a:t>
            </a:r>
            <a:r>
              <a:rPr lang="en-US" dirty="0"/>
              <a:t>G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 that all say Nyquist from any of these days”</a:t>
            </a:r>
          </a:p>
          <a:p>
            <a:pPr marL="0" indent="0">
              <a:buNone/>
            </a:pPr>
            <a:endParaRPr lang="en-ER" dirty="0"/>
          </a:p>
        </p:txBody>
      </p:sp>
    </p:spTree>
    <p:extLst>
      <p:ext uri="{BB962C8B-B14F-4D97-AF65-F5344CB8AC3E}">
        <p14:creationId xmlns:p14="http://schemas.microsoft.com/office/powerpoint/2010/main" val="190132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</a:t>
            </a:r>
            <a:r>
              <a:rPr lang="en-ER" b="1" dirty="0" err="1"/>
              <a:t>check_dir_path</a:t>
            </a:r>
            <a:r>
              <a:rPr lang="en-ER" b="1" dirty="0"/>
              <a:t>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2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c</a:t>
            </a:r>
            <a:r>
              <a:rPr lang="en-ER" dirty="0"/>
              <a:t>t</a:t>
            </a:r>
            <a:r>
              <a:rPr lang="en-US" dirty="0"/>
              <a:t>o</a:t>
            </a:r>
            <a:r>
              <a:rPr lang="en-ER" dirty="0"/>
              <a:t>r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c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c</a:t>
            </a:r>
            <a:r>
              <a:rPr lang="en-US" dirty="0"/>
              <a:t>k</a:t>
            </a:r>
            <a:endParaRPr lang="en-ER" dirty="0"/>
          </a:p>
          <a:p>
            <a:pPr lvl="1"/>
            <a:r>
              <a:rPr lang="en-ER" dirty="0"/>
              <a:t>List of required strings to look for </a:t>
            </a:r>
            <a:r>
              <a:rPr lang="en-ER" i="1" dirty="0"/>
              <a:t>(“</a:t>
            </a:r>
            <a:r>
              <a:rPr lang="en-US" i="1" dirty="0"/>
              <a:t>A</a:t>
            </a:r>
            <a:r>
              <a:rPr lang="en-ER" i="1" dirty="0"/>
              <a:t>ND” logic)</a:t>
            </a:r>
          </a:p>
          <a:p>
            <a:pPr lvl="1"/>
            <a:r>
              <a:rPr lang="en-US" dirty="0"/>
              <a:t>N</a:t>
            </a:r>
            <a:r>
              <a:rPr lang="en-ER" dirty="0"/>
              <a:t>umber required to pass</a:t>
            </a:r>
          </a:p>
          <a:p>
            <a:pPr lvl="1"/>
            <a:r>
              <a:rPr lang="en-US" dirty="0"/>
              <a:t>W</a:t>
            </a:r>
            <a:r>
              <a:rPr lang="en-ER" dirty="0" err="1"/>
              <a:t>hether</a:t>
            </a:r>
            <a:r>
              <a:rPr lang="en-ER" dirty="0"/>
              <a:t> to raise error or return False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US" dirty="0"/>
              <a:t>C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c</a:t>
            </a:r>
            <a:r>
              <a:rPr lang="en-US" dirty="0"/>
              <a:t>k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f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e</a:t>
            </a:r>
            <a:r>
              <a:rPr lang="en-ER" dirty="0"/>
              <a:t>x</a:t>
            </a:r>
            <a:r>
              <a:rPr lang="en-US" dirty="0" err="1"/>
              <a:t>i</a:t>
            </a:r>
            <a:r>
              <a:rPr lang="en-ER" dirty="0"/>
              <a:t>s</a:t>
            </a:r>
            <a:r>
              <a:rPr lang="en-US" dirty="0"/>
              <a:t>t</a:t>
            </a:r>
            <a:r>
              <a:rPr lang="en-ER" dirty="0"/>
              <a:t>s</a:t>
            </a:r>
          </a:p>
          <a:p>
            <a:pPr lvl="1"/>
            <a:r>
              <a:rPr lang="en-US" dirty="0"/>
              <a:t>I</a:t>
            </a:r>
            <a:r>
              <a:rPr lang="en-ER" dirty="0"/>
              <a:t>f so, checks each file in </a:t>
            </a:r>
            <a:r>
              <a:rPr lang="en-ER" dirty="0" err="1"/>
              <a:t>dir</a:t>
            </a:r>
            <a:r>
              <a:rPr lang="en-ER" dirty="0"/>
              <a:t> for “required” strings</a:t>
            </a:r>
          </a:p>
          <a:p>
            <a:pPr lvl="1"/>
            <a:endParaRPr lang="en-ER" dirty="0"/>
          </a:p>
          <a:p>
            <a:endParaRPr lang="en-ER" b="1" dirty="0">
              <a:solidFill>
                <a:srgbClr val="7030A0"/>
              </a:solidFill>
            </a:endParaRP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: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ER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u</a:t>
            </a:r>
            <a:r>
              <a:rPr lang="en-ER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ER" dirty="0">
                <a:solidFill>
                  <a:srgbClr val="00B050"/>
                </a:solidFill>
              </a:rPr>
              <a:t> (optionally) trigger </a:t>
            </a:r>
            <a:r>
              <a:rPr lang="en-ER" dirty="0" err="1">
                <a:solidFill>
                  <a:srgbClr val="00B050"/>
                </a:solidFill>
              </a:rPr>
              <a:t>ask_file_list</a:t>
            </a:r>
            <a:r>
              <a:rPr lang="en-ER" dirty="0">
                <a:solidFill>
                  <a:srgbClr val="00B050"/>
                </a:solidFill>
              </a:rPr>
              <a:t> instead of raising errors</a:t>
            </a:r>
          </a:p>
          <a:p>
            <a:pPr lvl="1"/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 err="1"/>
              <a:t>i</a:t>
            </a:r>
            <a:r>
              <a:rPr lang="en-ER" dirty="0"/>
              <a:t>t</a:t>
            </a:r>
            <a:r>
              <a:rPr lang="en-US" dirty="0" err="1"/>
              <a:t>i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/>
              <a:t>w</a:t>
            </a:r>
            <a:r>
              <a:rPr lang="en-ER" dirty="0"/>
              <a:t>r</a:t>
            </a:r>
            <a:r>
              <a:rPr lang="en-US" dirty="0"/>
              <a:t>o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d</a:t>
            </a:r>
            <a:r>
              <a:rPr lang="en-ER" dirty="0"/>
              <a:t>e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previous function, but it was very non-pythonic and super nested! 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a</a:t>
            </a:r>
            <a:r>
              <a:rPr lang="en-US" dirty="0"/>
              <a:t>d</a:t>
            </a:r>
            <a:r>
              <a:rPr lang="en-ER" dirty="0"/>
              <a:t>, having a separate function makes the logic flow easier, though it is still complex-</a:t>
            </a:r>
            <a:r>
              <a:rPr lang="en-ER" dirty="0" err="1"/>
              <a:t>ish</a:t>
            </a:r>
            <a:r>
              <a:rPr lang="en-ER" dirty="0"/>
              <a:t> and needs lots of </a:t>
            </a:r>
            <a:r>
              <a:rPr lang="en-ER" dirty="0" err="1"/>
              <a:t>coments</a:t>
            </a:r>
            <a:r>
              <a:rPr lang="en-ER" dirty="0"/>
              <a:t> to flow…</a:t>
            </a:r>
          </a:p>
          <a:p>
            <a:pPr marL="0" indent="0">
              <a:buNone/>
            </a:pPr>
            <a:r>
              <a:rPr lang="en-ER" dirty="0"/>
              <a:t>I only use it in the </a:t>
            </a:r>
            <a:r>
              <a:rPr lang="en-ER" dirty="0" err="1"/>
              <a:t>get_file_list</a:t>
            </a:r>
            <a:r>
              <a:rPr lang="en-ER" dirty="0"/>
              <a:t>() function, but it could be useful any time to pre-empt 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n </a:t>
            </a:r>
            <a:r>
              <a:rPr lang="en-US" dirty="0"/>
              <a:t>w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n?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y</a:t>
            </a:r>
            <a:r>
              <a:rPr lang="en-ER" dirty="0"/>
              <a:t>thing else we should know?</a:t>
            </a:r>
          </a:p>
        </p:txBody>
      </p:sp>
    </p:spTree>
    <p:extLst>
      <p:ext uri="{BB962C8B-B14F-4D97-AF65-F5344CB8AC3E}">
        <p14:creationId xmlns:p14="http://schemas.microsoft.com/office/powerpoint/2010/main" val="294205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ask_</a:t>
            </a:r>
            <a:r>
              <a:rPr lang="en-US" b="1" dirty="0"/>
              <a:t>f</a:t>
            </a:r>
            <a:r>
              <a:rPr lang="en-ER" b="1" dirty="0" err="1"/>
              <a:t>i</a:t>
            </a:r>
            <a:r>
              <a:rPr lang="en-US" b="1" dirty="0"/>
              <a:t>l</a:t>
            </a:r>
            <a:r>
              <a:rPr lang="en-ER" b="1" dirty="0"/>
              <a:t>e_</a:t>
            </a:r>
            <a:r>
              <a:rPr lang="en-US" b="1" dirty="0"/>
              <a:t>l</a:t>
            </a:r>
            <a:r>
              <a:rPr lang="en-ER" b="1" dirty="0" err="1"/>
              <a:t>i</a:t>
            </a:r>
            <a:r>
              <a:rPr lang="en-US" b="1" dirty="0"/>
              <a:t>s</a:t>
            </a:r>
            <a:r>
              <a:rPr lang="en-ER" b="1" dirty="0"/>
              <a:t>t()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N</a:t>
            </a:r>
            <a:r>
              <a:rPr lang="en-ER" dirty="0"/>
              <a:t>/A : F</a:t>
            </a:r>
            <a:r>
              <a:rPr lang="en-US" dirty="0"/>
              <a:t>u</a:t>
            </a:r>
            <a:r>
              <a:rPr lang="en-ER" dirty="0"/>
              <a:t>n</a:t>
            </a:r>
            <a:r>
              <a:rPr lang="en-US" dirty="0"/>
              <a:t>c</a:t>
            </a:r>
            <a:r>
              <a:rPr lang="en-ER" dirty="0"/>
              <a:t>t</a:t>
            </a:r>
            <a:r>
              <a:rPr lang="en-US" dirty="0" err="1"/>
              <a:t>i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l</a:t>
            </a:r>
            <a:r>
              <a:rPr lang="en-ER" dirty="0"/>
              <a:t>y </a:t>
            </a:r>
            <a:r>
              <a:rPr lang="en-US" dirty="0"/>
              <a:t>U</a:t>
            </a:r>
            <a:r>
              <a:rPr lang="en-ER" dirty="0"/>
              <a:t>ser-Interaction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US" dirty="0"/>
              <a:t>U</a:t>
            </a:r>
            <a:r>
              <a:rPr lang="en-ER" dirty="0" err="1"/>
              <a:t>ses</a:t>
            </a:r>
            <a:r>
              <a:rPr lang="en-ER" dirty="0"/>
              <a:t> </a:t>
            </a:r>
            <a:r>
              <a:rPr lang="en-ER" dirty="0" err="1"/>
              <a:t>Tkinter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s</a:t>
            </a:r>
            <a:r>
              <a:rPr lang="en-US" dirty="0"/>
              <a:t>k</a:t>
            </a:r>
            <a:r>
              <a:rPr lang="en-ER" dirty="0"/>
              <a:t>o</a:t>
            </a:r>
            <a:r>
              <a:rPr lang="en-US" dirty="0"/>
              <a:t>p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l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a</a:t>
            </a:r>
            <a:r>
              <a:rPr lang="en-ER" dirty="0"/>
              <a:t>m</a:t>
            </a:r>
            <a:r>
              <a:rPr lang="en-US" dirty="0"/>
              <a:t>e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g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l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t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r</a:t>
            </a:r>
            <a:r>
              <a:rPr lang="en-US" dirty="0"/>
              <a:t>o</a:t>
            </a:r>
            <a:r>
              <a:rPr lang="en-ER" dirty="0"/>
              <a:t>m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</a:t>
            </a: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ER" dirty="0">
                <a:solidFill>
                  <a:schemeClr val="accent2"/>
                </a:solidFill>
              </a:rPr>
              <a:t>: Function should (maybe optionally?)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ER" dirty="0">
                <a:solidFill>
                  <a:schemeClr val="accent2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>
                <a:solidFill>
                  <a:schemeClr val="accent2"/>
                </a:solidFill>
              </a:rPr>
              <a:t> a filetype check on the files you give it to prevent user error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A: window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ER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ER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ER" dirty="0">
                <a:solidFill>
                  <a:srgbClr val="00B050"/>
                </a:solidFill>
              </a:rPr>
              <a:t>y 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ER" dirty="0">
                <a:solidFill>
                  <a:srgbClr val="00B050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ER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ER" dirty="0">
                <a:solidFill>
                  <a:srgbClr val="00B050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ER" dirty="0">
                <a:solidFill>
                  <a:srgbClr val="00B05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ER" dirty="0">
                <a:solidFill>
                  <a:srgbClr val="00B050"/>
                </a:solidFill>
              </a:rPr>
              <a:t>m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ER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ER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ER" dirty="0">
                <a:solidFill>
                  <a:srgbClr val="00B05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r.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ER" dirty="0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ER" dirty="0">
                <a:solidFill>
                  <a:srgbClr val="00B050"/>
                </a:solidFill>
              </a:rPr>
              <a:t>t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ER" dirty="0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ER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 a multi-folder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ER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ER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ER" dirty="0">
                <a:solidFill>
                  <a:srgbClr val="00B050"/>
                </a:solidFill>
              </a:rPr>
              <a:t>l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ER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ER" dirty="0">
                <a:solidFill>
                  <a:srgbClr val="00B050"/>
                </a:solidFill>
              </a:rPr>
              <a:t>p?</a:t>
            </a:r>
          </a:p>
          <a:p>
            <a:pPr lvl="1"/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/>
              <a:t>u</a:t>
            </a:r>
            <a:r>
              <a:rPr lang="en-ER" dirty="0"/>
              <a:t>d</a:t>
            </a:r>
            <a:r>
              <a:rPr lang="en-US" dirty="0"/>
              <a:t>e</a:t>
            </a:r>
            <a:r>
              <a:rPr lang="en-ER" dirty="0"/>
              <a:t>d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b</a:t>
            </a:r>
            <a:r>
              <a:rPr lang="en-ER" dirty="0"/>
              <a:t>o</a:t>
            </a:r>
            <a:r>
              <a:rPr lang="en-US" dirty="0"/>
              <a:t>t</a:t>
            </a:r>
            <a:r>
              <a:rPr lang="en-ER" dirty="0"/>
              <a:t>h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b</a:t>
            </a:r>
            <a:r>
              <a:rPr lang="en-ER" dirty="0"/>
              <a:t>u</a:t>
            </a:r>
            <a:r>
              <a:rPr lang="en-US" dirty="0"/>
              <a:t>g</a:t>
            </a:r>
            <a:r>
              <a:rPr lang="en-ER" dirty="0"/>
              <a:t>g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g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b</a:t>
            </a:r>
            <a:r>
              <a:rPr lang="en-ER" dirty="0"/>
              <a:t>e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some use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m</a:t>
            </a:r>
            <a:r>
              <a:rPr lang="en-ER" dirty="0"/>
              <a:t>a</a:t>
            </a:r>
            <a:r>
              <a:rPr lang="en-US" dirty="0"/>
              <a:t>k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u</a:t>
            </a:r>
            <a:r>
              <a:rPr lang="en-US" dirty="0"/>
              <a:t>c</a:t>
            </a:r>
            <a:r>
              <a:rPr lang="en-ER" dirty="0"/>
              <a:t>h </a:t>
            </a:r>
            <a:r>
              <a:rPr lang="en-US" dirty="0"/>
              <a:t>m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e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m</a:t>
            </a:r>
            <a:r>
              <a:rPr lang="en-ER" dirty="0"/>
              <a:t>p</a:t>
            </a:r>
            <a:r>
              <a:rPr lang="en-US" dirty="0"/>
              <a:t>l</a:t>
            </a:r>
            <a:r>
              <a:rPr lang="en-ER" dirty="0"/>
              <a:t>y </a:t>
            </a:r>
            <a:r>
              <a:rPr lang="en-US" dirty="0"/>
              <a:t>a</a:t>
            </a:r>
            <a:r>
              <a:rPr lang="en-ER" dirty="0"/>
              <a:t>s</a:t>
            </a:r>
            <a:r>
              <a:rPr lang="en-US" dirty="0"/>
              <a:t>k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ER" dirty="0"/>
              <a:t>Because it’s all user-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f</a:t>
            </a:r>
            <a:r>
              <a:rPr lang="en-US" dirty="0"/>
              <a:t>a</a:t>
            </a:r>
            <a:r>
              <a:rPr lang="en-ER" dirty="0"/>
              <a:t>c</a:t>
            </a:r>
            <a:r>
              <a:rPr lang="en-US" dirty="0"/>
              <a:t>e</a:t>
            </a:r>
            <a:r>
              <a:rPr lang="en-ER" dirty="0"/>
              <a:t>, </a:t>
            </a:r>
            <a:r>
              <a:rPr lang="en-US" dirty="0"/>
              <a:t>y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n</a:t>
            </a:r>
            <a:r>
              <a:rPr lang="en-ER" dirty="0"/>
              <a:t>’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w</a:t>
            </a:r>
            <a:r>
              <a:rPr lang="en-ER" dirty="0"/>
              <a:t>r</a:t>
            </a:r>
            <a:r>
              <a:rPr lang="en-US" dirty="0" err="1"/>
              <a:t>i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 automated test for this function... Not sure how to handle that in ‘test-driven design’ with </a:t>
            </a:r>
            <a:r>
              <a:rPr lang="en-ER" dirty="0" err="1"/>
              <a:t>travis</a:t>
            </a:r>
            <a:r>
              <a:rPr lang="en-E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3001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60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D61D-FD3E-4534-AADB-2F8731DF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7690-019B-47E7-851A-7C979D54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ER" dirty="0"/>
              <a:t>Abstract / Status</a:t>
            </a:r>
          </a:p>
          <a:p>
            <a:pPr lvl="1"/>
            <a:r>
              <a:rPr lang="en-US" dirty="0"/>
              <a:t>G</a:t>
            </a:r>
            <a:r>
              <a:rPr lang="en-ER" dirty="0"/>
              <a:t>u</a:t>
            </a:r>
            <a:r>
              <a:rPr lang="en-US" dirty="0" err="1"/>
              <a:t>i</a:t>
            </a:r>
            <a:r>
              <a:rPr lang="en-ER" dirty="0"/>
              <a:t>d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m</a:t>
            </a:r>
            <a:r>
              <a:rPr lang="en-ER" dirty="0"/>
              <a:t>y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d</a:t>
            </a:r>
            <a:r>
              <a:rPr lang="en-ER" dirty="0"/>
              <a:t>e </a:t>
            </a:r>
            <a:r>
              <a:rPr lang="en-US" dirty="0"/>
              <a:t>s</a:t>
            </a:r>
            <a:r>
              <a:rPr lang="en-ER" dirty="0"/>
              <a:t>t</a:t>
            </a:r>
            <a:r>
              <a:rPr lang="en-US" dirty="0"/>
              <a:t>y</a:t>
            </a:r>
            <a:r>
              <a:rPr lang="en-ER" dirty="0"/>
              <a:t>l</a:t>
            </a:r>
            <a:r>
              <a:rPr lang="en-US" dirty="0"/>
              <a:t>e</a:t>
            </a:r>
            <a:endParaRPr lang="en-ER" dirty="0"/>
          </a:p>
          <a:p>
            <a:r>
              <a:rPr lang="en-ER" dirty="0"/>
              <a:t>3 “</a:t>
            </a:r>
            <a:r>
              <a:rPr lang="en-US" dirty="0"/>
              <a:t>G</a:t>
            </a:r>
            <a:r>
              <a:rPr lang="en-ER" dirty="0"/>
              <a:t>r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p</a:t>
            </a:r>
            <a:r>
              <a:rPr lang="en-ER" dirty="0"/>
              <a:t>s”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f</a:t>
            </a:r>
            <a:r>
              <a:rPr lang="en-US" dirty="0"/>
              <a:t>u</a:t>
            </a:r>
            <a:r>
              <a:rPr lang="en-ER" dirty="0"/>
              <a:t>l tools</a:t>
            </a:r>
          </a:p>
          <a:p>
            <a:pPr lvl="1"/>
            <a:r>
              <a:rPr lang="en-ER" dirty="0" err="1"/>
              <a:t>Tuto</a:t>
            </a:r>
            <a:r>
              <a:rPr lang="en-US" dirty="0"/>
              <a:t>r</a:t>
            </a:r>
            <a:r>
              <a:rPr lang="en-ER" dirty="0" err="1"/>
              <a:t>i</a:t>
            </a:r>
            <a:r>
              <a:rPr lang="en-US" dirty="0"/>
              <a:t>a</a:t>
            </a:r>
            <a:r>
              <a:rPr lang="en-ER" dirty="0"/>
              <a:t>l </a:t>
            </a:r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c</a:t>
            </a:r>
            <a:r>
              <a:rPr lang="en-US" dirty="0"/>
              <a:t>r</a:t>
            </a:r>
            <a:r>
              <a:rPr lang="en-ER" dirty="0" err="1"/>
              <a:t>i</a:t>
            </a:r>
            <a:r>
              <a:rPr lang="en-US" dirty="0"/>
              <a:t>p</a:t>
            </a:r>
            <a:r>
              <a:rPr lang="en-ER" dirty="0"/>
              <a:t>t</a:t>
            </a:r>
            <a:r>
              <a:rPr lang="en-US" dirty="0" err="1"/>
              <a:t>i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s</a:t>
            </a:r>
          </a:p>
          <a:p>
            <a:pPr lvl="1"/>
            <a:r>
              <a:rPr lang="en-ER" dirty="0"/>
              <a:t>Test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g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o</a:t>
            </a:r>
            <a:r>
              <a:rPr lang="en-ER" dirty="0"/>
              <a:t>ds (+ reflection)</a:t>
            </a:r>
          </a:p>
          <a:p>
            <a:r>
              <a:rPr lang="en-ER" dirty="0"/>
              <a:t>Future work</a:t>
            </a:r>
          </a:p>
          <a:p>
            <a:pPr lvl="1"/>
            <a:r>
              <a:rPr lang="en-ER" dirty="0"/>
              <a:t>Framework for </a:t>
            </a:r>
            <a:r>
              <a:rPr lang="en-ER" dirty="0" err="1"/>
              <a:t>updatin</a:t>
            </a:r>
            <a:r>
              <a:rPr lang="en-US" dirty="0"/>
              <a:t>g</a:t>
            </a:r>
            <a:endParaRPr lang="en-ER" dirty="0"/>
          </a:p>
          <a:p>
            <a:pPr lvl="1"/>
            <a:r>
              <a:rPr lang="en-US" dirty="0"/>
              <a:t>K</a:t>
            </a:r>
            <a:r>
              <a:rPr lang="en-ER" dirty="0"/>
              <a:t>n</a:t>
            </a:r>
            <a:r>
              <a:rPr lang="en-US" dirty="0"/>
              <a:t>o</a:t>
            </a:r>
            <a:r>
              <a:rPr lang="en-ER" dirty="0"/>
              <a:t>w</a:t>
            </a:r>
            <a:r>
              <a:rPr lang="en-US" dirty="0"/>
              <a:t>n</a:t>
            </a:r>
            <a:r>
              <a:rPr lang="en-ER" dirty="0"/>
              <a:t> Bug-fixes </a:t>
            </a:r>
            <a:r>
              <a:rPr lang="en-US" dirty="0"/>
              <a:t>n</a:t>
            </a:r>
            <a:r>
              <a:rPr lang="en-ER" dirty="0"/>
              <a:t>e</a:t>
            </a:r>
            <a:r>
              <a:rPr lang="en-US" dirty="0"/>
              <a:t>e</a:t>
            </a:r>
            <a:r>
              <a:rPr lang="en-ER" dirty="0"/>
              <a:t>d</a:t>
            </a:r>
            <a:r>
              <a:rPr lang="en-US" dirty="0"/>
              <a:t>e</a:t>
            </a:r>
            <a:r>
              <a:rPr lang="en-ER" dirty="0"/>
              <a:t>d</a:t>
            </a:r>
          </a:p>
          <a:p>
            <a:pPr lvl="1"/>
            <a:r>
              <a:rPr lang="en-ER" dirty="0"/>
              <a:t>Unfinished work</a:t>
            </a:r>
          </a:p>
          <a:p>
            <a:pPr lvl="1"/>
            <a:r>
              <a:rPr lang="en-ER" dirty="0"/>
              <a:t>Integration with other tools</a:t>
            </a:r>
          </a:p>
          <a:p>
            <a:r>
              <a:rPr lang="en-ER" dirty="0"/>
              <a:t>D</a:t>
            </a:r>
            <a:r>
              <a:rPr lang="en-US" dirty="0" err="1"/>
              <a:t>i</a:t>
            </a:r>
            <a:r>
              <a:rPr lang="en-ER" dirty="0"/>
              <a:t>s</a:t>
            </a:r>
            <a:r>
              <a:rPr lang="en-US" dirty="0"/>
              <a:t>c</a:t>
            </a:r>
            <a:r>
              <a:rPr lang="en-ER" dirty="0"/>
              <a:t>u</a:t>
            </a:r>
            <a:r>
              <a:rPr lang="en-US" dirty="0"/>
              <a:t>s</a:t>
            </a:r>
            <a:r>
              <a:rPr lang="en-ER" dirty="0"/>
              <a:t>s</a:t>
            </a:r>
            <a:r>
              <a:rPr lang="en-US" dirty="0" err="1"/>
              <a:t>i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f Priorities</a:t>
            </a:r>
          </a:p>
          <a:p>
            <a:pPr lvl="1"/>
            <a:endParaRPr lang="en-ER" dirty="0"/>
          </a:p>
          <a:p>
            <a:endParaRPr lang="en-E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6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0F2-3973-4D8E-9E61-880AD147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R" dirty="0"/>
              <a:t>G</a:t>
            </a:r>
            <a:r>
              <a:rPr lang="en-US" dirty="0"/>
              <a:t>r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p 2: “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m</a:t>
            </a:r>
            <a:r>
              <a:rPr lang="en-ER" dirty="0"/>
              <a:t>p</a:t>
            </a:r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s</a:t>
            </a:r>
            <a:r>
              <a:rPr lang="en-US" dirty="0" err="1"/>
              <a:t>i</a:t>
            </a:r>
            <a:r>
              <a:rPr lang="en-ER" dirty="0"/>
              <a:t>v</a:t>
            </a:r>
            <a:r>
              <a:rPr lang="en-US" dirty="0"/>
              <a:t>e</a:t>
            </a:r>
            <a:r>
              <a:rPr lang="en-ER" dirty="0"/>
              <a:t>” </a:t>
            </a:r>
            <a:r>
              <a:rPr lang="en-US" dirty="0"/>
              <a:t>F</a:t>
            </a:r>
            <a:r>
              <a:rPr lang="en-ER" dirty="0"/>
              <a:t>-Series 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DFE2-391D-4C63-8BD0-2051AA0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9677400" cy="5467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R" sz="2400" b="1" u="sng" dirty="0"/>
              <a:t>Task of Function Group:</a:t>
            </a:r>
          </a:p>
          <a:p>
            <a:r>
              <a:rPr lang="en-ER" sz="2400" dirty="0"/>
              <a:t>Given a file+</a:t>
            </a:r>
            <a:r>
              <a:rPr lang="en-US" sz="2400" dirty="0"/>
              <a:t>p</a:t>
            </a:r>
            <a:r>
              <a:rPr lang="en-ER" sz="2400" dirty="0"/>
              <a:t>a</a:t>
            </a:r>
            <a:r>
              <a:rPr lang="en-US" sz="2400" dirty="0"/>
              <a:t>t</a:t>
            </a:r>
            <a:r>
              <a:rPr lang="en-ER" sz="2400" dirty="0"/>
              <a:t>h </a:t>
            </a:r>
            <a:r>
              <a:rPr lang="en-US" sz="2400" dirty="0"/>
              <a:t>f</a:t>
            </a:r>
            <a:r>
              <a:rPr lang="en-ER" sz="2400" dirty="0"/>
              <a:t>o</a:t>
            </a:r>
            <a:r>
              <a:rPr lang="en-US" sz="2400" dirty="0"/>
              <a:t>r</a:t>
            </a:r>
            <a:r>
              <a:rPr lang="en-ER" sz="2400" dirty="0"/>
              <a:t> </a:t>
            </a:r>
            <a:r>
              <a:rPr lang="en-US" sz="2400" dirty="0"/>
              <a:t>F</a:t>
            </a:r>
            <a:r>
              <a:rPr lang="en-ER" sz="2400" dirty="0"/>
              <a:t>r</a:t>
            </a:r>
            <a:r>
              <a:rPr lang="en-US" sz="2400" dirty="0"/>
              <a:t>e</a:t>
            </a:r>
            <a:r>
              <a:rPr lang="en-ER" sz="2400" dirty="0"/>
              <a:t>q</a:t>
            </a:r>
            <a:r>
              <a:rPr lang="en-US" sz="2400" dirty="0"/>
              <a:t>u</a:t>
            </a:r>
            <a:r>
              <a:rPr lang="en-ER" sz="2400" dirty="0"/>
              <a:t>e</a:t>
            </a:r>
            <a:r>
              <a:rPr lang="en-US" sz="2400" dirty="0"/>
              <a:t>n</a:t>
            </a:r>
            <a:r>
              <a:rPr lang="en-ER" sz="2400" dirty="0"/>
              <a:t>c</a:t>
            </a:r>
            <a:r>
              <a:rPr lang="en-US" sz="2400" dirty="0"/>
              <a:t>y</a:t>
            </a:r>
            <a:r>
              <a:rPr lang="en-ER" sz="2400" dirty="0"/>
              <a:t>-</a:t>
            </a:r>
            <a:r>
              <a:rPr lang="en-US" sz="2400" dirty="0"/>
              <a:t>s</a:t>
            </a:r>
            <a:r>
              <a:rPr lang="en-ER" sz="2400" dirty="0"/>
              <a:t>e</a:t>
            </a:r>
            <a:r>
              <a:rPr lang="en-US" sz="2400" dirty="0"/>
              <a:t>r</a:t>
            </a:r>
            <a:r>
              <a:rPr lang="en-ER" sz="2400" dirty="0" err="1"/>
              <a:t>i</a:t>
            </a:r>
            <a:r>
              <a:rPr lang="en-US" sz="2400" dirty="0"/>
              <a:t>e</a:t>
            </a:r>
            <a:r>
              <a:rPr lang="en-ER" sz="2400" dirty="0"/>
              <a:t>s EIS data, extract </a:t>
            </a:r>
            <a:r>
              <a:rPr lang="en-ER" sz="2400" dirty="0" err="1"/>
              <a:t>th</a:t>
            </a:r>
            <a:r>
              <a:rPr lang="en-US" sz="2400" dirty="0"/>
              <a:t>a</a:t>
            </a:r>
            <a:r>
              <a:rPr lang="en-ER" sz="2400" dirty="0"/>
              <a:t>t </a:t>
            </a:r>
            <a:r>
              <a:rPr lang="en-US" sz="2400" dirty="0"/>
              <a:t>d</a:t>
            </a:r>
            <a:r>
              <a:rPr lang="en-ER" sz="2400" dirty="0"/>
              <a:t>a</a:t>
            </a:r>
            <a:r>
              <a:rPr lang="en-US" sz="2400" dirty="0"/>
              <a:t>t</a:t>
            </a:r>
            <a:r>
              <a:rPr lang="en-ER" sz="2400" dirty="0"/>
              <a:t>a </a:t>
            </a:r>
            <a:r>
              <a:rPr lang="en-US" sz="2400" dirty="0"/>
              <a:t>a</a:t>
            </a:r>
            <a:r>
              <a:rPr lang="en-ER" sz="2400" dirty="0"/>
              <a:t>s </a:t>
            </a:r>
            <a:r>
              <a:rPr lang="en-US" sz="2400" dirty="0"/>
              <a:t>w</a:t>
            </a:r>
            <a:r>
              <a:rPr lang="en-ER" sz="2400" dirty="0"/>
              <a:t>e</a:t>
            </a:r>
            <a:r>
              <a:rPr lang="en-US" sz="2400" dirty="0"/>
              <a:t>l</a:t>
            </a:r>
            <a:r>
              <a:rPr lang="en-ER" sz="2400" dirty="0"/>
              <a:t>l </a:t>
            </a:r>
            <a:r>
              <a:rPr lang="en-US" sz="2400" dirty="0"/>
              <a:t>a</a:t>
            </a:r>
            <a:r>
              <a:rPr lang="en-ER" sz="2400" dirty="0"/>
              <a:t>s </a:t>
            </a:r>
            <a:r>
              <a:rPr lang="en-US" sz="2400" dirty="0"/>
              <a:t>a</a:t>
            </a:r>
            <a:r>
              <a:rPr lang="en-ER" sz="2400" dirty="0"/>
              <a:t>n</a:t>
            </a:r>
            <a:r>
              <a:rPr lang="en-US" sz="2400" dirty="0"/>
              <a:t>y</a:t>
            </a:r>
            <a:r>
              <a:rPr lang="en-ER" sz="2400" dirty="0"/>
              <a:t> “</a:t>
            </a:r>
            <a:r>
              <a:rPr lang="en-US" sz="2400" dirty="0"/>
              <a:t>M</a:t>
            </a:r>
            <a:r>
              <a:rPr lang="en-ER" sz="2400" dirty="0"/>
              <a:t>e</a:t>
            </a:r>
            <a:r>
              <a:rPr lang="en-US" sz="2400" dirty="0"/>
              <a:t>t</a:t>
            </a:r>
            <a:r>
              <a:rPr lang="en-ER" sz="2400" dirty="0"/>
              <a:t>a</a:t>
            </a:r>
            <a:r>
              <a:rPr lang="en-US" sz="2400" dirty="0"/>
              <a:t>d</a:t>
            </a:r>
            <a:r>
              <a:rPr lang="en-ER" sz="2400" dirty="0"/>
              <a:t>a</a:t>
            </a:r>
            <a:r>
              <a:rPr lang="en-US" sz="2400" dirty="0"/>
              <a:t>t</a:t>
            </a:r>
            <a:r>
              <a:rPr lang="en-ER" sz="2400" dirty="0"/>
              <a:t>a” </a:t>
            </a:r>
            <a:r>
              <a:rPr lang="en-US" sz="2400" dirty="0"/>
              <a:t>a</a:t>
            </a:r>
            <a:r>
              <a:rPr lang="en-ER" sz="2400" dirty="0"/>
              <a:t>l</a:t>
            </a:r>
            <a:r>
              <a:rPr lang="en-US" sz="2400" dirty="0"/>
              <a:t>s</a:t>
            </a:r>
            <a:r>
              <a:rPr lang="en-ER" sz="2400" dirty="0"/>
              <a:t>o </a:t>
            </a:r>
            <a:r>
              <a:rPr lang="en-US" sz="2400" dirty="0" err="1"/>
              <a:t>i</a:t>
            </a:r>
            <a:r>
              <a:rPr lang="en-ER" sz="2400" dirty="0"/>
              <a:t>n </a:t>
            </a:r>
            <a:r>
              <a:rPr lang="en-US" sz="2400" dirty="0"/>
              <a:t>t</a:t>
            </a:r>
            <a:r>
              <a:rPr lang="en-ER" sz="2400" dirty="0"/>
              <a:t>h</a:t>
            </a:r>
            <a:r>
              <a:rPr lang="en-US" sz="2400" dirty="0"/>
              <a:t>e</a:t>
            </a:r>
            <a:r>
              <a:rPr lang="en-ER" sz="2400" dirty="0"/>
              <a:t> </a:t>
            </a:r>
            <a:r>
              <a:rPr lang="en-US" sz="2400" dirty="0"/>
              <a:t>d</a:t>
            </a:r>
            <a:r>
              <a:rPr lang="en-ER" sz="2400" dirty="0"/>
              <a:t>a</a:t>
            </a:r>
            <a:r>
              <a:rPr lang="en-US" sz="2400" dirty="0"/>
              <a:t>t</a:t>
            </a:r>
            <a:r>
              <a:rPr lang="en-ER" sz="2400" dirty="0"/>
              <a:t>a</a:t>
            </a:r>
            <a:r>
              <a:rPr lang="en-US" sz="2400" dirty="0"/>
              <a:t>f</a:t>
            </a:r>
            <a:r>
              <a:rPr lang="en-ER" sz="2400" dirty="0" err="1"/>
              <a:t>i</a:t>
            </a:r>
            <a:r>
              <a:rPr lang="en-US" sz="2400" dirty="0"/>
              <a:t>l</a:t>
            </a:r>
            <a:r>
              <a:rPr lang="en-ER" sz="2400" dirty="0"/>
              <a:t>e </a:t>
            </a:r>
            <a:r>
              <a:rPr lang="en-US" sz="2400" dirty="0"/>
              <a:t>o</a:t>
            </a:r>
            <a:r>
              <a:rPr lang="en-ER" sz="2400" dirty="0"/>
              <a:t>r </a:t>
            </a:r>
            <a:r>
              <a:rPr lang="en-US" sz="2400" dirty="0"/>
              <a:t>f</a:t>
            </a:r>
            <a:r>
              <a:rPr lang="en-ER" sz="2400" dirty="0" err="1"/>
              <a:t>i</a:t>
            </a:r>
            <a:r>
              <a:rPr lang="en-US" sz="2400" dirty="0"/>
              <a:t>l</a:t>
            </a:r>
            <a:r>
              <a:rPr lang="en-ER" sz="2400" dirty="0"/>
              <a:t>e</a:t>
            </a:r>
            <a:r>
              <a:rPr lang="en-US" sz="2400" dirty="0"/>
              <a:t>n</a:t>
            </a:r>
            <a:r>
              <a:rPr lang="en-ER" sz="2400" dirty="0"/>
              <a:t>a</a:t>
            </a:r>
            <a:r>
              <a:rPr lang="en-US" sz="2400" dirty="0"/>
              <a:t>m</a:t>
            </a:r>
            <a:r>
              <a:rPr lang="en-ER" sz="2400" dirty="0"/>
              <a:t>e</a:t>
            </a:r>
          </a:p>
          <a:p>
            <a:r>
              <a:rPr lang="en-ER" sz="2400" dirty="0"/>
              <a:t>Special focus on allowing for unknown file structures – </a:t>
            </a:r>
            <a:r>
              <a:rPr lang="en-US" sz="2400" dirty="0"/>
              <a:t>d</a:t>
            </a:r>
            <a:r>
              <a:rPr lang="en-ER" sz="2400" dirty="0" err="1"/>
              <a:t>i</a:t>
            </a:r>
            <a:r>
              <a:rPr lang="en-US" sz="2400" dirty="0"/>
              <a:t>f</a:t>
            </a:r>
            <a:r>
              <a:rPr lang="en-ER" sz="2400" dirty="0"/>
              <a:t>f</a:t>
            </a:r>
            <a:r>
              <a:rPr lang="en-US" sz="2400" dirty="0"/>
              <a:t>e</a:t>
            </a:r>
            <a:r>
              <a:rPr lang="en-ER" sz="2400" dirty="0"/>
              <a:t>r</a:t>
            </a:r>
            <a:r>
              <a:rPr lang="en-US" sz="2400" dirty="0"/>
              <a:t>e</a:t>
            </a:r>
            <a:r>
              <a:rPr lang="en-ER" sz="2400" dirty="0"/>
              <a:t>n</a:t>
            </a:r>
            <a:r>
              <a:rPr lang="en-US" sz="2400" dirty="0"/>
              <a:t>t</a:t>
            </a:r>
            <a:r>
              <a:rPr lang="en-ER" sz="2400" dirty="0"/>
              <a:t> </a:t>
            </a:r>
            <a:r>
              <a:rPr lang="en-US" sz="2400" dirty="0"/>
              <a:t>p</a:t>
            </a:r>
            <a:r>
              <a:rPr lang="en-ER" sz="2400" dirty="0"/>
              <a:t>r</a:t>
            </a:r>
            <a:r>
              <a:rPr lang="en-US" sz="2400" dirty="0"/>
              <a:t>o</a:t>
            </a:r>
            <a:r>
              <a:rPr lang="en-ER" sz="2400" dirty="0"/>
              <a:t>g</a:t>
            </a:r>
            <a:r>
              <a:rPr lang="en-US" sz="2400" dirty="0"/>
              <a:t>r</a:t>
            </a:r>
            <a:r>
              <a:rPr lang="en-ER" sz="2400" dirty="0"/>
              <a:t>a</a:t>
            </a:r>
            <a:r>
              <a:rPr lang="en-US" sz="2400" dirty="0"/>
              <a:t>m</a:t>
            </a:r>
            <a:r>
              <a:rPr lang="en-ER" sz="2400" dirty="0"/>
              <a:t>s </a:t>
            </a:r>
            <a:r>
              <a:rPr lang="en-US" sz="2400" dirty="0"/>
              <a:t>w</a:t>
            </a:r>
            <a:r>
              <a:rPr lang="en-ER" sz="2400" dirty="0" err="1"/>
              <a:t>i</a:t>
            </a:r>
            <a:r>
              <a:rPr lang="en-US" sz="2400" dirty="0"/>
              <a:t>l</a:t>
            </a:r>
            <a:r>
              <a:rPr lang="en-ER" sz="2400" dirty="0"/>
              <a:t>l </a:t>
            </a:r>
            <a:r>
              <a:rPr lang="en-US" sz="2400" dirty="0"/>
              <a:t>g</a:t>
            </a:r>
            <a:r>
              <a:rPr lang="en-ER" sz="2400" dirty="0"/>
              <a:t>e</a:t>
            </a:r>
            <a:r>
              <a:rPr lang="en-US" sz="2400" dirty="0"/>
              <a:t>n</a:t>
            </a:r>
            <a:r>
              <a:rPr lang="en-ER" sz="2400" dirty="0"/>
              <a:t>e</a:t>
            </a:r>
            <a:r>
              <a:rPr lang="en-US" sz="2400" dirty="0"/>
              <a:t>r</a:t>
            </a:r>
            <a:r>
              <a:rPr lang="en-ER" sz="2400" dirty="0"/>
              <a:t>a</a:t>
            </a:r>
            <a:r>
              <a:rPr lang="en-US" sz="2400" dirty="0"/>
              <a:t>t</a:t>
            </a:r>
            <a:r>
              <a:rPr lang="en-ER" sz="2400" dirty="0"/>
              <a:t>e </a:t>
            </a:r>
            <a:r>
              <a:rPr lang="en-US" sz="2400" dirty="0"/>
              <a:t>t</a:t>
            </a:r>
            <a:r>
              <a:rPr lang="en-ER" sz="2400" dirty="0"/>
              <a:t>his data in different ways </a:t>
            </a:r>
            <a:r>
              <a:rPr lang="en-US" sz="2400" dirty="0"/>
              <a:t>b</a:t>
            </a:r>
            <a:r>
              <a:rPr lang="en-ER" sz="2400" dirty="0"/>
              <a:t>u</a:t>
            </a:r>
            <a:r>
              <a:rPr lang="en-US" sz="2400" dirty="0"/>
              <a:t>t</a:t>
            </a:r>
            <a:r>
              <a:rPr lang="en-ER" sz="2400" dirty="0"/>
              <a:t> we should accept and read/handle as many as possible!</a:t>
            </a:r>
          </a:p>
          <a:p>
            <a:pPr marL="0" indent="0">
              <a:buNone/>
            </a:pPr>
            <a:r>
              <a:rPr lang="en-US" sz="2400" b="1" u="sng" dirty="0"/>
              <a:t>W</a:t>
            </a:r>
            <a:r>
              <a:rPr lang="en-ER" sz="2400" b="1" u="sng" dirty="0"/>
              <a:t>h</a:t>
            </a:r>
            <a:r>
              <a:rPr lang="en-US" sz="2400" b="1" u="sng" dirty="0"/>
              <a:t>y</a:t>
            </a:r>
            <a:r>
              <a:rPr lang="en-ER" sz="2400" b="1" u="sng" dirty="0"/>
              <a:t> </a:t>
            </a:r>
            <a:r>
              <a:rPr lang="en-US" sz="2400" b="1" u="sng" dirty="0"/>
              <a:t>a</a:t>
            </a:r>
            <a:r>
              <a:rPr lang="en-ER" sz="2400" b="1" u="sng" dirty="0" err="1"/>
              <a:t>utomate</a:t>
            </a:r>
            <a:r>
              <a:rPr lang="en-ER" sz="2400" b="1" u="sng" dirty="0"/>
              <a:t>? (</a:t>
            </a:r>
            <a:r>
              <a:rPr lang="en-US" sz="2400" b="1" u="sng" dirty="0"/>
              <a:t>W</a:t>
            </a:r>
            <a:r>
              <a:rPr lang="en-ER" sz="2400" b="1" u="sng" dirty="0"/>
              <a:t>h</a:t>
            </a:r>
            <a:r>
              <a:rPr lang="en-US" sz="2400" b="1" u="sng" dirty="0"/>
              <a:t>y</a:t>
            </a:r>
            <a:r>
              <a:rPr lang="en-ER" sz="2400" b="1" u="sng" dirty="0"/>
              <a:t> n</a:t>
            </a:r>
            <a:r>
              <a:rPr lang="en-US" sz="2400" b="1" u="sng" dirty="0"/>
              <a:t>o</a:t>
            </a:r>
            <a:r>
              <a:rPr lang="en-ER" sz="2400" b="1" u="sng" dirty="0"/>
              <a:t>t </a:t>
            </a:r>
            <a:r>
              <a:rPr lang="en-US" sz="2400" b="1" u="sng" dirty="0"/>
              <a:t>h</a:t>
            </a:r>
            <a:r>
              <a:rPr lang="en-ER" sz="2400" b="1" u="sng" dirty="0"/>
              <a:t>a</a:t>
            </a:r>
            <a:r>
              <a:rPr lang="en-US" sz="2400" b="1" u="sng" dirty="0"/>
              <a:t>v</a:t>
            </a:r>
            <a:r>
              <a:rPr lang="en-ER" sz="2400" b="1" u="sng" dirty="0"/>
              <a:t>e </a:t>
            </a:r>
            <a:r>
              <a:rPr lang="en-US" sz="2400" b="1" u="sng" dirty="0"/>
              <a:t>t</a:t>
            </a:r>
            <a:r>
              <a:rPr lang="en-ER" sz="2400" b="1" u="sng" dirty="0"/>
              <a:t>h</a:t>
            </a:r>
            <a:r>
              <a:rPr lang="en-US" sz="2400" b="1" u="sng" dirty="0"/>
              <a:t>e</a:t>
            </a:r>
            <a:r>
              <a:rPr lang="en-ER" sz="2400" b="1" u="sng" dirty="0"/>
              <a:t> </a:t>
            </a:r>
            <a:r>
              <a:rPr lang="en-US" sz="2400" b="1" u="sng" dirty="0"/>
              <a:t>U</a:t>
            </a:r>
            <a:r>
              <a:rPr lang="en-ER" sz="2400" b="1" u="sng" dirty="0"/>
              <a:t>s</a:t>
            </a:r>
            <a:r>
              <a:rPr lang="en-US" sz="2400" b="1" u="sng" dirty="0"/>
              <a:t>e</a:t>
            </a:r>
            <a:r>
              <a:rPr lang="en-ER" sz="2400" b="1" u="sng" dirty="0"/>
              <a:t>r </a:t>
            </a:r>
            <a:r>
              <a:rPr lang="en-US" sz="2400" b="1" u="sng" dirty="0"/>
              <a:t>d</a:t>
            </a:r>
            <a:r>
              <a:rPr lang="en-ER" sz="2400" b="1" u="sng" dirty="0"/>
              <a:t>o </a:t>
            </a:r>
            <a:r>
              <a:rPr lang="en-US" sz="2400" b="1" u="sng" dirty="0"/>
              <a:t>t</a:t>
            </a:r>
            <a:r>
              <a:rPr lang="en-ER" sz="2400" b="1" u="sng" dirty="0"/>
              <a:t>h</a:t>
            </a:r>
            <a:r>
              <a:rPr lang="en-US" sz="2400" b="1" u="sng" dirty="0" err="1"/>
              <a:t>i</a:t>
            </a:r>
            <a:r>
              <a:rPr lang="en-ER" sz="2400" b="1" u="sng" dirty="0"/>
              <a:t>s?):</a:t>
            </a:r>
          </a:p>
          <a:p>
            <a:r>
              <a:rPr lang="en-ER" sz="2400" dirty="0"/>
              <a:t>Setting up custom importers will frequently involve </a:t>
            </a:r>
            <a:r>
              <a:rPr lang="en-US" sz="2400" dirty="0"/>
              <a:t>l</a:t>
            </a:r>
            <a:r>
              <a:rPr lang="en-ER" sz="2400" dirty="0"/>
              <a:t>o</a:t>
            </a:r>
            <a:r>
              <a:rPr lang="en-US" sz="2400" dirty="0"/>
              <a:t>t</a:t>
            </a:r>
            <a:r>
              <a:rPr lang="en-ER" sz="2400" dirty="0"/>
              <a:t>s </a:t>
            </a:r>
            <a:r>
              <a:rPr lang="en-US" sz="2400" dirty="0"/>
              <a:t>o</a:t>
            </a:r>
            <a:r>
              <a:rPr lang="en-ER" sz="2400" dirty="0"/>
              <a:t>f debugging </a:t>
            </a:r>
            <a:r>
              <a:rPr lang="en-US" sz="2400" dirty="0"/>
              <a:t>w</a:t>
            </a:r>
            <a:r>
              <a:rPr lang="en-ER" sz="2400" dirty="0"/>
              <a:t>h</a:t>
            </a:r>
            <a:r>
              <a:rPr lang="en-US" sz="2400" dirty="0" err="1"/>
              <a:t>i</a:t>
            </a:r>
            <a:r>
              <a:rPr lang="en-ER" sz="2400" dirty="0"/>
              <a:t>c</a:t>
            </a:r>
            <a:r>
              <a:rPr lang="en-US" sz="2400" dirty="0"/>
              <a:t>h</a:t>
            </a:r>
            <a:r>
              <a:rPr lang="en-ER" sz="2400" dirty="0"/>
              <a:t> </a:t>
            </a:r>
            <a:r>
              <a:rPr lang="en-US" sz="2400" dirty="0"/>
              <a:t>t</a:t>
            </a:r>
            <a:r>
              <a:rPr lang="en-ER" sz="2400" dirty="0"/>
              <a:t>a</a:t>
            </a:r>
            <a:r>
              <a:rPr lang="en-US" sz="2400" dirty="0"/>
              <a:t>k</a:t>
            </a:r>
            <a:r>
              <a:rPr lang="en-ER" sz="2400" dirty="0"/>
              <a:t>e</a:t>
            </a:r>
            <a:r>
              <a:rPr lang="en-US" sz="2400" dirty="0"/>
              <a:t>s</a:t>
            </a:r>
            <a:r>
              <a:rPr lang="en-ER" sz="2400" dirty="0"/>
              <a:t> </a:t>
            </a:r>
            <a:r>
              <a:rPr lang="en-US" sz="2400" dirty="0"/>
              <a:t>t</a:t>
            </a:r>
            <a:r>
              <a:rPr lang="en-ER" sz="2400" dirty="0" err="1"/>
              <a:t>i</a:t>
            </a:r>
            <a:r>
              <a:rPr lang="en-US" sz="2400" dirty="0"/>
              <a:t>m</a:t>
            </a:r>
            <a:r>
              <a:rPr lang="en-ER" sz="2400" dirty="0"/>
              <a:t>e </a:t>
            </a:r>
            <a:r>
              <a:rPr lang="en-US" sz="2400" dirty="0"/>
              <a:t>a</a:t>
            </a:r>
            <a:r>
              <a:rPr lang="en-ER" sz="2400" dirty="0"/>
              <a:t>n</a:t>
            </a:r>
            <a:r>
              <a:rPr lang="en-US" sz="2400" dirty="0"/>
              <a:t>d</a:t>
            </a:r>
            <a:r>
              <a:rPr lang="en-ER" sz="2400" dirty="0"/>
              <a:t> </a:t>
            </a:r>
            <a:r>
              <a:rPr lang="en-US" sz="2400" dirty="0"/>
              <a:t>c</a:t>
            </a:r>
            <a:r>
              <a:rPr lang="en-ER" sz="2400" dirty="0"/>
              <a:t>a</a:t>
            </a:r>
            <a:r>
              <a:rPr lang="en-US" sz="2400" dirty="0"/>
              <a:t>n</a:t>
            </a:r>
            <a:r>
              <a:rPr lang="en-ER" sz="2400" dirty="0"/>
              <a:t> </a:t>
            </a:r>
            <a:r>
              <a:rPr lang="en-US" sz="2400" dirty="0"/>
              <a:t>c</a:t>
            </a:r>
            <a:r>
              <a:rPr lang="en-ER" sz="2400" dirty="0"/>
              <a:t>a</a:t>
            </a:r>
            <a:r>
              <a:rPr lang="en-US" sz="2400" dirty="0"/>
              <a:t>u</a:t>
            </a:r>
            <a:r>
              <a:rPr lang="en-ER" sz="2400" dirty="0"/>
              <a:t>s</a:t>
            </a:r>
            <a:r>
              <a:rPr lang="en-US" sz="2400" dirty="0"/>
              <a:t>e</a:t>
            </a:r>
            <a:r>
              <a:rPr lang="en-ER" sz="2400" dirty="0"/>
              <a:t> </a:t>
            </a:r>
            <a:r>
              <a:rPr lang="en-US" sz="2400" dirty="0"/>
              <a:t>e</a:t>
            </a:r>
            <a:r>
              <a:rPr lang="en-ER" sz="2400" dirty="0" err="1"/>
              <a:t>xtra</a:t>
            </a:r>
            <a:r>
              <a:rPr lang="en-ER" sz="2400" dirty="0"/>
              <a:t> errors</a:t>
            </a:r>
          </a:p>
          <a:p>
            <a:r>
              <a:rPr lang="en-ER" sz="2400" dirty="0"/>
              <a:t>Reassigning </a:t>
            </a:r>
            <a:r>
              <a:rPr lang="en-ER" sz="2400" dirty="0" err="1"/>
              <a:t>ambiguou</a:t>
            </a:r>
            <a:r>
              <a:rPr lang="en-US" sz="2400" dirty="0"/>
              <a:t>s</a:t>
            </a:r>
            <a:r>
              <a:rPr lang="en-ER" sz="2400" dirty="0"/>
              <a:t> </a:t>
            </a:r>
            <a:r>
              <a:rPr lang="en-US" sz="2400" dirty="0"/>
              <a:t>d</a:t>
            </a:r>
            <a:r>
              <a:rPr lang="en-ER" sz="2400" dirty="0"/>
              <a:t>a</a:t>
            </a:r>
            <a:r>
              <a:rPr lang="en-US" sz="2400" dirty="0"/>
              <a:t>t</a:t>
            </a:r>
            <a:r>
              <a:rPr lang="en-ER" sz="2400" dirty="0"/>
              <a:t>a </a:t>
            </a:r>
            <a:r>
              <a:rPr lang="en-US" sz="2400" dirty="0"/>
              <a:t>h</a:t>
            </a:r>
            <a:r>
              <a:rPr lang="en-ER" sz="2400" dirty="0"/>
              <a:t>e</a:t>
            </a:r>
            <a:r>
              <a:rPr lang="en-US" sz="2400" dirty="0"/>
              <a:t>a</a:t>
            </a:r>
            <a:r>
              <a:rPr lang="en-ER" sz="2400" dirty="0"/>
              <a:t>d</a:t>
            </a:r>
            <a:r>
              <a:rPr lang="en-US" sz="2400" dirty="0"/>
              <a:t>e</a:t>
            </a:r>
            <a:r>
              <a:rPr lang="en-ER" sz="2400" dirty="0"/>
              <a:t>r</a:t>
            </a:r>
            <a:r>
              <a:rPr lang="en-US" sz="2400" dirty="0"/>
              <a:t>s</a:t>
            </a:r>
            <a:r>
              <a:rPr lang="en-ER" sz="2400" dirty="0"/>
              <a:t> </a:t>
            </a:r>
            <a:r>
              <a:rPr lang="en-US" sz="2400" dirty="0"/>
              <a:t>t</a:t>
            </a:r>
            <a:r>
              <a:rPr lang="en-ER" sz="2400" dirty="0"/>
              <a:t>o “standard-for-package” names will allow us to reliably integrate with data-storage downstream. </a:t>
            </a:r>
          </a:p>
          <a:p>
            <a:r>
              <a:rPr lang="en-ER" sz="2400" dirty="0"/>
              <a:t>Ideally, all of this “standardization” and Import info could/should be written into a Config file (</a:t>
            </a:r>
            <a:r>
              <a:rPr lang="en-US" sz="2400" dirty="0"/>
              <a:t>p</a:t>
            </a:r>
            <a:r>
              <a:rPr lang="en-ER" sz="2400" dirty="0"/>
              <a:t>e</a:t>
            </a:r>
            <a:r>
              <a:rPr lang="en-US" sz="2400" dirty="0"/>
              <a:t>r</a:t>
            </a:r>
            <a:r>
              <a:rPr lang="en-ER" sz="2400" dirty="0"/>
              <a:t> G</a:t>
            </a:r>
            <a:r>
              <a:rPr lang="en-US" sz="2400" dirty="0"/>
              <a:t>r</a:t>
            </a:r>
            <a:r>
              <a:rPr lang="en-ER" sz="2400" dirty="0"/>
              <a:t>o</a:t>
            </a:r>
            <a:r>
              <a:rPr lang="en-US" sz="2400" dirty="0"/>
              <a:t>u</a:t>
            </a:r>
            <a:r>
              <a:rPr lang="en-ER" sz="2400" dirty="0"/>
              <a:t>p 0)</a:t>
            </a:r>
          </a:p>
        </p:txBody>
      </p:sp>
    </p:spTree>
    <p:extLst>
      <p:ext uri="{BB962C8B-B14F-4D97-AF65-F5344CB8AC3E}">
        <p14:creationId xmlns:p14="http://schemas.microsoft.com/office/powerpoint/2010/main" val="93300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</a:t>
            </a:r>
            <a:r>
              <a:rPr lang="en-ER" b="1" dirty="0" err="1"/>
              <a:t>parse_fname_meta</a:t>
            </a:r>
            <a:r>
              <a:rPr lang="en-ER" b="1" dirty="0"/>
              <a:t>():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85000" lnSpcReduction="2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n</a:t>
            </a:r>
            <a:r>
              <a:rPr lang="en-ER" dirty="0"/>
              <a:t>a</a:t>
            </a:r>
            <a:r>
              <a:rPr lang="en-US" dirty="0"/>
              <a:t>m</a:t>
            </a:r>
            <a:r>
              <a:rPr lang="en-ER" dirty="0"/>
              <a:t>e (may include path)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d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‘</a:t>
            </a:r>
            <a:r>
              <a:rPr lang="en-US" dirty="0"/>
              <a:t>a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/>
              <a:t>u</a:t>
            </a:r>
            <a:r>
              <a:rPr lang="en-US" dirty="0"/>
              <a:t>a</a:t>
            </a:r>
            <a:r>
              <a:rPr lang="en-ER" dirty="0"/>
              <a:t>l’ filename</a:t>
            </a:r>
          </a:p>
          <a:p>
            <a:pPr lvl="1"/>
            <a:r>
              <a:rPr lang="en-ER" dirty="0"/>
              <a:t>Separates by “_”:</a:t>
            </a:r>
          </a:p>
          <a:p>
            <a:pPr lvl="2"/>
            <a:r>
              <a:rPr lang="en-ER" dirty="0"/>
              <a:t>Until First = Serial ID</a:t>
            </a:r>
          </a:p>
          <a:p>
            <a:pPr lvl="2"/>
            <a:r>
              <a:rPr lang="en-US" dirty="0"/>
              <a:t>L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t </a:t>
            </a:r>
            <a:r>
              <a:rPr lang="en-US" dirty="0"/>
              <a:t>u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 “.” = ML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/>
              <a:t>a</a:t>
            </a:r>
            <a:r>
              <a:rPr lang="en-ER" dirty="0"/>
              <a:t>s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Tags</a:t>
            </a:r>
          </a:p>
          <a:p>
            <a:pPr lvl="2"/>
            <a:r>
              <a:rPr lang="en-US" dirty="0"/>
              <a:t>O</a:t>
            </a:r>
            <a:r>
              <a:rPr lang="en-ER" dirty="0" err="1"/>
              <a:t>thers</a:t>
            </a:r>
            <a:r>
              <a:rPr lang="en-ER" dirty="0"/>
              <a:t> </a:t>
            </a:r>
            <a:r>
              <a:rPr lang="en-ER" dirty="0" err="1"/>
              <a:t>sep</a:t>
            </a:r>
            <a:r>
              <a:rPr lang="en-ER" dirty="0"/>
              <a:t> by “_” = Meta Tags for DB</a:t>
            </a:r>
          </a:p>
          <a:p>
            <a:pPr lvl="1"/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p</a:t>
            </a:r>
            <a:r>
              <a:rPr lang="en-ER" dirty="0"/>
              <a:t>a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L </a:t>
            </a:r>
            <a:r>
              <a:rPr lang="en-US" dirty="0"/>
              <a:t>t</a:t>
            </a:r>
            <a:r>
              <a:rPr lang="en-ER" dirty="0"/>
              <a:t>a</a:t>
            </a:r>
            <a:r>
              <a:rPr lang="en-US" dirty="0"/>
              <a:t>g</a:t>
            </a:r>
            <a:r>
              <a:rPr lang="en-ER" dirty="0"/>
              <a:t>s </a:t>
            </a:r>
            <a:r>
              <a:rPr lang="en-US" dirty="0"/>
              <a:t>b</a:t>
            </a:r>
            <a:r>
              <a:rPr lang="en-ER" dirty="0"/>
              <a:t>y “-”, </a:t>
            </a:r>
            <a:r>
              <a:rPr lang="en-US" dirty="0"/>
              <a:t>m</a:t>
            </a:r>
            <a:r>
              <a:rPr lang="en-ER" dirty="0"/>
              <a:t>a</a:t>
            </a:r>
            <a:r>
              <a:rPr lang="en-US" dirty="0"/>
              <a:t>k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l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t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o</a:t>
            </a:r>
            <a:r>
              <a:rPr lang="en-ER" dirty="0"/>
              <a:t>s</a:t>
            </a:r>
            <a:r>
              <a:rPr lang="en-US" dirty="0"/>
              <a:t>e</a:t>
            </a:r>
            <a:endParaRPr lang="en-ER" dirty="0"/>
          </a:p>
          <a:p>
            <a:pPr lvl="1"/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U</a:t>
            </a:r>
            <a:r>
              <a:rPr lang="en-US" dirty="0"/>
              <a:t>R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: </a:t>
            </a:r>
            <a:r>
              <a:rPr lang="en-US" dirty="0"/>
              <a:t>I</a:t>
            </a:r>
            <a:r>
              <a:rPr lang="en-ER" dirty="0"/>
              <a:t>D, 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a </a:t>
            </a:r>
            <a:r>
              <a:rPr lang="en-US" dirty="0"/>
              <a:t>t</a:t>
            </a:r>
            <a:r>
              <a:rPr lang="en-ER" dirty="0"/>
              <a:t>a</a:t>
            </a:r>
            <a:r>
              <a:rPr lang="en-US" dirty="0"/>
              <a:t>g</a:t>
            </a:r>
            <a:r>
              <a:rPr lang="en-ER" dirty="0"/>
              <a:t>s, Classification</a:t>
            </a:r>
            <a:r>
              <a:rPr lang="en-US" dirty="0"/>
              <a:t>s</a:t>
            </a:r>
            <a:endParaRPr lang="en-ER" dirty="0"/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  <a:endParaRPr lang="en-ER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ER" dirty="0">
                <a:solidFill>
                  <a:schemeClr val="accent2"/>
                </a:solidFill>
              </a:rPr>
              <a:t>p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d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o </a:t>
            </a:r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ER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ER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ER" dirty="0">
                <a:solidFill>
                  <a:schemeClr val="accent2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ER" dirty="0">
                <a:solidFill>
                  <a:schemeClr val="accent2"/>
                </a:solidFill>
              </a:rPr>
              <a:t>,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ER" dirty="0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y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ER" dirty="0" err="1">
                <a:solidFill>
                  <a:schemeClr val="accent2"/>
                </a:solidFill>
              </a:rPr>
              <a:t>ailroad</a:t>
            </a:r>
            <a:r>
              <a:rPr lang="en-ER" dirty="0">
                <a:solidFill>
                  <a:schemeClr val="accent2"/>
                </a:solidFill>
              </a:rPr>
              <a:t>-y. Requires certain form... 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ER" dirty="0">
                <a:solidFill>
                  <a:schemeClr val="accent2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ER" dirty="0" err="1">
                <a:solidFill>
                  <a:schemeClr val="accent2"/>
                </a:solidFill>
              </a:rPr>
              <a:t>ormat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ER" dirty="0">
                <a:solidFill>
                  <a:schemeClr val="accent2"/>
                </a:solidFill>
              </a:rPr>
              <a:t>n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>
                <a:solidFill>
                  <a:schemeClr val="accent2"/>
                </a:solidFill>
              </a:rPr>
              <a:t>f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ER" dirty="0">
                <a:solidFill>
                  <a:schemeClr val="accent2"/>
                </a:solidFill>
              </a:rPr>
              <a:t>g 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l</a:t>
            </a:r>
            <a:r>
              <a:rPr lang="en-ER" dirty="0">
                <a:solidFill>
                  <a:schemeClr val="accent2"/>
                </a:solidFill>
              </a:rPr>
              <a:t>e?</a:t>
            </a:r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60198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ER" dirty="0"/>
              <a:t>o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 (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m</a:t>
            </a:r>
            <a:r>
              <a:rPr lang="en-ER" dirty="0"/>
              <a:t>o</a:t>
            </a:r>
            <a:r>
              <a:rPr lang="en-US" dirty="0"/>
              <a:t>s</a:t>
            </a:r>
            <a:r>
              <a:rPr lang="en-ER" dirty="0"/>
              <a:t>t 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w</a:t>
            </a:r>
            <a:r>
              <a:rPr lang="en-ER" dirty="0"/>
              <a:t>a</a:t>
            </a:r>
            <a:r>
              <a:rPr lang="en-US" dirty="0"/>
              <a:t>y</a:t>
            </a:r>
            <a:r>
              <a:rPr lang="en-ER" dirty="0"/>
              <a:t>s) </a:t>
            </a:r>
            <a:r>
              <a:rPr lang="en-US" dirty="0" err="1"/>
              <a:t>i</a:t>
            </a:r>
            <a:r>
              <a:rPr lang="en-ER" dirty="0"/>
              <a:t>t’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f</a:t>
            </a:r>
            <a:r>
              <a:rPr lang="en-US" dirty="0"/>
              <a:t>u</a:t>
            </a:r>
            <a:r>
              <a:rPr lang="en-ER" dirty="0"/>
              <a:t>l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h</a:t>
            </a:r>
            <a:r>
              <a:rPr lang="en-ER" dirty="0"/>
              <a:t>a</a:t>
            </a:r>
            <a:r>
              <a:rPr lang="en-US" dirty="0"/>
              <a:t>v</a:t>
            </a:r>
            <a:r>
              <a:rPr lang="en-ER" dirty="0"/>
              <a:t>e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o</a:t>
            </a:r>
            <a:r>
              <a:rPr lang="en-US" dirty="0"/>
              <a:t>s</a:t>
            </a:r>
            <a:r>
              <a:rPr lang="en-ER" dirty="0"/>
              <a:t>t </a:t>
            </a:r>
            <a:r>
              <a:rPr lang="en-US" dirty="0" err="1"/>
              <a:t>i</a:t>
            </a:r>
            <a:r>
              <a:rPr lang="en-ER" dirty="0"/>
              <a:t>m</a:t>
            </a:r>
            <a:r>
              <a:rPr lang="en-US" dirty="0"/>
              <a:t>p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t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f</a:t>
            </a:r>
            <a:r>
              <a:rPr lang="en-ER" dirty="0"/>
              <a:t>o about a file in the file name </a:t>
            </a:r>
          </a:p>
          <a:p>
            <a:r>
              <a:rPr lang="en-ER" dirty="0"/>
              <a:t>That’s not news... </a:t>
            </a:r>
            <a:r>
              <a:rPr lang="en-US" dirty="0"/>
              <a:t>I</a:t>
            </a:r>
            <a:r>
              <a:rPr lang="en-ER" dirty="0"/>
              <a:t>t’s what file names are for – </a:t>
            </a:r>
            <a:r>
              <a:rPr lang="en-US" dirty="0"/>
              <a:t>I</a:t>
            </a:r>
            <a:r>
              <a:rPr lang="en-ER" dirty="0" err="1"/>
              <a:t>mportant</a:t>
            </a:r>
            <a:r>
              <a:rPr lang="en-ER" dirty="0"/>
              <a:t> info</a:t>
            </a:r>
          </a:p>
          <a:p>
            <a:pPr marL="0" indent="0">
              <a:buNone/>
            </a:pPr>
            <a:r>
              <a:rPr lang="en-ER" dirty="0"/>
              <a:t>Since file names have important info, we should have a function to read that info and store it!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 err="1"/>
              <a:t>i</a:t>
            </a:r>
            <a:r>
              <a:rPr lang="en-US" dirty="0"/>
              <a:t>a</a:t>
            </a:r>
            <a:r>
              <a:rPr lang="en-ER" dirty="0"/>
              <a:t>l </a:t>
            </a:r>
            <a:r>
              <a:rPr lang="en-US" dirty="0"/>
              <a:t>I</a:t>
            </a:r>
            <a:r>
              <a:rPr lang="en-ER" dirty="0"/>
              <a:t>D </a:t>
            </a:r>
            <a:r>
              <a:rPr lang="en-US" dirty="0"/>
              <a:t>s</a:t>
            </a:r>
            <a:r>
              <a:rPr lang="en-ER" dirty="0"/>
              <a:t>h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l</a:t>
            </a:r>
            <a:r>
              <a:rPr lang="en-ER" dirty="0"/>
              <a:t>d/</a:t>
            </a:r>
            <a:r>
              <a:rPr lang="en-US" dirty="0"/>
              <a:t>m</a:t>
            </a:r>
            <a:r>
              <a:rPr lang="en-ER" dirty="0"/>
              <a:t>u</a:t>
            </a:r>
            <a:r>
              <a:rPr lang="en-US" dirty="0"/>
              <a:t>s</a:t>
            </a:r>
            <a:r>
              <a:rPr lang="en-ER" dirty="0"/>
              <a:t>t </a:t>
            </a:r>
            <a:r>
              <a:rPr lang="en-US" dirty="0"/>
              <a:t>b</a:t>
            </a:r>
            <a:r>
              <a:rPr lang="en-ER" dirty="0"/>
              <a:t>e </a:t>
            </a:r>
            <a:r>
              <a:rPr lang="en-US" dirty="0"/>
              <a:t>u</a:t>
            </a:r>
            <a:r>
              <a:rPr lang="en-ER" dirty="0"/>
              <a:t>n</a:t>
            </a:r>
            <a:r>
              <a:rPr lang="en-US" dirty="0" err="1"/>
              <a:t>i</a:t>
            </a:r>
            <a:r>
              <a:rPr lang="en-ER" dirty="0"/>
              <a:t>q</a:t>
            </a:r>
            <a:r>
              <a:rPr lang="en-US" dirty="0"/>
              <a:t>u</a:t>
            </a:r>
            <a:r>
              <a:rPr lang="en-ER" dirty="0"/>
              <a:t>e </a:t>
            </a:r>
            <a:r>
              <a:rPr lang="en-US" dirty="0"/>
              <a:t>b</a:t>
            </a:r>
            <a:r>
              <a:rPr lang="en-ER" dirty="0"/>
              <a:t>u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w</a:t>
            </a:r>
            <a:r>
              <a:rPr lang="en-ER" dirty="0"/>
              <a:t>e </a:t>
            </a:r>
            <a:r>
              <a:rPr lang="en-US" dirty="0"/>
              <a:t>d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’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r</a:t>
            </a:r>
            <a:r>
              <a:rPr lang="en-ER" dirty="0" err="1"/>
              <a:t>ailroad</a:t>
            </a:r>
            <a:r>
              <a:rPr lang="en-ER" dirty="0"/>
              <a:t> that. </a:t>
            </a:r>
          </a:p>
          <a:p>
            <a:pPr marL="0" indent="0">
              <a:buNone/>
            </a:pPr>
            <a:r>
              <a:rPr lang="en-ER" dirty="0"/>
              <a:t>Machine-Learning classification tags are ones that </a:t>
            </a:r>
            <a:r>
              <a:rPr lang="en-ER" dirty="0" err="1"/>
              <a:t>wi</a:t>
            </a:r>
            <a:r>
              <a:rPr lang="en-US" dirty="0"/>
              <a:t>l</a:t>
            </a:r>
            <a:r>
              <a:rPr lang="en-ER" dirty="0"/>
              <a:t>l/</a:t>
            </a:r>
            <a:r>
              <a:rPr lang="en-US" dirty="0"/>
              <a:t>m</a:t>
            </a:r>
            <a:r>
              <a:rPr lang="en-ER" dirty="0"/>
              <a:t>a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/>
              <a:t>b</a:t>
            </a:r>
            <a:r>
              <a:rPr lang="en-ER" dirty="0"/>
              <a:t>e </a:t>
            </a:r>
            <a:r>
              <a:rPr lang="en-US" dirty="0"/>
              <a:t>f</a:t>
            </a:r>
            <a:r>
              <a:rPr lang="en-ER" dirty="0"/>
              <a:t>e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L </a:t>
            </a:r>
            <a:r>
              <a:rPr lang="en-US" dirty="0"/>
              <a:t>m</a:t>
            </a:r>
            <a:r>
              <a:rPr lang="en-ER" dirty="0"/>
              <a:t>o</a:t>
            </a:r>
            <a:r>
              <a:rPr lang="en-US" dirty="0"/>
              <a:t>d</a:t>
            </a:r>
            <a:r>
              <a:rPr lang="en-ER" dirty="0"/>
              <a:t>u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/>
              <a:t>a</a:t>
            </a:r>
            <a:r>
              <a:rPr lang="en-ER" dirty="0"/>
              <a:t>s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f</a:t>
            </a:r>
            <a:r>
              <a:rPr lang="en-ER" dirty="0"/>
              <a:t>y</a:t>
            </a:r>
          </a:p>
          <a:p>
            <a:pPr marL="0" indent="0">
              <a:buNone/>
            </a:pPr>
            <a:r>
              <a:rPr lang="en-ER" dirty="0"/>
              <a:t>Meta-tags are anything else that’s imp</a:t>
            </a:r>
            <a:r>
              <a:rPr lang="en-US" dirty="0"/>
              <a:t>o</a:t>
            </a:r>
            <a:r>
              <a:rPr lang="en-ER" dirty="0"/>
              <a:t>r</a:t>
            </a:r>
            <a:r>
              <a:rPr lang="en-US" dirty="0"/>
              <a:t>t</a:t>
            </a:r>
            <a:r>
              <a:rPr lang="en-ER" dirty="0"/>
              <a:t>a</a:t>
            </a:r>
            <a:r>
              <a:rPr lang="en-US" dirty="0"/>
              <a:t>n</a:t>
            </a:r>
            <a:r>
              <a:rPr lang="en-ER" dirty="0"/>
              <a:t>t 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g</a:t>
            </a:r>
            <a:r>
              <a:rPr lang="en-ER" dirty="0"/>
              <a:t>h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w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p</a:t>
            </a:r>
            <a:r>
              <a:rPr lang="en-ER" dirty="0"/>
              <a:t>u</a:t>
            </a:r>
            <a:r>
              <a:rPr lang="en-US" dirty="0"/>
              <a:t>t</a:t>
            </a:r>
            <a:r>
              <a:rPr lang="en-ER" dirty="0"/>
              <a:t> in the f</a:t>
            </a:r>
            <a:r>
              <a:rPr lang="en-US" dirty="0" err="1"/>
              <a:t>i</a:t>
            </a:r>
            <a:r>
              <a:rPr lang="en-ER" dirty="0"/>
              <a:t>l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a</a:t>
            </a:r>
            <a:r>
              <a:rPr lang="en-ER" dirty="0"/>
              <a:t>m</a:t>
            </a:r>
            <a:r>
              <a:rPr lang="en-US" dirty="0"/>
              <a:t>e</a:t>
            </a:r>
            <a:endParaRPr lang="en-ER" dirty="0"/>
          </a:p>
        </p:txBody>
      </p:sp>
    </p:spTree>
    <p:extLst>
      <p:ext uri="{BB962C8B-B14F-4D97-AF65-F5344CB8AC3E}">
        <p14:creationId xmlns:p14="http://schemas.microsoft.com/office/powerpoint/2010/main" val="296253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</a:t>
            </a:r>
            <a:r>
              <a:rPr lang="en-US" b="1" dirty="0"/>
              <a:t>f</a:t>
            </a:r>
            <a:r>
              <a:rPr lang="en-ER" b="1" dirty="0"/>
              <a:t>s</a:t>
            </a:r>
            <a:r>
              <a:rPr lang="en-US" b="1" dirty="0"/>
              <a:t>e</a:t>
            </a:r>
            <a:r>
              <a:rPr lang="en-ER" b="1" dirty="0"/>
              <a:t>r</a:t>
            </a:r>
            <a:r>
              <a:rPr lang="en-US" b="1" dirty="0" err="1"/>
              <a:t>i</a:t>
            </a:r>
            <a:r>
              <a:rPr lang="en-ER" b="1" dirty="0"/>
              <a:t>e</a:t>
            </a:r>
            <a:r>
              <a:rPr lang="en-US" b="1" dirty="0"/>
              <a:t>s</a:t>
            </a:r>
            <a:r>
              <a:rPr lang="en-ER" b="1" dirty="0"/>
              <a:t>_</a:t>
            </a:r>
            <a:r>
              <a:rPr lang="en-US" b="1" dirty="0"/>
              <a:t>r</a:t>
            </a:r>
            <a:r>
              <a:rPr lang="en-ER" b="1" dirty="0"/>
              <a:t>e</a:t>
            </a:r>
            <a:r>
              <a:rPr lang="en-US" b="1" dirty="0"/>
              <a:t>a</a:t>
            </a:r>
            <a:r>
              <a:rPr lang="en-ER" b="1" dirty="0"/>
              <a:t>d_</a:t>
            </a:r>
            <a:r>
              <a:rPr lang="en-US" b="1" dirty="0"/>
              <a:t>d</a:t>
            </a:r>
            <a:r>
              <a:rPr lang="en-ER" b="1" dirty="0"/>
              <a:t>a</a:t>
            </a:r>
            <a:r>
              <a:rPr lang="en-US" b="1" dirty="0"/>
              <a:t>t</a:t>
            </a:r>
            <a:r>
              <a:rPr lang="en-ER" b="1" dirty="0"/>
              <a:t>a():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85000" lnSpcReduction="2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name + path</a:t>
            </a:r>
          </a:p>
          <a:p>
            <a:pPr lvl="1"/>
            <a:r>
              <a:rPr lang="en-US" dirty="0"/>
              <a:t>C</a:t>
            </a:r>
            <a:r>
              <a:rPr lang="en-ER" dirty="0" err="1"/>
              <a:t>onfigurations</a:t>
            </a:r>
            <a:r>
              <a:rPr lang="en-ER" dirty="0"/>
              <a:t> about header, delimiter,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‘expected’ format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ER" dirty="0"/>
              <a:t>Sc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ile</a:t>
            </a:r>
            <a:r>
              <a:rPr lang="en-ER" dirty="0"/>
              <a:t> from beginning until it reads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p</a:t>
            </a:r>
            <a:r>
              <a:rPr lang="en-US" dirty="0"/>
              <a:t>e</a:t>
            </a:r>
            <a:r>
              <a:rPr lang="en-ER" dirty="0"/>
              <a:t>c</a:t>
            </a:r>
            <a:r>
              <a:rPr lang="en-US" dirty="0" err="1"/>
              <a:t>i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 “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p</a:t>
            </a:r>
            <a:r>
              <a:rPr lang="en-ER" dirty="0"/>
              <a:t>a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” </a:t>
            </a:r>
            <a:r>
              <a:rPr lang="en-US" dirty="0"/>
              <a:t>s</a:t>
            </a:r>
            <a:r>
              <a:rPr lang="en-ER" dirty="0"/>
              <a:t>t</a:t>
            </a:r>
            <a:r>
              <a:rPr lang="en-US" dirty="0"/>
              <a:t>r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g</a:t>
            </a:r>
          </a:p>
          <a:p>
            <a:pPr lvl="1"/>
            <a:r>
              <a:rPr lang="en-ER" dirty="0"/>
              <a:t>Everything above is considered “</a:t>
            </a:r>
            <a:r>
              <a:rPr lang="en-ER" dirty="0" err="1"/>
              <a:t>heade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a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a”</a:t>
            </a:r>
          </a:p>
          <a:p>
            <a:pPr lvl="1"/>
            <a:r>
              <a:rPr lang="en-ER" dirty="0"/>
              <a:t>Everything below is read as the raw f</a:t>
            </a:r>
            <a:r>
              <a:rPr lang="en-US" dirty="0"/>
              <a:t>r</a:t>
            </a:r>
            <a:r>
              <a:rPr lang="en-ER" dirty="0"/>
              <a:t>e</a:t>
            </a:r>
            <a:r>
              <a:rPr lang="en-US" dirty="0"/>
              <a:t>q</a:t>
            </a:r>
            <a:r>
              <a:rPr lang="en-ER" dirty="0"/>
              <a:t>u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c</a:t>
            </a:r>
            <a:r>
              <a:rPr lang="en-ER" dirty="0"/>
              <a:t>y-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 err="1"/>
              <a:t>i</a:t>
            </a:r>
            <a:r>
              <a:rPr lang="en-US" dirty="0"/>
              <a:t>e</a:t>
            </a:r>
            <a:r>
              <a:rPr lang="en-ER" dirty="0"/>
              <a:t>s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</a:t>
            </a: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ER" dirty="0">
                <a:solidFill>
                  <a:schemeClr val="accent2"/>
                </a:solidFill>
              </a:rPr>
              <a:t>Does NOT work for files with no </a:t>
            </a:r>
            <a:r>
              <a:rPr lang="en-ER" dirty="0" err="1">
                <a:solidFill>
                  <a:schemeClr val="accent2"/>
                </a:solidFill>
              </a:rPr>
              <a:t>heade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a! (Though those files could just call </a:t>
            </a:r>
            <a:r>
              <a:rPr lang="en-ER" dirty="0" err="1">
                <a:solidFill>
                  <a:schemeClr val="accent2"/>
                </a:solidFill>
              </a:rPr>
              <a:t>read_csv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>
                <a:solidFill>
                  <a:schemeClr val="accent2"/>
                </a:solidFill>
              </a:rPr>
              <a:t>o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ER" dirty="0">
                <a:solidFill>
                  <a:schemeClr val="accent2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ER" dirty="0">
                <a:solidFill>
                  <a:schemeClr val="accent2"/>
                </a:solidFill>
              </a:rPr>
              <a:t>e)</a:t>
            </a:r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03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ER" dirty="0"/>
              <a:t>In addition to the important metadata in the file names, important data is sometimes written at the top of a file before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a!</a:t>
            </a:r>
          </a:p>
          <a:p>
            <a:pPr marL="0" indent="0">
              <a:buNone/>
            </a:pPr>
            <a:r>
              <a:rPr lang="en-ER" dirty="0"/>
              <a:t>We separate data as such: </a:t>
            </a:r>
          </a:p>
        </p:txBody>
      </p:sp>
    </p:spTree>
    <p:extLst>
      <p:ext uri="{BB962C8B-B14F-4D97-AF65-F5344CB8AC3E}">
        <p14:creationId xmlns:p14="http://schemas.microsoft.com/office/powerpoint/2010/main" val="70463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18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&lt;function name here()&gt;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85000" lnSpcReduction="1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 err="1"/>
              <a:t>cription</a:t>
            </a:r>
            <a:r>
              <a:rPr lang="en-ER" dirty="0"/>
              <a:t> of the inputs the function nee</a:t>
            </a:r>
            <a:r>
              <a:rPr lang="en-US" dirty="0"/>
              <a:t>d</a:t>
            </a:r>
            <a:r>
              <a:rPr lang="en-ER" dirty="0"/>
              <a:t>s</a:t>
            </a:r>
          </a:p>
          <a:p>
            <a:pPr lvl="1"/>
            <a:r>
              <a:rPr lang="en-ER" dirty="0"/>
              <a:t>I’m not worrying about actual names in this ppt</a:t>
            </a:r>
          </a:p>
          <a:p>
            <a:pPr lvl="1"/>
            <a:r>
              <a:rPr lang="en-US" dirty="0"/>
              <a:t>S</a:t>
            </a:r>
            <a:r>
              <a:rPr lang="en-ER" dirty="0" err="1"/>
              <a:t>hort</a:t>
            </a:r>
            <a:r>
              <a:rPr lang="en-ER" dirty="0"/>
              <a:t> notes will do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ER" dirty="0"/>
              <a:t>What is the </a:t>
            </a:r>
            <a:r>
              <a:rPr lang="en-ER" dirty="0" err="1"/>
              <a:t>codeflow</a:t>
            </a:r>
            <a:r>
              <a:rPr lang="en-ER" dirty="0"/>
              <a:t>? What is it doing?</a:t>
            </a:r>
          </a:p>
          <a:p>
            <a:pPr lvl="1"/>
            <a:r>
              <a:rPr lang="en-ER" dirty="0"/>
              <a:t>(</a:t>
            </a:r>
            <a:r>
              <a:rPr lang="en-US" dirty="0"/>
              <a:t>o</a:t>
            </a:r>
            <a:r>
              <a:rPr lang="en-ER" dirty="0"/>
              <a:t>p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l</a:t>
            </a:r>
            <a:r>
              <a:rPr lang="en-ER" dirty="0"/>
              <a:t>y) additional useful parts</a:t>
            </a:r>
          </a:p>
          <a:p>
            <a:pPr lvl="1"/>
            <a:r>
              <a:rPr lang="en-ER" dirty="0"/>
              <a:t>RETURNS a description of </a:t>
            </a: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ER" dirty="0">
                <a:solidFill>
                  <a:srgbClr val="FF0000"/>
                </a:solidFill>
              </a:rPr>
              <a:t>U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ER" dirty="0">
                <a:solidFill>
                  <a:srgbClr val="FF0000"/>
                </a:solidFill>
              </a:rPr>
              <a:t> Does this break sometimes?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ER" dirty="0" err="1">
                <a:solidFill>
                  <a:srgbClr val="FF0000"/>
                </a:solidFill>
              </a:rPr>
              <a:t>hy</a:t>
            </a:r>
            <a:r>
              <a:rPr lang="en-E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t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>
                <a:solidFill>
                  <a:schemeClr val="accent2"/>
                </a:solidFill>
              </a:rPr>
              <a:t>’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ER" dirty="0">
                <a:solidFill>
                  <a:schemeClr val="accent2"/>
                </a:solidFill>
              </a:rPr>
              <a:t>k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ER" dirty="0">
                <a:solidFill>
                  <a:schemeClr val="accent2"/>
                </a:solidFill>
              </a:rPr>
              <a:t> I w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m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o (</a:t>
            </a:r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ER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d 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ER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ER" dirty="0">
                <a:solidFill>
                  <a:srgbClr val="00B050"/>
                </a:solidFill>
              </a:rPr>
              <a:t>e other use case that we could add </a:t>
            </a:r>
            <a:r>
              <a:rPr lang="en-ER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ER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ER" dirty="0">
                <a:solidFill>
                  <a:srgbClr val="00B050"/>
                </a:solidFill>
              </a:rPr>
              <a:t>e</a:t>
            </a:r>
          </a:p>
          <a:p>
            <a:pPr lvl="1"/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c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n: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ER" dirty="0"/>
              <a:t>Why 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e? </a:t>
            </a: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d</a:t>
            </a:r>
            <a:r>
              <a:rPr lang="en-ER" dirty="0"/>
              <a:t>o</a:t>
            </a:r>
            <a:r>
              <a:rPr lang="en-US" dirty="0"/>
              <a:t>e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d</a:t>
            </a:r>
            <a:r>
              <a:rPr lang="en-ER" dirty="0"/>
              <a:t>o, </a:t>
            </a:r>
            <a:r>
              <a:rPr lang="en-US" dirty="0" err="1"/>
              <a:t>i</a:t>
            </a:r>
            <a:r>
              <a:rPr lang="en-ER" dirty="0"/>
              <a:t>n 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c</a:t>
            </a:r>
            <a:r>
              <a:rPr lang="en-ER" dirty="0"/>
              <a:t>e </a:t>
            </a:r>
            <a:r>
              <a:rPr lang="en-US" dirty="0"/>
              <a:t>o</a:t>
            </a:r>
            <a:r>
              <a:rPr lang="en-ER" dirty="0"/>
              <a:t>r </a:t>
            </a:r>
            <a:r>
              <a:rPr lang="en-US" dirty="0"/>
              <a:t>s</a:t>
            </a:r>
            <a:r>
              <a:rPr lang="en-ER" dirty="0"/>
              <a:t>o?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o</a:t>
            </a:r>
            <a:r>
              <a:rPr lang="en-ER" dirty="0"/>
              <a:t>t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d </a:t>
            </a:r>
            <a:r>
              <a:rPr lang="en-US" dirty="0" err="1"/>
              <a:t>i</a:t>
            </a:r>
            <a:r>
              <a:rPr lang="en-ER" dirty="0"/>
              <a:t>n?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n </a:t>
            </a:r>
            <a:r>
              <a:rPr lang="en-US" dirty="0"/>
              <a:t>w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n?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y</a:t>
            </a:r>
            <a:r>
              <a:rPr lang="en-ER" dirty="0"/>
              <a:t>thing else we should know?</a:t>
            </a:r>
          </a:p>
        </p:txBody>
      </p:sp>
    </p:spTree>
    <p:extLst>
      <p:ext uri="{BB962C8B-B14F-4D97-AF65-F5344CB8AC3E}">
        <p14:creationId xmlns:p14="http://schemas.microsoft.com/office/powerpoint/2010/main" val="310567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&lt;function name here()&gt;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85000" lnSpcReduction="1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 err="1"/>
              <a:t>cription</a:t>
            </a:r>
            <a:r>
              <a:rPr lang="en-ER" dirty="0"/>
              <a:t> of the inputs the function nee</a:t>
            </a:r>
            <a:r>
              <a:rPr lang="en-US" dirty="0"/>
              <a:t>d</a:t>
            </a:r>
            <a:r>
              <a:rPr lang="en-ER" dirty="0"/>
              <a:t>s</a:t>
            </a:r>
          </a:p>
          <a:p>
            <a:pPr lvl="1"/>
            <a:r>
              <a:rPr lang="en-ER" dirty="0"/>
              <a:t>I’m not worrying about actual names in this ppt</a:t>
            </a:r>
          </a:p>
          <a:p>
            <a:pPr lvl="1"/>
            <a:r>
              <a:rPr lang="en-US" dirty="0"/>
              <a:t>S</a:t>
            </a:r>
            <a:r>
              <a:rPr lang="en-ER" dirty="0" err="1"/>
              <a:t>hort</a:t>
            </a:r>
            <a:r>
              <a:rPr lang="en-ER" dirty="0"/>
              <a:t> notes will do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ER" dirty="0"/>
              <a:t>What is the </a:t>
            </a:r>
            <a:r>
              <a:rPr lang="en-ER" dirty="0" err="1"/>
              <a:t>codeflow</a:t>
            </a:r>
            <a:r>
              <a:rPr lang="en-ER" dirty="0"/>
              <a:t>? What is it doing?</a:t>
            </a:r>
          </a:p>
          <a:p>
            <a:pPr lvl="1"/>
            <a:r>
              <a:rPr lang="en-ER" dirty="0"/>
              <a:t>(</a:t>
            </a:r>
            <a:r>
              <a:rPr lang="en-US" dirty="0"/>
              <a:t>o</a:t>
            </a:r>
            <a:r>
              <a:rPr lang="en-ER" dirty="0"/>
              <a:t>p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l</a:t>
            </a:r>
            <a:r>
              <a:rPr lang="en-ER" dirty="0"/>
              <a:t>y) additional useful parts</a:t>
            </a:r>
          </a:p>
          <a:p>
            <a:pPr lvl="1"/>
            <a:r>
              <a:rPr lang="en-ER" dirty="0"/>
              <a:t>RETURNS a description of </a:t>
            </a: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ER" dirty="0">
                <a:solidFill>
                  <a:srgbClr val="FF0000"/>
                </a:solidFill>
              </a:rPr>
              <a:t>U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ER" dirty="0">
                <a:solidFill>
                  <a:srgbClr val="FF0000"/>
                </a:solidFill>
              </a:rPr>
              <a:t> Does this break sometimes?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ER" dirty="0" err="1">
                <a:solidFill>
                  <a:srgbClr val="FF0000"/>
                </a:solidFill>
              </a:rPr>
              <a:t>hy</a:t>
            </a:r>
            <a:r>
              <a:rPr lang="en-E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t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>
                <a:solidFill>
                  <a:schemeClr val="accent2"/>
                </a:solidFill>
              </a:rPr>
              <a:t>’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ER" dirty="0">
                <a:solidFill>
                  <a:schemeClr val="accent2"/>
                </a:solidFill>
              </a:rPr>
              <a:t>k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ER" dirty="0">
                <a:solidFill>
                  <a:schemeClr val="accent2"/>
                </a:solidFill>
              </a:rPr>
              <a:t> I w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m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o (</a:t>
            </a:r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ER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d 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ER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ER" dirty="0">
                <a:solidFill>
                  <a:srgbClr val="00B050"/>
                </a:solidFill>
              </a:rPr>
              <a:t>e other use case that we could add </a:t>
            </a:r>
            <a:r>
              <a:rPr lang="en-ER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ER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ER" dirty="0">
                <a:solidFill>
                  <a:srgbClr val="00B050"/>
                </a:solidFill>
              </a:rPr>
              <a:t>e</a:t>
            </a:r>
          </a:p>
          <a:p>
            <a:pPr lvl="1"/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c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n: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ER" dirty="0"/>
              <a:t>Why 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e? </a:t>
            </a: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d</a:t>
            </a:r>
            <a:r>
              <a:rPr lang="en-ER" dirty="0"/>
              <a:t>o</a:t>
            </a:r>
            <a:r>
              <a:rPr lang="en-US" dirty="0"/>
              <a:t>e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d</a:t>
            </a:r>
            <a:r>
              <a:rPr lang="en-ER" dirty="0"/>
              <a:t>o, </a:t>
            </a:r>
            <a:r>
              <a:rPr lang="en-US" dirty="0" err="1"/>
              <a:t>i</a:t>
            </a:r>
            <a:r>
              <a:rPr lang="en-ER" dirty="0"/>
              <a:t>n 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c</a:t>
            </a:r>
            <a:r>
              <a:rPr lang="en-ER" dirty="0"/>
              <a:t>e </a:t>
            </a:r>
            <a:r>
              <a:rPr lang="en-US" dirty="0"/>
              <a:t>o</a:t>
            </a:r>
            <a:r>
              <a:rPr lang="en-ER" dirty="0"/>
              <a:t>r </a:t>
            </a:r>
            <a:r>
              <a:rPr lang="en-US" dirty="0"/>
              <a:t>s</a:t>
            </a:r>
            <a:r>
              <a:rPr lang="en-ER" dirty="0"/>
              <a:t>o?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o</a:t>
            </a:r>
            <a:r>
              <a:rPr lang="en-ER" dirty="0"/>
              <a:t>t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d </a:t>
            </a:r>
            <a:r>
              <a:rPr lang="en-US" dirty="0" err="1"/>
              <a:t>i</a:t>
            </a:r>
            <a:r>
              <a:rPr lang="en-ER" dirty="0"/>
              <a:t>n?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n </a:t>
            </a:r>
            <a:r>
              <a:rPr lang="en-US" dirty="0"/>
              <a:t>w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n?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y</a:t>
            </a:r>
            <a:r>
              <a:rPr lang="en-ER" dirty="0"/>
              <a:t>thing else we should know?</a:t>
            </a:r>
          </a:p>
        </p:txBody>
      </p:sp>
    </p:spTree>
    <p:extLst>
      <p:ext uri="{BB962C8B-B14F-4D97-AF65-F5344CB8AC3E}">
        <p14:creationId xmlns:p14="http://schemas.microsoft.com/office/powerpoint/2010/main" val="113457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&lt;function name here()&gt;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85000" lnSpcReduction="1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 err="1"/>
              <a:t>cription</a:t>
            </a:r>
            <a:r>
              <a:rPr lang="en-ER" dirty="0"/>
              <a:t> of the inputs the function nee</a:t>
            </a:r>
            <a:r>
              <a:rPr lang="en-US" dirty="0"/>
              <a:t>d</a:t>
            </a:r>
            <a:r>
              <a:rPr lang="en-ER" dirty="0"/>
              <a:t>s</a:t>
            </a:r>
          </a:p>
          <a:p>
            <a:pPr lvl="1"/>
            <a:r>
              <a:rPr lang="en-ER" dirty="0"/>
              <a:t>I’m not worrying about actual names in this ppt</a:t>
            </a:r>
          </a:p>
          <a:p>
            <a:pPr lvl="1"/>
            <a:r>
              <a:rPr lang="en-US" dirty="0"/>
              <a:t>S</a:t>
            </a:r>
            <a:r>
              <a:rPr lang="en-ER" dirty="0" err="1"/>
              <a:t>hort</a:t>
            </a:r>
            <a:r>
              <a:rPr lang="en-ER" dirty="0"/>
              <a:t> notes will do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ER" dirty="0"/>
              <a:t>What is the </a:t>
            </a:r>
            <a:r>
              <a:rPr lang="en-ER" dirty="0" err="1"/>
              <a:t>codeflow</a:t>
            </a:r>
            <a:r>
              <a:rPr lang="en-ER" dirty="0"/>
              <a:t>? What is it doing?</a:t>
            </a:r>
          </a:p>
          <a:p>
            <a:pPr lvl="1"/>
            <a:r>
              <a:rPr lang="en-ER" dirty="0"/>
              <a:t>(</a:t>
            </a:r>
            <a:r>
              <a:rPr lang="en-US" dirty="0"/>
              <a:t>o</a:t>
            </a:r>
            <a:r>
              <a:rPr lang="en-ER" dirty="0"/>
              <a:t>p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l</a:t>
            </a:r>
            <a:r>
              <a:rPr lang="en-ER" dirty="0"/>
              <a:t>y) additional useful parts</a:t>
            </a:r>
          </a:p>
          <a:p>
            <a:pPr lvl="1"/>
            <a:r>
              <a:rPr lang="en-ER" dirty="0"/>
              <a:t>RETURNS a description of </a:t>
            </a: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ER" dirty="0">
                <a:solidFill>
                  <a:srgbClr val="FF0000"/>
                </a:solidFill>
              </a:rPr>
              <a:t>U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ER" dirty="0">
                <a:solidFill>
                  <a:srgbClr val="FF0000"/>
                </a:solidFill>
              </a:rPr>
              <a:t> Does this break sometimes?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ER" dirty="0" err="1">
                <a:solidFill>
                  <a:srgbClr val="FF0000"/>
                </a:solidFill>
              </a:rPr>
              <a:t>hy</a:t>
            </a:r>
            <a:r>
              <a:rPr lang="en-E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t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>
                <a:solidFill>
                  <a:schemeClr val="accent2"/>
                </a:solidFill>
              </a:rPr>
              <a:t>’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ER" dirty="0">
                <a:solidFill>
                  <a:schemeClr val="accent2"/>
                </a:solidFill>
              </a:rPr>
              <a:t>k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ER" dirty="0">
                <a:solidFill>
                  <a:schemeClr val="accent2"/>
                </a:solidFill>
              </a:rPr>
              <a:t> I w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m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o (</a:t>
            </a:r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ER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d 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ER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ER" dirty="0">
                <a:solidFill>
                  <a:srgbClr val="00B050"/>
                </a:solidFill>
              </a:rPr>
              <a:t>e other use case that we could add </a:t>
            </a:r>
            <a:r>
              <a:rPr lang="en-ER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ER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ER" dirty="0">
                <a:solidFill>
                  <a:srgbClr val="00B050"/>
                </a:solidFill>
              </a:rPr>
              <a:t>e</a:t>
            </a:r>
          </a:p>
          <a:p>
            <a:pPr lvl="1"/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c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n: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ER" dirty="0"/>
              <a:t>Why 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e? </a:t>
            </a: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d</a:t>
            </a:r>
            <a:r>
              <a:rPr lang="en-ER" dirty="0"/>
              <a:t>o</a:t>
            </a:r>
            <a:r>
              <a:rPr lang="en-US" dirty="0"/>
              <a:t>e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d</a:t>
            </a:r>
            <a:r>
              <a:rPr lang="en-ER" dirty="0"/>
              <a:t>o, </a:t>
            </a:r>
            <a:r>
              <a:rPr lang="en-US" dirty="0" err="1"/>
              <a:t>i</a:t>
            </a:r>
            <a:r>
              <a:rPr lang="en-ER" dirty="0"/>
              <a:t>n 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c</a:t>
            </a:r>
            <a:r>
              <a:rPr lang="en-ER" dirty="0"/>
              <a:t>e </a:t>
            </a:r>
            <a:r>
              <a:rPr lang="en-US" dirty="0"/>
              <a:t>o</a:t>
            </a:r>
            <a:r>
              <a:rPr lang="en-ER" dirty="0"/>
              <a:t>r </a:t>
            </a:r>
            <a:r>
              <a:rPr lang="en-US" dirty="0"/>
              <a:t>s</a:t>
            </a:r>
            <a:r>
              <a:rPr lang="en-ER" dirty="0"/>
              <a:t>o?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o</a:t>
            </a:r>
            <a:r>
              <a:rPr lang="en-ER" dirty="0"/>
              <a:t>t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d </a:t>
            </a:r>
            <a:r>
              <a:rPr lang="en-US" dirty="0" err="1"/>
              <a:t>i</a:t>
            </a:r>
            <a:r>
              <a:rPr lang="en-ER" dirty="0"/>
              <a:t>n?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n </a:t>
            </a:r>
            <a:r>
              <a:rPr lang="en-US" dirty="0"/>
              <a:t>w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n?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y</a:t>
            </a:r>
            <a:r>
              <a:rPr lang="en-ER" dirty="0"/>
              <a:t>thing else we should know?</a:t>
            </a:r>
          </a:p>
        </p:txBody>
      </p:sp>
    </p:spTree>
    <p:extLst>
      <p:ext uri="{BB962C8B-B14F-4D97-AF65-F5344CB8AC3E}">
        <p14:creationId xmlns:p14="http://schemas.microsoft.com/office/powerpoint/2010/main" val="359894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1593-38C0-461F-8B51-004DA871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R" dirty="0"/>
              <a:t>A</a:t>
            </a:r>
            <a:r>
              <a:rPr lang="en-US" dirty="0"/>
              <a:t>B</a:t>
            </a:r>
            <a:r>
              <a:rPr lang="en-ER" dirty="0"/>
              <a:t>S</a:t>
            </a:r>
            <a:r>
              <a:rPr lang="en-US" dirty="0"/>
              <a:t>T</a:t>
            </a:r>
            <a:r>
              <a:rPr lang="en-ER" dirty="0"/>
              <a:t>R</a:t>
            </a:r>
            <a:r>
              <a:rPr lang="en-US" dirty="0"/>
              <a:t>A</a:t>
            </a:r>
            <a:r>
              <a:rPr lang="en-ER" dirty="0"/>
              <a:t>C</a:t>
            </a:r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62AB-7880-4323-99F1-5481CB34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ER" dirty="0"/>
              <a:t>T</a:t>
            </a:r>
            <a:r>
              <a:rPr lang="en-US" dirty="0"/>
              <a:t>h</a:t>
            </a:r>
            <a:r>
              <a:rPr lang="en-ER" dirty="0"/>
              <a:t>e </a:t>
            </a:r>
            <a:r>
              <a:rPr lang="en-ER" dirty="0" err="1"/>
              <a:t>EISy</a:t>
            </a:r>
            <a:r>
              <a:rPr lang="en-ER" dirty="0"/>
              <a:t> File management submodule was intended to help the developers as well as the package end-user with a wide variety of file </a:t>
            </a:r>
            <a:r>
              <a:rPr lang="en-ER" dirty="0" err="1"/>
              <a:t>manag</a:t>
            </a:r>
            <a:r>
              <a:rPr lang="en-US" dirty="0"/>
              <a:t>e</a:t>
            </a:r>
            <a:r>
              <a:rPr lang="en-ER" dirty="0" err="1"/>
              <a:t>ment</a:t>
            </a:r>
            <a:r>
              <a:rPr lang="en-ER" dirty="0"/>
              <a:t> tasks. These include file searching/uploading, error handling, data </a:t>
            </a:r>
            <a:r>
              <a:rPr lang="en-ER" dirty="0" err="1"/>
              <a:t>expor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g,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e</a:t>
            </a:r>
            <a:r>
              <a:rPr lang="en-ER" dirty="0"/>
              <a:t>v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u</a:t>
            </a:r>
            <a:r>
              <a:rPr lang="en-US" dirty="0"/>
              <a:t>a</a:t>
            </a:r>
            <a:r>
              <a:rPr lang="en-ER" dirty="0"/>
              <a:t>l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</a:t>
            </a:r>
            <a:r>
              <a:rPr lang="en-US" dirty="0"/>
              <a:t>b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e </a:t>
            </a:r>
            <a:r>
              <a:rPr lang="en-US" dirty="0"/>
              <a:t>m</a:t>
            </a:r>
            <a:r>
              <a:rPr lang="en-ER" dirty="0"/>
              <a:t>a</a:t>
            </a:r>
            <a:r>
              <a:rPr lang="en-US" dirty="0"/>
              <a:t>n</a:t>
            </a:r>
            <a:r>
              <a:rPr lang="en-ER" dirty="0"/>
              <a:t>a</a:t>
            </a:r>
            <a:r>
              <a:rPr lang="en-US" dirty="0"/>
              <a:t>g</a:t>
            </a:r>
            <a:r>
              <a:rPr lang="en-ER" dirty="0" err="1"/>
              <a:t>ement</a:t>
            </a:r>
            <a:r>
              <a:rPr lang="en-ER" dirty="0"/>
              <a:t> in SQL. 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ER" dirty="0"/>
              <a:t>p</a:t>
            </a:r>
            <a:r>
              <a:rPr lang="en-US" dirty="0"/>
              <a:t>e</a:t>
            </a:r>
            <a:r>
              <a:rPr lang="en-ER" dirty="0"/>
              <a:t>c</a:t>
            </a:r>
            <a:r>
              <a:rPr lang="en-US" dirty="0" err="1"/>
              <a:t>i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 focus has been placed on </a:t>
            </a:r>
            <a:r>
              <a:rPr lang="en-US" dirty="0"/>
              <a:t>v</a:t>
            </a:r>
            <a:r>
              <a:rPr lang="en-ER" dirty="0"/>
              <a:t>a</a:t>
            </a:r>
            <a:r>
              <a:rPr lang="en-US" dirty="0"/>
              <a:t>r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s</a:t>
            </a:r>
            <a:r>
              <a:rPr lang="en-ER" dirty="0"/>
              <a:t> levels of “smart” </a:t>
            </a:r>
            <a:r>
              <a:rPr lang="en-ER" dirty="0" err="1"/>
              <a:t>er</a:t>
            </a:r>
            <a:r>
              <a:rPr lang="en-US" dirty="0"/>
              <a:t>r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h</a:t>
            </a:r>
            <a:r>
              <a:rPr lang="en-ER" dirty="0"/>
              <a:t>a</a:t>
            </a:r>
            <a:r>
              <a:rPr lang="en-US" dirty="0"/>
              <a:t>n</a:t>
            </a:r>
            <a:r>
              <a:rPr lang="en-ER" dirty="0"/>
              <a:t>d</a:t>
            </a:r>
            <a:r>
              <a:rPr lang="en-US" dirty="0"/>
              <a:t>l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g,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m</a:t>
            </a:r>
            <a:r>
              <a:rPr lang="en-ER" dirty="0"/>
              <a:t>a</a:t>
            </a:r>
            <a:r>
              <a:rPr lang="en-US" dirty="0"/>
              <a:t>k</a:t>
            </a:r>
            <a:r>
              <a:rPr lang="en-ER" dirty="0"/>
              <a:t>e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 bro</a:t>
            </a:r>
            <a:r>
              <a:rPr lang="en-US" dirty="0"/>
              <a:t>a</a:t>
            </a:r>
            <a:r>
              <a:rPr lang="en-ER" dirty="0"/>
              <a:t>d</a:t>
            </a:r>
            <a:r>
              <a:rPr lang="en-US" dirty="0"/>
              <a:t>l</a:t>
            </a:r>
            <a:r>
              <a:rPr lang="en-ER" dirty="0"/>
              <a:t>y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f</a:t>
            </a:r>
            <a:r>
              <a:rPr lang="en-US" dirty="0"/>
              <a:t>u</a:t>
            </a:r>
            <a:r>
              <a:rPr lang="en-ER" dirty="0"/>
              <a:t>l </a:t>
            </a: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e</a:t>
            </a:r>
            <a:r>
              <a:rPr lang="en-ER" dirty="0"/>
              <a:t>v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p</a:t>
            </a:r>
            <a:r>
              <a:rPr lang="en-ER" dirty="0"/>
              <a:t>o</a:t>
            </a:r>
            <a:r>
              <a:rPr lang="en-US" dirty="0"/>
              <a:t>s</a:t>
            </a:r>
            <a:r>
              <a:rPr lang="en-ER" dirty="0"/>
              <a:t>s</a:t>
            </a:r>
            <a:r>
              <a:rPr lang="en-US" dirty="0" err="1"/>
              <a:t>i</a:t>
            </a:r>
            <a:r>
              <a:rPr lang="en-ER" dirty="0"/>
              <a:t>b</a:t>
            </a:r>
            <a:r>
              <a:rPr lang="en-US" dirty="0"/>
              <a:t>l</a:t>
            </a:r>
            <a:r>
              <a:rPr lang="en-ER" dirty="0"/>
              <a:t>e,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/>
              <a:t>u</a:t>
            </a:r>
            <a:r>
              <a:rPr lang="en-ER" dirty="0"/>
              <a:t>d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g</a:t>
            </a:r>
            <a:r>
              <a:rPr lang="en-ER" dirty="0"/>
              <a:t> options for user-</a:t>
            </a:r>
            <a:r>
              <a:rPr lang="en-ER" dirty="0" err="1"/>
              <a:t>interacti</a:t>
            </a:r>
            <a:r>
              <a:rPr lang="en-US" dirty="0"/>
              <a:t>v</a:t>
            </a:r>
            <a:r>
              <a:rPr lang="en-ER" dirty="0" err="1"/>
              <a:t>i</a:t>
            </a:r>
            <a:r>
              <a:rPr lang="en-US" dirty="0"/>
              <a:t>t</a:t>
            </a:r>
            <a:r>
              <a:rPr lang="en-ER" dirty="0"/>
              <a:t>y.</a:t>
            </a:r>
          </a:p>
          <a:p>
            <a:pPr marL="0" indent="0">
              <a:buNone/>
            </a:pPr>
            <a:r>
              <a:rPr lang="en-ER" dirty="0"/>
              <a:t>Unfortunately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ER" dirty="0" err="1"/>
              <a:t>submod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e</a:t>
            </a:r>
            <a:r>
              <a:rPr lang="en-ER" dirty="0"/>
              <a:t> was not available in time to be used by the rest of the developers,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s </a:t>
            </a:r>
            <a:r>
              <a:rPr lang="en-US" dirty="0"/>
              <a:t>s</a:t>
            </a:r>
            <a:r>
              <a:rPr lang="en-ER" dirty="0"/>
              <a:t>u</a:t>
            </a:r>
            <a:r>
              <a:rPr lang="en-US" dirty="0"/>
              <a:t>c</a:t>
            </a:r>
            <a:r>
              <a:rPr lang="en-ER" dirty="0"/>
              <a:t>h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n</a:t>
            </a:r>
            <a:r>
              <a:rPr lang="en-ER" dirty="0"/>
              <a:t>o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g</a:t>
            </a:r>
            <a:r>
              <a:rPr lang="en-ER" dirty="0"/>
              <a:t>r</a:t>
            </a:r>
            <a:r>
              <a:rPr lang="en-US" dirty="0"/>
              <a:t>a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d </a:t>
            </a:r>
            <a:r>
              <a:rPr lang="en-US" dirty="0"/>
              <a:t>w</a:t>
            </a:r>
            <a:r>
              <a:rPr lang="en-ER" dirty="0" err="1"/>
              <a:t>i</a:t>
            </a:r>
            <a:r>
              <a:rPr lang="en-US" dirty="0"/>
              <a:t>t</a:t>
            </a:r>
            <a:r>
              <a:rPr lang="en-ER" dirty="0"/>
              <a:t>h </a:t>
            </a:r>
            <a:r>
              <a:rPr lang="en-US" dirty="0"/>
              <a:t>o</a:t>
            </a:r>
            <a:r>
              <a:rPr lang="en-ER" dirty="0" err="1"/>
              <a:t>ther</a:t>
            </a:r>
            <a:r>
              <a:rPr lang="en-ER" dirty="0"/>
              <a:t> aspects of the project. </a:t>
            </a:r>
          </a:p>
          <a:p>
            <a:pPr marL="0" indent="0">
              <a:buNone/>
            </a:pP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m</a:t>
            </a:r>
            <a:r>
              <a:rPr lang="en-US" dirty="0"/>
              <a:t>a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g </a:t>
            </a:r>
            <a:r>
              <a:rPr lang="en-US" dirty="0"/>
              <a:t>w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k is mostly focused on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g</a:t>
            </a:r>
            <a:r>
              <a:rPr lang="en-ER" dirty="0"/>
              <a:t>r</a:t>
            </a:r>
            <a:r>
              <a:rPr lang="en-US" dirty="0"/>
              <a:t>a</a:t>
            </a:r>
            <a:r>
              <a:rPr lang="en-ER" dirty="0"/>
              <a:t>t</a:t>
            </a:r>
            <a:r>
              <a:rPr lang="en-US" dirty="0" err="1"/>
              <a:t>i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, </a:t>
            </a:r>
            <a:r>
              <a:rPr lang="en-US" dirty="0"/>
              <a:t>b</a:t>
            </a:r>
            <a:r>
              <a:rPr lang="en-ER" dirty="0"/>
              <a:t>u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s</a:t>
            </a:r>
            <a:r>
              <a:rPr lang="en-ER" dirty="0"/>
              <a:t>o </a:t>
            </a:r>
            <a:r>
              <a:rPr lang="en-US" dirty="0"/>
              <a:t>a</a:t>
            </a:r>
            <a:r>
              <a:rPr lang="en-ER" dirty="0"/>
              <a:t>s</a:t>
            </a:r>
            <a:r>
              <a:rPr lang="en-US" dirty="0"/>
              <a:t>p</a:t>
            </a:r>
            <a:r>
              <a:rPr lang="en-ER" dirty="0"/>
              <a:t>e</a:t>
            </a:r>
            <a:r>
              <a:rPr lang="en-US" dirty="0"/>
              <a:t>c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Q</a:t>
            </a:r>
            <a:r>
              <a:rPr lang="en-US" dirty="0"/>
              <a:t>L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t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 </a:t>
            </a:r>
            <a:r>
              <a:rPr lang="en-US" dirty="0"/>
              <a:t>a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m</a:t>
            </a:r>
            <a:r>
              <a:rPr lang="en-ER" dirty="0"/>
              <a:t>p</a:t>
            </a:r>
            <a:r>
              <a:rPr lang="en-US" dirty="0"/>
              <a:t>l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l</a:t>
            </a:r>
            <a:r>
              <a:rPr lang="en-ER" dirty="0"/>
              <a:t>y </a:t>
            </a:r>
            <a:r>
              <a:rPr lang="en-US" dirty="0"/>
              <a:t>u</a:t>
            </a:r>
            <a:r>
              <a:rPr lang="en-ER" dirty="0"/>
              <a:t>n</a:t>
            </a:r>
            <a:r>
              <a:rPr lang="en-US" dirty="0"/>
              <a:t>a</a:t>
            </a:r>
            <a:r>
              <a:rPr lang="en-ER" dirty="0"/>
              <a:t>d</a:t>
            </a:r>
            <a:r>
              <a:rPr lang="en-US" dirty="0"/>
              <a:t>d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s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m</a:t>
            </a:r>
            <a:r>
              <a:rPr lang="en-ER" dirty="0"/>
              <a:t>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46ED-6686-4FD9-8C19-AC6FD45A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R" dirty="0"/>
              <a:t>Background: </a:t>
            </a:r>
            <a:br>
              <a:rPr lang="en-ER" dirty="0"/>
            </a:br>
            <a:r>
              <a:rPr lang="en-ER" dirty="0"/>
              <a:t>David’s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B931-B54B-4F49-B2DE-08B3B02E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33027" cy="49135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ER" sz="2000" dirty="0"/>
              <a:t>A</a:t>
            </a:r>
            <a:r>
              <a:rPr lang="en-US" sz="2000" dirty="0"/>
              <a:t>t</a:t>
            </a:r>
            <a:r>
              <a:rPr lang="en-ER" sz="2000" dirty="0"/>
              <a:t> top of file, I tend to keep an extensive header w</a:t>
            </a:r>
            <a:r>
              <a:rPr lang="en-US" sz="2000" dirty="0" err="1"/>
              <a:t>i</a:t>
            </a:r>
            <a:r>
              <a:rPr lang="en-ER" sz="2000" dirty="0"/>
              <a:t>t</a:t>
            </a:r>
            <a:r>
              <a:rPr lang="en-US" sz="2000" dirty="0"/>
              <a:t>h</a:t>
            </a:r>
            <a:r>
              <a:rPr lang="en-ER" sz="2000" dirty="0"/>
              <a:t> the </a:t>
            </a:r>
            <a:r>
              <a:rPr lang="en-US" sz="2000" dirty="0"/>
              <a:t>v</a:t>
            </a:r>
            <a:r>
              <a:rPr lang="en-ER" sz="2000" dirty="0"/>
              <a:t>e</a:t>
            </a:r>
            <a:r>
              <a:rPr lang="en-US" sz="2000" dirty="0"/>
              <a:t>r</a:t>
            </a:r>
            <a:r>
              <a:rPr lang="en-ER" sz="2000" dirty="0"/>
              <a:t>b</a:t>
            </a:r>
            <a:r>
              <a:rPr lang="en-US" sz="2000" dirty="0"/>
              <a:t>a</a:t>
            </a:r>
            <a:r>
              <a:rPr lang="en-ER" sz="2000" dirty="0"/>
              <a:t>l </a:t>
            </a:r>
            <a:r>
              <a:rPr lang="en-US" sz="2000" dirty="0"/>
              <a:t>g</a:t>
            </a:r>
            <a:r>
              <a:rPr lang="en-ER" sz="2000" dirty="0"/>
              <a:t>o</a:t>
            </a:r>
            <a:r>
              <a:rPr lang="en-US" sz="2000" dirty="0"/>
              <a:t>a</a:t>
            </a:r>
            <a:r>
              <a:rPr lang="en-ER" sz="2000" dirty="0"/>
              <a:t>l</a:t>
            </a:r>
            <a:r>
              <a:rPr lang="en-US" sz="2000" dirty="0"/>
              <a:t>s</a:t>
            </a:r>
            <a:r>
              <a:rPr lang="en-ER" sz="2000" dirty="0"/>
              <a:t> </a:t>
            </a:r>
            <a:r>
              <a:rPr lang="en-US" sz="2000" dirty="0"/>
              <a:t>o</a:t>
            </a:r>
            <a:r>
              <a:rPr lang="en-ER" sz="2000" dirty="0"/>
              <a:t>f </a:t>
            </a:r>
            <a:r>
              <a:rPr lang="en-US" sz="2000" dirty="0"/>
              <a:t>e</a:t>
            </a:r>
            <a:r>
              <a:rPr lang="en-ER" sz="2000" dirty="0"/>
              <a:t>a</a:t>
            </a:r>
            <a:r>
              <a:rPr lang="en-US" sz="2000" dirty="0"/>
              <a:t>c</a:t>
            </a:r>
            <a:r>
              <a:rPr lang="en-ER" sz="2000" dirty="0"/>
              <a:t>h </a:t>
            </a:r>
            <a:r>
              <a:rPr lang="en-US" sz="2000" dirty="0"/>
              <a:t>f</a:t>
            </a:r>
            <a:r>
              <a:rPr lang="en-ER" sz="2000" dirty="0"/>
              <a:t>(</a:t>
            </a:r>
            <a:r>
              <a:rPr lang="en-US" sz="2000" dirty="0"/>
              <a:t>n</a:t>
            </a:r>
            <a:r>
              <a:rPr lang="en-ER" sz="2000" dirty="0"/>
              <a:t>). </a:t>
            </a:r>
            <a:r>
              <a:rPr lang="en-US" sz="2000" dirty="0"/>
              <a:t>I</a:t>
            </a:r>
            <a:r>
              <a:rPr lang="en-ER" sz="2000" dirty="0"/>
              <a:t> also use this to pre-plan what I am going to work on.</a:t>
            </a:r>
          </a:p>
          <a:p>
            <a:pPr marL="514350" indent="-514350">
              <a:buFont typeface="+mj-lt"/>
              <a:buAutoNum type="arabicPeriod"/>
            </a:pPr>
            <a:r>
              <a:rPr lang="en-ER" sz="2000" dirty="0"/>
              <a:t>M</a:t>
            </a:r>
            <a:r>
              <a:rPr lang="en-US" sz="2000" dirty="0"/>
              <a:t>y</a:t>
            </a:r>
            <a:r>
              <a:rPr lang="en-ER" sz="2000" dirty="0"/>
              <a:t> </a:t>
            </a:r>
            <a:r>
              <a:rPr lang="en-ER" sz="2000" dirty="0" err="1"/>
              <a:t>DocStrings</a:t>
            </a:r>
            <a:r>
              <a:rPr lang="en-ER" sz="2000" dirty="0"/>
              <a:t> are similar but not entirely in-line with our group’s designation. </a:t>
            </a:r>
            <a:r>
              <a:rPr lang="en-US" sz="2000" dirty="0"/>
              <a:t>T</a:t>
            </a:r>
            <a:r>
              <a:rPr lang="en-ER" sz="2000" dirty="0"/>
              <a:t>hat could be brought in line. I do like having Actions and </a:t>
            </a:r>
            <a:r>
              <a:rPr lang="en-US" sz="2000" dirty="0"/>
              <a:t>D</a:t>
            </a:r>
            <a:r>
              <a:rPr lang="en-ER" sz="2000" dirty="0"/>
              <a:t>e</a:t>
            </a:r>
            <a:r>
              <a:rPr lang="en-US" sz="2000" dirty="0"/>
              <a:t>p</a:t>
            </a:r>
            <a:r>
              <a:rPr lang="en-ER" sz="2000" dirty="0"/>
              <a:t>e</a:t>
            </a:r>
            <a:r>
              <a:rPr lang="en-US" sz="2000" dirty="0"/>
              <a:t>n</a:t>
            </a:r>
            <a:r>
              <a:rPr lang="en-ER" sz="2000" dirty="0"/>
              <a:t>d</a:t>
            </a:r>
            <a:r>
              <a:rPr lang="en-US" sz="2000" dirty="0"/>
              <a:t>a</a:t>
            </a:r>
            <a:r>
              <a:rPr lang="en-ER" sz="2000" dirty="0"/>
              <a:t>n</a:t>
            </a:r>
            <a:r>
              <a:rPr lang="en-US" sz="2000" dirty="0"/>
              <a:t>c</a:t>
            </a:r>
            <a:r>
              <a:rPr lang="en-ER" sz="2000" dirty="0" err="1"/>
              <a:t>ies</a:t>
            </a:r>
            <a:r>
              <a:rPr lang="en-ER" sz="2000" dirty="0"/>
              <a:t> listed when relevant</a:t>
            </a:r>
          </a:p>
          <a:p>
            <a:pPr marL="514350" indent="-514350">
              <a:buFont typeface="+mj-lt"/>
              <a:buAutoNum type="arabicPeriod"/>
            </a:pPr>
            <a:r>
              <a:rPr lang="en-ER" sz="2000" dirty="0"/>
              <a:t>I try to comment Inline with descriptions of the code-f</a:t>
            </a:r>
            <a:r>
              <a:rPr lang="en-US" sz="2000" dirty="0"/>
              <a:t>l</a:t>
            </a:r>
            <a:r>
              <a:rPr lang="en-ER" sz="2000" dirty="0"/>
              <a:t>o</a:t>
            </a:r>
            <a:r>
              <a:rPr lang="en-US" sz="2000" dirty="0"/>
              <a:t>w</a:t>
            </a:r>
            <a:r>
              <a:rPr lang="en-ER" sz="2000" dirty="0"/>
              <a:t>, ESPECIALLY when the python loop/logic is not </a:t>
            </a:r>
            <a:r>
              <a:rPr lang="en-US" sz="2000" dirty="0"/>
              <a:t>v</a:t>
            </a:r>
            <a:r>
              <a:rPr lang="en-ER" sz="2000" dirty="0"/>
              <a:t>e</a:t>
            </a:r>
            <a:r>
              <a:rPr lang="en-US" sz="2000" dirty="0"/>
              <a:t>r</a:t>
            </a:r>
            <a:r>
              <a:rPr lang="en-ER" sz="2000" dirty="0"/>
              <a:t>y </a:t>
            </a:r>
            <a:r>
              <a:rPr lang="en-US" sz="2000" dirty="0"/>
              <a:t>h</a:t>
            </a:r>
            <a:r>
              <a:rPr lang="en-ER" sz="2000" dirty="0"/>
              <a:t>u</a:t>
            </a:r>
            <a:r>
              <a:rPr lang="en-US" sz="2000" dirty="0"/>
              <a:t>m</a:t>
            </a:r>
            <a:r>
              <a:rPr lang="en-ER" sz="2000" dirty="0"/>
              <a:t>a</a:t>
            </a:r>
            <a:r>
              <a:rPr lang="en-US" sz="2000" dirty="0"/>
              <a:t>n</a:t>
            </a:r>
            <a:r>
              <a:rPr lang="en-ER" sz="2000" dirty="0"/>
              <a:t>-readable!</a:t>
            </a:r>
          </a:p>
          <a:p>
            <a:pPr marL="514350" indent="-514350">
              <a:buFont typeface="+mj-lt"/>
              <a:buAutoNum type="arabicPeriod"/>
            </a:pPr>
            <a:r>
              <a:rPr lang="en-ER" sz="2000" dirty="0"/>
              <a:t>W</a:t>
            </a:r>
            <a:r>
              <a:rPr lang="en-US" sz="2000" dirty="0"/>
              <a:t>h</a:t>
            </a:r>
            <a:r>
              <a:rPr lang="en-ER" sz="2000" dirty="0"/>
              <a:t>e</a:t>
            </a:r>
            <a:r>
              <a:rPr lang="en-US" sz="2000" dirty="0"/>
              <a:t>n</a:t>
            </a:r>
            <a:r>
              <a:rPr lang="en-ER" sz="2000" dirty="0"/>
              <a:t> </a:t>
            </a:r>
            <a:r>
              <a:rPr lang="en-US" sz="2000" dirty="0"/>
              <a:t>r</a:t>
            </a:r>
            <a:r>
              <a:rPr lang="en-ER" sz="2000" dirty="0"/>
              <a:t>u</a:t>
            </a:r>
            <a:r>
              <a:rPr lang="en-US" sz="2000" dirty="0"/>
              <a:t>s</a:t>
            </a:r>
            <a:r>
              <a:rPr lang="en-ER" sz="2000" dirty="0"/>
              <a:t>h</a:t>
            </a:r>
            <a:r>
              <a:rPr lang="en-US" sz="2000" dirty="0"/>
              <a:t>e</a:t>
            </a:r>
            <a:r>
              <a:rPr lang="en-ER" sz="2000" dirty="0"/>
              <a:t>d, 1-3 go out the window... </a:t>
            </a:r>
            <a:r>
              <a:rPr lang="en-US" sz="2000" dirty="0"/>
              <a:t>S</a:t>
            </a:r>
            <a:r>
              <a:rPr lang="en-ER" sz="2000" dirty="0"/>
              <a:t>o</a:t>
            </a:r>
            <a:r>
              <a:rPr lang="en-US" sz="2000" dirty="0"/>
              <a:t>r</a:t>
            </a:r>
            <a:r>
              <a:rPr lang="en-ER" sz="2000" dirty="0"/>
              <a:t>r</a:t>
            </a:r>
            <a:r>
              <a:rPr lang="en-US" sz="2000" dirty="0"/>
              <a:t>y</a:t>
            </a:r>
            <a:r>
              <a:rPr lang="en-ER" sz="2000" dirty="0"/>
              <a:t> </a:t>
            </a:r>
            <a:r>
              <a:rPr lang="en-US" sz="2000" dirty="0"/>
              <a:t>a</a:t>
            </a:r>
            <a:r>
              <a:rPr lang="en-ER" sz="2000" dirty="0"/>
              <a:t>b</a:t>
            </a:r>
            <a:r>
              <a:rPr lang="en-US" sz="2000" dirty="0"/>
              <a:t>o</a:t>
            </a:r>
            <a:r>
              <a:rPr lang="en-ER" sz="2000" dirty="0"/>
              <a:t>u</a:t>
            </a:r>
            <a:r>
              <a:rPr lang="en-US" sz="2000" dirty="0"/>
              <a:t>t</a:t>
            </a:r>
            <a:r>
              <a:rPr lang="en-ER" sz="2000" dirty="0"/>
              <a:t> </a:t>
            </a:r>
            <a:r>
              <a:rPr lang="en-US" sz="2000" dirty="0"/>
              <a:t>t</a:t>
            </a:r>
            <a:r>
              <a:rPr lang="en-ER" sz="2000" dirty="0"/>
              <a:t>h</a:t>
            </a:r>
            <a:r>
              <a:rPr lang="en-US" sz="2000" dirty="0"/>
              <a:t>a</a:t>
            </a:r>
            <a:r>
              <a:rPr lang="en-ER" sz="2000" dirty="0"/>
              <a:t>t...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33231-AD85-4726-BCBE-60AAB450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63" y="19429"/>
            <a:ext cx="3214989" cy="4139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C8EA2-DB65-469E-B4F9-9269157A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39" y="902851"/>
            <a:ext cx="4083564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B4A15-EB0C-482D-9643-728E14899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259" y="4308235"/>
            <a:ext cx="3642909" cy="24484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21152D-7542-4428-BF77-A2F031E2F22E}"/>
              </a:ext>
            </a:extLst>
          </p:cNvPr>
          <p:cNvSpPr/>
          <p:nvPr/>
        </p:nvSpPr>
        <p:spPr>
          <a:xfrm>
            <a:off x="7523713" y="10835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ER" sz="5400" b="1" cap="none" spc="0" dirty="0">
                <a:ln/>
                <a:solidFill>
                  <a:schemeClr val="accent4"/>
                </a:solidFill>
                <a:effectLst/>
              </a:rPr>
              <a:t>1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540D9-EA2C-49FB-A5AF-980265A85E4C}"/>
              </a:ext>
            </a:extLst>
          </p:cNvPr>
          <p:cNvSpPr/>
          <p:nvPr/>
        </p:nvSpPr>
        <p:spPr>
          <a:xfrm>
            <a:off x="11369218" y="10279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ER" sz="5400" b="1" cap="none" spc="0" dirty="0">
                <a:ln/>
                <a:solidFill>
                  <a:schemeClr val="accent4"/>
                </a:solidFill>
                <a:effectLst/>
              </a:rPr>
              <a:t>2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316C9-AAC1-4998-9E47-C6E2936F0581}"/>
              </a:ext>
            </a:extLst>
          </p:cNvPr>
          <p:cNvSpPr/>
          <p:nvPr/>
        </p:nvSpPr>
        <p:spPr>
          <a:xfrm>
            <a:off x="7862470" y="445591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ER" sz="5400" b="1" cap="none" spc="0" dirty="0">
                <a:ln/>
                <a:solidFill>
                  <a:schemeClr val="accent4"/>
                </a:solidFill>
                <a:effectLst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14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46ED-6686-4FD9-8C19-AC6FD45A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R" dirty="0"/>
              <a:t>Background: </a:t>
            </a:r>
            <a:br>
              <a:rPr lang="en-ER" dirty="0"/>
            </a:br>
            <a:r>
              <a:rPr lang="en-US" dirty="0"/>
              <a:t>P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l</a:t>
            </a:r>
            <a:r>
              <a:rPr lang="en-US" dirty="0"/>
              <a:t>o</a:t>
            </a:r>
            <a:r>
              <a:rPr lang="en-ER" dirty="0"/>
              <a:t>s</a:t>
            </a:r>
            <a:r>
              <a:rPr lang="en-US" dirty="0"/>
              <a:t>o</a:t>
            </a:r>
            <a:r>
              <a:rPr lang="en-ER" dirty="0"/>
              <a:t>p</a:t>
            </a:r>
            <a:r>
              <a:rPr lang="en-US" dirty="0"/>
              <a:t>h</a:t>
            </a:r>
            <a:r>
              <a:rPr lang="en-ER" dirty="0"/>
              <a:t>h</a:t>
            </a:r>
            <a:r>
              <a:rPr lang="en-US" dirty="0"/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B931-B54B-4F49-B2DE-08B3B02E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7634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ER" sz="2000" dirty="0"/>
              <a:t>I </a:t>
            </a:r>
            <a:r>
              <a:rPr lang="en-US" sz="2000" dirty="0"/>
              <a:t>h</a:t>
            </a:r>
            <a:r>
              <a:rPr lang="en-ER" sz="2000" dirty="0"/>
              <a:t>a</a:t>
            </a:r>
            <a:r>
              <a:rPr lang="en-US" sz="2000" dirty="0"/>
              <a:t>v</a:t>
            </a:r>
            <a:r>
              <a:rPr lang="en-ER" sz="2000" dirty="0"/>
              <a:t>e </a:t>
            </a:r>
            <a:r>
              <a:rPr lang="en-US" sz="2000" dirty="0"/>
              <a:t>a</a:t>
            </a:r>
            <a:r>
              <a:rPr lang="en-ER" sz="2000" dirty="0"/>
              <a:t> </a:t>
            </a:r>
            <a:r>
              <a:rPr lang="en-US" sz="2000" dirty="0"/>
              <a:t>c</a:t>
            </a:r>
            <a:r>
              <a:rPr lang="en-ER" sz="2000" dirty="0"/>
              <a:t>o</a:t>
            </a:r>
            <a:r>
              <a:rPr lang="en-US" sz="2000" dirty="0"/>
              <a:t>m</a:t>
            </a:r>
            <a:r>
              <a:rPr lang="en-ER" sz="2000" dirty="0"/>
              <a:t>p</a:t>
            </a:r>
            <a:r>
              <a:rPr lang="en-US" sz="2000" dirty="0"/>
              <a:t>l</a:t>
            </a:r>
            <a:r>
              <a:rPr lang="en-ER" sz="2000" dirty="0" err="1"/>
              <a:t>i</a:t>
            </a:r>
            <a:r>
              <a:rPr lang="en-US" sz="2000" dirty="0"/>
              <a:t>c</a:t>
            </a:r>
            <a:r>
              <a:rPr lang="en-ER" sz="2000" dirty="0"/>
              <a:t>a</a:t>
            </a:r>
            <a:r>
              <a:rPr lang="en-US" sz="2000" dirty="0"/>
              <a:t>t</a:t>
            </a:r>
            <a:r>
              <a:rPr lang="en-ER" sz="2000" dirty="0"/>
              <a:t>e</a:t>
            </a:r>
            <a:r>
              <a:rPr lang="en-US" sz="2000" dirty="0"/>
              <a:t>d</a:t>
            </a:r>
            <a:r>
              <a:rPr lang="en-ER" sz="2000" dirty="0"/>
              <a:t> </a:t>
            </a:r>
            <a:r>
              <a:rPr lang="en-US" sz="2000" dirty="0"/>
              <a:t>r</a:t>
            </a:r>
            <a:r>
              <a:rPr lang="en-ER" sz="2000" dirty="0"/>
              <a:t>e</a:t>
            </a:r>
            <a:r>
              <a:rPr lang="en-US" sz="2000" dirty="0"/>
              <a:t>l</a:t>
            </a:r>
            <a:r>
              <a:rPr lang="en-ER" sz="2000" dirty="0"/>
              <a:t>a</a:t>
            </a:r>
            <a:r>
              <a:rPr lang="en-US" sz="2000" dirty="0"/>
              <a:t>t</a:t>
            </a:r>
            <a:r>
              <a:rPr lang="en-ER" sz="2000" dirty="0" err="1"/>
              <a:t>i</a:t>
            </a:r>
            <a:r>
              <a:rPr lang="en-US" sz="2000" dirty="0"/>
              <a:t>o</a:t>
            </a:r>
            <a:r>
              <a:rPr lang="en-ER" sz="2000" dirty="0"/>
              <a:t>n</a:t>
            </a:r>
            <a:r>
              <a:rPr lang="en-US" sz="2000" dirty="0"/>
              <a:t>s</a:t>
            </a:r>
            <a:r>
              <a:rPr lang="en-ER" sz="2000" dirty="0"/>
              <a:t>h</a:t>
            </a:r>
            <a:r>
              <a:rPr lang="en-US" sz="2000" dirty="0" err="1"/>
              <a:t>i</a:t>
            </a:r>
            <a:r>
              <a:rPr lang="en-ER" sz="2000" dirty="0"/>
              <a:t>p </a:t>
            </a:r>
            <a:r>
              <a:rPr lang="en-US" sz="2000" dirty="0"/>
              <a:t>w</a:t>
            </a:r>
            <a:r>
              <a:rPr lang="en-ER" sz="2000" dirty="0" err="1"/>
              <a:t>i</a:t>
            </a:r>
            <a:r>
              <a:rPr lang="en-US" sz="2000" dirty="0"/>
              <a:t>t</a:t>
            </a:r>
            <a:r>
              <a:rPr lang="en-ER" sz="2000" dirty="0"/>
              <a:t>h </a:t>
            </a:r>
            <a:r>
              <a:rPr lang="en-US" sz="2000" dirty="0"/>
              <a:t>P</a:t>
            </a:r>
            <a:r>
              <a:rPr lang="en-ER" sz="2000" dirty="0"/>
              <a:t>y</a:t>
            </a:r>
            <a:r>
              <a:rPr lang="en-US" sz="2000" dirty="0"/>
              <a:t>t</a:t>
            </a:r>
            <a:r>
              <a:rPr lang="en-ER" sz="2000" dirty="0"/>
              <a:t>hon PEP8. Less so with the Zen...</a:t>
            </a:r>
          </a:p>
          <a:p>
            <a:r>
              <a:rPr lang="en-ER" sz="2000" dirty="0"/>
              <a:t>If I was going to score my performance, Let’s give those </a:t>
            </a:r>
            <a:r>
              <a:rPr lang="en-US" sz="2000" dirty="0"/>
              <a:t>s</a:t>
            </a:r>
            <a:r>
              <a:rPr lang="en-ER" sz="2000" dirty="0"/>
              <a:t>o</a:t>
            </a:r>
            <a:r>
              <a:rPr lang="en-US" sz="2000" dirty="0"/>
              <a:t>m</a:t>
            </a:r>
            <a:r>
              <a:rPr lang="en-ER" sz="2000" dirty="0"/>
              <a:t>e </a:t>
            </a:r>
            <a:r>
              <a:rPr lang="en-US" sz="2000" dirty="0"/>
              <a:t>c</a:t>
            </a:r>
            <a:r>
              <a:rPr lang="en-ER" sz="2000" dirty="0"/>
              <a:t>o</a:t>
            </a:r>
            <a:r>
              <a:rPr lang="en-US" sz="2000" dirty="0"/>
              <a:t>l</a:t>
            </a:r>
            <a:r>
              <a:rPr lang="en-ER" sz="2000" dirty="0"/>
              <a:t>o</a:t>
            </a:r>
            <a:r>
              <a:rPr lang="en-US" sz="2000" dirty="0"/>
              <a:t>r</a:t>
            </a:r>
            <a:r>
              <a:rPr lang="en-ER" sz="2000" dirty="0"/>
              <a:t>s </a:t>
            </a:r>
          </a:p>
          <a:p>
            <a:pPr lvl="1"/>
            <a:r>
              <a:rPr lang="en-ER" sz="1600" dirty="0"/>
              <a:t>(</a:t>
            </a:r>
            <a:r>
              <a:rPr lang="en-US" sz="1600" dirty="0"/>
              <a:t>G</a:t>
            </a:r>
            <a:r>
              <a:rPr lang="en-ER" sz="1600" dirty="0"/>
              <a:t>r</a:t>
            </a:r>
            <a:r>
              <a:rPr lang="en-US" sz="1600" dirty="0"/>
              <a:t>e</a:t>
            </a:r>
            <a:r>
              <a:rPr lang="en-ER" sz="1600" dirty="0"/>
              <a:t>e</a:t>
            </a:r>
            <a:r>
              <a:rPr lang="en-US" sz="1600" dirty="0"/>
              <a:t>n</a:t>
            </a:r>
            <a:r>
              <a:rPr lang="en-ER" sz="1600" dirty="0"/>
              <a:t> </a:t>
            </a:r>
            <a:r>
              <a:rPr lang="en-US" sz="1600" dirty="0"/>
              <a:t>I</a:t>
            </a:r>
            <a:r>
              <a:rPr lang="en-ER" sz="1600" dirty="0"/>
              <a:t> </a:t>
            </a:r>
            <a:r>
              <a:rPr lang="en-US" sz="1600" dirty="0"/>
              <a:t>a</a:t>
            </a:r>
            <a:r>
              <a:rPr lang="en-ER" sz="1600" dirty="0"/>
              <a:t>g</a:t>
            </a:r>
            <a:r>
              <a:rPr lang="en-US" sz="1600" dirty="0"/>
              <a:t>r</a:t>
            </a:r>
            <a:r>
              <a:rPr lang="en-ER" sz="1600" dirty="0"/>
              <a:t>e</a:t>
            </a:r>
            <a:r>
              <a:rPr lang="en-US" sz="1600" dirty="0"/>
              <a:t>e</a:t>
            </a:r>
            <a:r>
              <a:rPr lang="en-ER" sz="1600" dirty="0"/>
              <a:t> </a:t>
            </a:r>
            <a:r>
              <a:rPr lang="en-US" sz="1600" dirty="0"/>
              <a:t>w</a:t>
            </a:r>
            <a:r>
              <a:rPr lang="en-ER" sz="1600" dirty="0" err="1"/>
              <a:t>i</a:t>
            </a:r>
            <a:r>
              <a:rPr lang="en-US" sz="1600" dirty="0"/>
              <a:t>t</a:t>
            </a:r>
            <a:r>
              <a:rPr lang="en-ER" sz="1600" dirty="0"/>
              <a:t>h, Orange </a:t>
            </a:r>
            <a:r>
              <a:rPr lang="en-US" sz="1600" dirty="0"/>
              <a:t>I</a:t>
            </a:r>
            <a:r>
              <a:rPr lang="en-ER" sz="1600" dirty="0"/>
              <a:t> </a:t>
            </a:r>
            <a:r>
              <a:rPr lang="en-US" sz="1600" dirty="0"/>
              <a:t>a</a:t>
            </a:r>
            <a:r>
              <a:rPr lang="en-ER" sz="1600" dirty="0"/>
              <a:t>g</a:t>
            </a:r>
            <a:r>
              <a:rPr lang="en-US" sz="1600" dirty="0"/>
              <a:t>r</a:t>
            </a:r>
            <a:r>
              <a:rPr lang="en-ER" sz="1600" dirty="0"/>
              <a:t>e</a:t>
            </a:r>
            <a:r>
              <a:rPr lang="en-US" sz="1600" dirty="0"/>
              <a:t>e</a:t>
            </a:r>
            <a:r>
              <a:rPr lang="en-ER" sz="1600" dirty="0"/>
              <a:t> </a:t>
            </a:r>
            <a:r>
              <a:rPr lang="en-US" sz="1600" dirty="0"/>
              <a:t>b</a:t>
            </a:r>
            <a:r>
              <a:rPr lang="en-ER" sz="1600" dirty="0"/>
              <a:t>u</a:t>
            </a:r>
            <a:r>
              <a:rPr lang="en-US" sz="1600" dirty="0"/>
              <a:t>t</a:t>
            </a:r>
            <a:r>
              <a:rPr lang="en-ER" sz="1600" dirty="0"/>
              <a:t> </a:t>
            </a:r>
            <a:r>
              <a:rPr lang="en-US" sz="1600" dirty="0"/>
              <a:t>a</a:t>
            </a:r>
            <a:r>
              <a:rPr lang="en-ER" sz="1600" dirty="0"/>
              <a:t>m </a:t>
            </a:r>
            <a:r>
              <a:rPr lang="en-US" sz="1600" dirty="0"/>
              <a:t>b</a:t>
            </a:r>
            <a:r>
              <a:rPr lang="en-ER" sz="1600" dirty="0"/>
              <a:t>a</a:t>
            </a:r>
            <a:r>
              <a:rPr lang="en-US" sz="1600" dirty="0"/>
              <a:t>d</a:t>
            </a:r>
            <a:r>
              <a:rPr lang="en-ER" sz="1600" dirty="0"/>
              <a:t> </a:t>
            </a:r>
            <a:r>
              <a:rPr lang="en-US" sz="1600" dirty="0"/>
              <a:t>a</a:t>
            </a:r>
            <a:r>
              <a:rPr lang="en-ER" sz="1600" dirty="0"/>
              <a:t>t, </a:t>
            </a:r>
            <a:r>
              <a:rPr lang="en-US" sz="1600" dirty="0"/>
              <a:t>R</a:t>
            </a:r>
            <a:r>
              <a:rPr lang="en-ER" sz="1600" dirty="0"/>
              <a:t>e</a:t>
            </a:r>
            <a:r>
              <a:rPr lang="en-US" sz="1600" dirty="0"/>
              <a:t>d</a:t>
            </a:r>
            <a:r>
              <a:rPr lang="en-ER" sz="1600" dirty="0"/>
              <a:t> </a:t>
            </a:r>
            <a:r>
              <a:rPr lang="en-US" sz="1600" dirty="0"/>
              <a:t>I</a:t>
            </a:r>
            <a:r>
              <a:rPr lang="en-ER" sz="1600" dirty="0"/>
              <a:t>’</a:t>
            </a:r>
            <a:r>
              <a:rPr lang="en-US" sz="1600" dirty="0"/>
              <a:t>m</a:t>
            </a:r>
            <a:r>
              <a:rPr lang="en-ER" sz="1600" dirty="0"/>
              <a:t> </a:t>
            </a:r>
            <a:r>
              <a:rPr lang="en-US" sz="1600" dirty="0"/>
              <a:t>n</a:t>
            </a:r>
            <a:r>
              <a:rPr lang="en-ER" sz="1600" dirty="0"/>
              <a:t>o</a:t>
            </a:r>
            <a:r>
              <a:rPr lang="en-US" sz="1600" dirty="0"/>
              <a:t>t</a:t>
            </a:r>
            <a:r>
              <a:rPr lang="en-ER" sz="1600" dirty="0"/>
              <a:t> </a:t>
            </a:r>
            <a:r>
              <a:rPr lang="en-US" sz="1600" dirty="0"/>
              <a:t>s</a:t>
            </a:r>
            <a:r>
              <a:rPr lang="en-ER" sz="1600" dirty="0"/>
              <a:t>o </a:t>
            </a:r>
            <a:r>
              <a:rPr lang="en-US" sz="1600" dirty="0"/>
              <a:t>s</a:t>
            </a:r>
            <a:r>
              <a:rPr lang="en-ER" sz="1600" dirty="0"/>
              <a:t>u</a:t>
            </a:r>
            <a:r>
              <a:rPr lang="en-US" sz="1600" dirty="0"/>
              <a:t>r</a:t>
            </a:r>
            <a:r>
              <a:rPr lang="en-ER" sz="1600" dirty="0"/>
              <a:t>e)</a:t>
            </a:r>
          </a:p>
          <a:p>
            <a:r>
              <a:rPr lang="en-ER" sz="2000" dirty="0"/>
              <a:t>I </a:t>
            </a:r>
            <a:r>
              <a:rPr lang="en-US" sz="2000" dirty="0"/>
              <a:t>a</a:t>
            </a:r>
            <a:r>
              <a:rPr lang="en-ER" sz="2000" dirty="0"/>
              <a:t>m </a:t>
            </a:r>
            <a:r>
              <a:rPr lang="en-US" sz="2000" dirty="0"/>
              <a:t>t</a:t>
            </a:r>
            <a:r>
              <a:rPr lang="en-ER" sz="2000" dirty="0"/>
              <a:t>r</a:t>
            </a:r>
            <a:r>
              <a:rPr lang="en-US" sz="2000" dirty="0"/>
              <a:t>e</a:t>
            </a:r>
            <a:r>
              <a:rPr lang="en-ER" sz="2000" dirty="0"/>
              <a:t>m</a:t>
            </a:r>
            <a:r>
              <a:rPr lang="en-US" sz="2000" dirty="0"/>
              <a:t>e</a:t>
            </a:r>
            <a:r>
              <a:rPr lang="en-ER" sz="2000" dirty="0"/>
              <a:t>n</a:t>
            </a:r>
            <a:r>
              <a:rPr lang="en-US" sz="2000" dirty="0"/>
              <a:t>d</a:t>
            </a:r>
            <a:r>
              <a:rPr lang="en-ER" sz="2000" dirty="0"/>
              <a:t>o</a:t>
            </a:r>
            <a:r>
              <a:rPr lang="en-US" sz="2000" dirty="0"/>
              <a:t>u</a:t>
            </a:r>
            <a:r>
              <a:rPr lang="en-ER" sz="2000" dirty="0"/>
              <a:t>s</a:t>
            </a:r>
            <a:r>
              <a:rPr lang="en-US" sz="2000" dirty="0"/>
              <a:t>l</a:t>
            </a:r>
            <a:r>
              <a:rPr lang="en-ER" sz="2000" dirty="0"/>
              <a:t>y </a:t>
            </a:r>
            <a:r>
              <a:rPr lang="en-US" sz="2000" dirty="0"/>
              <a:t>f</a:t>
            </a:r>
            <a:r>
              <a:rPr lang="en-ER" sz="2000" dirty="0"/>
              <a:t>o</a:t>
            </a:r>
            <a:r>
              <a:rPr lang="en-US" sz="2000" dirty="0"/>
              <a:t>n</a:t>
            </a:r>
            <a:r>
              <a:rPr lang="en-ER" sz="2000" dirty="0"/>
              <a:t>d </a:t>
            </a:r>
            <a:r>
              <a:rPr lang="en-US" sz="2000" dirty="0"/>
              <a:t>o</a:t>
            </a:r>
            <a:r>
              <a:rPr lang="en-ER" sz="2000" dirty="0"/>
              <a:t>f </a:t>
            </a:r>
            <a:r>
              <a:rPr lang="en-US" sz="2000" dirty="0"/>
              <a:t>r</a:t>
            </a:r>
            <a:r>
              <a:rPr lang="en-ER" sz="2000" dirty="0"/>
              <a:t>e</a:t>
            </a:r>
            <a:r>
              <a:rPr lang="en-US" sz="2000" dirty="0"/>
              <a:t>a</a:t>
            </a:r>
            <a:r>
              <a:rPr lang="en-ER" sz="2000" dirty="0"/>
              <a:t>d</a:t>
            </a:r>
            <a:r>
              <a:rPr lang="en-US" sz="2000" dirty="0"/>
              <a:t>a</a:t>
            </a:r>
            <a:r>
              <a:rPr lang="en-ER" sz="2000" dirty="0"/>
              <a:t>b</a:t>
            </a:r>
            <a:r>
              <a:rPr lang="en-US" sz="2000" dirty="0" err="1"/>
              <a:t>i</a:t>
            </a:r>
            <a:r>
              <a:rPr lang="en-ER" sz="2000" dirty="0"/>
              <a:t>l</a:t>
            </a:r>
            <a:r>
              <a:rPr lang="en-US" sz="2000" dirty="0" err="1"/>
              <a:t>i</a:t>
            </a:r>
            <a:r>
              <a:rPr lang="en-ER" sz="2000" dirty="0"/>
              <a:t>t</a:t>
            </a:r>
            <a:r>
              <a:rPr lang="en-US" sz="2000" dirty="0"/>
              <a:t>y</a:t>
            </a:r>
            <a:r>
              <a:rPr lang="en-ER" sz="2000" dirty="0"/>
              <a:t>, commenting, </a:t>
            </a:r>
            <a:r>
              <a:rPr lang="en-US" sz="2000" dirty="0"/>
              <a:t>a</a:t>
            </a:r>
            <a:r>
              <a:rPr lang="en-ER" sz="2000" dirty="0"/>
              <a:t>n</a:t>
            </a:r>
            <a:r>
              <a:rPr lang="en-US" sz="2000" dirty="0"/>
              <a:t>d</a:t>
            </a:r>
            <a:r>
              <a:rPr lang="en-ER" sz="2000" dirty="0"/>
              <a:t> </a:t>
            </a:r>
            <a:r>
              <a:rPr lang="en-US" sz="2000" dirty="0"/>
              <a:t>c</a:t>
            </a:r>
            <a:r>
              <a:rPr lang="en-ER" sz="2000" dirty="0"/>
              <a:t>o</a:t>
            </a:r>
            <a:r>
              <a:rPr lang="en-US" sz="2000" dirty="0"/>
              <a:t>d</a:t>
            </a:r>
            <a:r>
              <a:rPr lang="en-ER" sz="2000" dirty="0"/>
              <a:t>e-</a:t>
            </a:r>
            <a:r>
              <a:rPr lang="en-US" sz="2000" dirty="0"/>
              <a:t>f</a:t>
            </a:r>
            <a:r>
              <a:rPr lang="en-ER" sz="2000" dirty="0"/>
              <a:t>l</a:t>
            </a:r>
            <a:r>
              <a:rPr lang="en-US" sz="2000" dirty="0"/>
              <a:t>o</a:t>
            </a:r>
            <a:r>
              <a:rPr lang="en-ER" sz="2000" dirty="0"/>
              <a:t>w</a:t>
            </a:r>
          </a:p>
          <a:p>
            <a:r>
              <a:rPr lang="en-ER" sz="2000" dirty="0"/>
              <a:t>However there comes a time (and I am </a:t>
            </a:r>
            <a:r>
              <a:rPr lang="en-ER" sz="2000" dirty="0" err="1"/>
              <a:t>guil</a:t>
            </a:r>
            <a:r>
              <a:rPr lang="en-US" sz="2000" dirty="0"/>
              <a:t>t</a:t>
            </a:r>
            <a:r>
              <a:rPr lang="en-ER" sz="2000" dirty="0"/>
              <a:t>y </a:t>
            </a:r>
            <a:r>
              <a:rPr lang="en-US" sz="2000" dirty="0"/>
              <a:t>t</a:t>
            </a:r>
            <a:r>
              <a:rPr lang="en-ER" sz="2000" dirty="0"/>
              <a:t>o</a:t>
            </a:r>
            <a:r>
              <a:rPr lang="en-US" sz="2000" dirty="0"/>
              <a:t>o</a:t>
            </a:r>
            <a:r>
              <a:rPr lang="en-ER" sz="2000" dirty="0"/>
              <a:t>) </a:t>
            </a:r>
            <a:r>
              <a:rPr lang="en-US" sz="2000" dirty="0"/>
              <a:t>t</a:t>
            </a:r>
            <a:r>
              <a:rPr lang="en-ER" sz="2000" dirty="0"/>
              <a:t>h</a:t>
            </a:r>
            <a:r>
              <a:rPr lang="en-US" sz="2000" dirty="0"/>
              <a:t>a</a:t>
            </a:r>
            <a:r>
              <a:rPr lang="en-ER" sz="2000" dirty="0"/>
              <a:t>t </a:t>
            </a:r>
            <a:r>
              <a:rPr lang="en-US" sz="2000" dirty="0"/>
              <a:t>o</a:t>
            </a:r>
            <a:r>
              <a:rPr lang="en-ER" sz="2000" dirty="0"/>
              <a:t>v</a:t>
            </a:r>
            <a:r>
              <a:rPr lang="en-US" sz="2000" dirty="0"/>
              <a:t>e</a:t>
            </a:r>
            <a:r>
              <a:rPr lang="en-ER" sz="2000" dirty="0"/>
              <a:t>r</a:t>
            </a:r>
            <a:r>
              <a:rPr lang="en-US" sz="2000" dirty="0"/>
              <a:t>c</a:t>
            </a:r>
            <a:r>
              <a:rPr lang="en-ER" sz="2000" dirty="0"/>
              <a:t>o</a:t>
            </a:r>
            <a:r>
              <a:rPr lang="en-US" sz="2000" dirty="0"/>
              <a:t>m</a:t>
            </a:r>
            <a:r>
              <a:rPr lang="en-ER" sz="2000" dirty="0"/>
              <a:t>m</a:t>
            </a:r>
            <a:r>
              <a:rPr lang="en-US" sz="2000" dirty="0"/>
              <a:t>e</a:t>
            </a:r>
            <a:r>
              <a:rPr lang="en-ER" sz="2000" dirty="0"/>
              <a:t>n</a:t>
            </a:r>
            <a:r>
              <a:rPr lang="en-US" sz="2000" dirty="0"/>
              <a:t>t</a:t>
            </a:r>
            <a:r>
              <a:rPr lang="en-ER" sz="2000" dirty="0" err="1"/>
              <a:t>i</a:t>
            </a:r>
            <a:r>
              <a:rPr lang="en-US" sz="2000" dirty="0"/>
              <a:t>n</a:t>
            </a:r>
            <a:r>
              <a:rPr lang="en-ER" sz="2000" dirty="0"/>
              <a:t>g, </a:t>
            </a:r>
            <a:r>
              <a:rPr lang="en-US" sz="2000" dirty="0"/>
              <a:t>l</a:t>
            </a:r>
            <a:r>
              <a:rPr lang="en-ER" sz="2000" dirty="0"/>
              <a:t>o</a:t>
            </a:r>
            <a:r>
              <a:rPr lang="en-US" sz="2000" dirty="0"/>
              <a:t>n</a:t>
            </a:r>
            <a:r>
              <a:rPr lang="en-ER" sz="2000" dirty="0"/>
              <a:t>g </a:t>
            </a:r>
            <a:r>
              <a:rPr lang="en-US" sz="2000" dirty="0"/>
              <a:t>n</a:t>
            </a:r>
            <a:r>
              <a:rPr lang="en-ER" sz="2000" dirty="0"/>
              <a:t>a</a:t>
            </a:r>
            <a:r>
              <a:rPr lang="en-US" sz="2000" dirty="0"/>
              <a:t>m</a:t>
            </a:r>
            <a:r>
              <a:rPr lang="en-ER" sz="2000" dirty="0"/>
              <a:t>e</a:t>
            </a:r>
            <a:r>
              <a:rPr lang="en-US" sz="2000" dirty="0"/>
              <a:t>s</a:t>
            </a:r>
            <a:r>
              <a:rPr lang="en-ER" sz="2000" dirty="0"/>
              <a:t>, </a:t>
            </a:r>
            <a:r>
              <a:rPr lang="en-US" sz="2000" dirty="0"/>
              <a:t>o</a:t>
            </a:r>
            <a:r>
              <a:rPr lang="en-ER" sz="2000" dirty="0"/>
              <a:t>r </a:t>
            </a:r>
            <a:r>
              <a:rPr lang="en-US" sz="2000" dirty="0"/>
              <a:t>b</a:t>
            </a:r>
            <a:r>
              <a:rPr lang="en-ER" sz="2000" dirty="0"/>
              <a:t>r</a:t>
            </a:r>
            <a:r>
              <a:rPr lang="en-US" sz="2000" dirty="0"/>
              <a:t>e</a:t>
            </a:r>
            <a:r>
              <a:rPr lang="en-ER" sz="2000" dirty="0"/>
              <a:t>a</a:t>
            </a:r>
            <a:r>
              <a:rPr lang="en-US" sz="2000" dirty="0"/>
              <a:t>k</a:t>
            </a:r>
            <a:r>
              <a:rPr lang="en-ER" sz="2000" dirty="0" err="1"/>
              <a:t>i</a:t>
            </a:r>
            <a:r>
              <a:rPr lang="en-US" sz="2000" dirty="0"/>
              <a:t>n</a:t>
            </a:r>
            <a:r>
              <a:rPr lang="en-ER" sz="2000" dirty="0"/>
              <a:t>g </a:t>
            </a:r>
            <a:r>
              <a:rPr lang="en-US" sz="2000" dirty="0"/>
              <a:t>a</a:t>
            </a:r>
            <a:r>
              <a:rPr lang="en-ER" sz="2000" dirty="0"/>
              <a:t>p</a:t>
            </a:r>
            <a:r>
              <a:rPr lang="en-US" sz="2000" dirty="0"/>
              <a:t>a</a:t>
            </a:r>
            <a:r>
              <a:rPr lang="en-ER" sz="2000" dirty="0"/>
              <a:t>r</a:t>
            </a:r>
            <a:r>
              <a:rPr lang="en-US" sz="2000" dirty="0"/>
              <a:t>t</a:t>
            </a:r>
            <a:r>
              <a:rPr lang="en-ER" sz="2000" dirty="0"/>
              <a:t> variables can actually make code harder to read </a:t>
            </a:r>
            <a:r>
              <a:rPr lang="en-US" sz="2000" dirty="0"/>
              <a:t>b</a:t>
            </a:r>
            <a:r>
              <a:rPr lang="en-ER" sz="2000" dirty="0"/>
              <a:t>e</a:t>
            </a:r>
            <a:r>
              <a:rPr lang="en-US" sz="2000" dirty="0"/>
              <a:t>c</a:t>
            </a:r>
            <a:r>
              <a:rPr lang="en-ER" sz="2000" dirty="0"/>
              <a:t>a</a:t>
            </a:r>
            <a:r>
              <a:rPr lang="en-US" sz="2000" dirty="0"/>
              <a:t>u</a:t>
            </a:r>
            <a:r>
              <a:rPr lang="en-ER" sz="2000" dirty="0"/>
              <a:t>s</a:t>
            </a:r>
            <a:r>
              <a:rPr lang="en-US" sz="2000" dirty="0"/>
              <a:t>e</a:t>
            </a:r>
            <a:r>
              <a:rPr lang="en-ER" sz="2000" dirty="0"/>
              <a:t> </a:t>
            </a:r>
            <a:r>
              <a:rPr lang="en-US" sz="2000" dirty="0" err="1"/>
              <a:t>i</a:t>
            </a:r>
            <a:r>
              <a:rPr lang="en-ER" sz="2000" dirty="0"/>
              <a:t>t </a:t>
            </a:r>
            <a:r>
              <a:rPr lang="en-US" sz="2000" dirty="0"/>
              <a:t>b</a:t>
            </a:r>
            <a:r>
              <a:rPr lang="en-ER" sz="2000" dirty="0"/>
              <a:t>e</a:t>
            </a:r>
            <a:r>
              <a:rPr lang="en-US" sz="2000" dirty="0"/>
              <a:t>c</a:t>
            </a:r>
            <a:r>
              <a:rPr lang="en-ER" sz="2000" dirty="0"/>
              <a:t>o</a:t>
            </a:r>
            <a:r>
              <a:rPr lang="en-US" sz="2000" dirty="0"/>
              <a:t>m</a:t>
            </a:r>
            <a:r>
              <a:rPr lang="en-ER" sz="2000" dirty="0"/>
              <a:t>e</a:t>
            </a:r>
            <a:r>
              <a:rPr lang="en-US" sz="2000" dirty="0"/>
              <a:t>s</a:t>
            </a:r>
            <a:r>
              <a:rPr lang="en-ER" sz="2000" dirty="0"/>
              <a:t> </a:t>
            </a:r>
            <a:r>
              <a:rPr lang="en-US" sz="2000" dirty="0"/>
              <a:t>a</a:t>
            </a:r>
            <a:r>
              <a:rPr lang="en-ER" sz="2000" dirty="0"/>
              <a:t> </a:t>
            </a:r>
            <a:r>
              <a:rPr lang="en-US" sz="2000" dirty="0"/>
              <a:t>n</a:t>
            </a:r>
            <a:r>
              <a:rPr lang="en-ER" sz="2000" dirty="0"/>
              <a:t>o</a:t>
            </a:r>
            <a:r>
              <a:rPr lang="en-US" sz="2000" dirty="0"/>
              <a:t>v</a:t>
            </a:r>
            <a:r>
              <a:rPr lang="en-ER" sz="2000" dirty="0"/>
              <a:t>e</a:t>
            </a:r>
            <a:r>
              <a:rPr lang="en-US" sz="2000" dirty="0"/>
              <a:t>l</a:t>
            </a:r>
            <a:r>
              <a:rPr lang="en-ER" sz="2000" dirty="0"/>
              <a:t>. </a:t>
            </a:r>
            <a:r>
              <a:rPr lang="en-US" sz="2000" dirty="0"/>
              <a:t>E</a:t>
            </a:r>
            <a:r>
              <a:rPr lang="en-ER" sz="2000" dirty="0"/>
              <a:t>s</a:t>
            </a:r>
            <a:r>
              <a:rPr lang="en-US" sz="2000" dirty="0"/>
              <a:t>p</a:t>
            </a:r>
            <a:r>
              <a:rPr lang="en-ER" sz="2000" dirty="0"/>
              <a:t>e</a:t>
            </a:r>
            <a:r>
              <a:rPr lang="en-US" sz="2000" dirty="0"/>
              <a:t>c</a:t>
            </a:r>
            <a:r>
              <a:rPr lang="en-ER" sz="2000" dirty="0" err="1"/>
              <a:t>i</a:t>
            </a:r>
            <a:r>
              <a:rPr lang="en-US" sz="2000" dirty="0"/>
              <a:t>a</a:t>
            </a:r>
            <a:r>
              <a:rPr lang="en-ER" sz="2000" dirty="0"/>
              <a:t>l</a:t>
            </a:r>
            <a:r>
              <a:rPr lang="en-US" sz="2000" dirty="0"/>
              <a:t>l</a:t>
            </a:r>
            <a:r>
              <a:rPr lang="en-ER" sz="2000" dirty="0"/>
              <a:t>y </a:t>
            </a:r>
            <a:r>
              <a:rPr lang="en-US" sz="2000" dirty="0"/>
              <a:t>w</a:t>
            </a:r>
            <a:r>
              <a:rPr lang="en-ER" sz="2000" dirty="0"/>
              <a:t>h</a:t>
            </a:r>
            <a:r>
              <a:rPr lang="en-US" sz="2000" dirty="0"/>
              <a:t>e</a:t>
            </a:r>
            <a:r>
              <a:rPr lang="en-ER" sz="2000" dirty="0"/>
              <a:t>n </a:t>
            </a:r>
            <a:r>
              <a:rPr lang="en-US" sz="2000" dirty="0"/>
              <a:t>s</a:t>
            </a:r>
            <a:r>
              <a:rPr lang="en-ER" sz="2000" dirty="0"/>
              <a:t>t</a:t>
            </a:r>
            <a:r>
              <a:rPr lang="en-US" sz="2000" dirty="0"/>
              <a:t>u</a:t>
            </a:r>
            <a:r>
              <a:rPr lang="en-ER" sz="2000" dirty="0"/>
              <a:t>p</a:t>
            </a:r>
            <a:r>
              <a:rPr lang="en-US" sz="2000" dirty="0" err="1"/>
              <a:t>i</a:t>
            </a:r>
            <a:r>
              <a:rPr lang="en-ER" sz="2000" dirty="0"/>
              <a:t>d </a:t>
            </a:r>
            <a:r>
              <a:rPr lang="en-US" sz="2000" dirty="0"/>
              <a:t>P</a:t>
            </a:r>
            <a:r>
              <a:rPr lang="en-ER" sz="2000" dirty="0"/>
              <a:t>e</a:t>
            </a:r>
            <a:r>
              <a:rPr lang="en-US" sz="2000" dirty="0"/>
              <a:t>p</a:t>
            </a:r>
            <a:r>
              <a:rPr lang="en-ER" sz="2000" dirty="0"/>
              <a:t>8 </a:t>
            </a:r>
            <a:r>
              <a:rPr lang="en-US" sz="2000" dirty="0"/>
              <a:t>l</a:t>
            </a:r>
            <a:r>
              <a:rPr lang="en-ER" sz="2000" dirty="0" err="1"/>
              <a:t>imits</a:t>
            </a:r>
            <a:r>
              <a:rPr lang="en-ER" sz="2000" dirty="0"/>
              <a:t> chars/line</a:t>
            </a:r>
          </a:p>
          <a:p>
            <a:r>
              <a:rPr lang="en-ER" sz="2000" dirty="0"/>
              <a:t>I prefer user-</a:t>
            </a:r>
            <a:r>
              <a:rPr lang="en-ER" sz="2000" dirty="0" err="1"/>
              <a:t>friendli</a:t>
            </a:r>
            <a:r>
              <a:rPr lang="en-US" sz="2000" dirty="0"/>
              <a:t>n</a:t>
            </a:r>
            <a:r>
              <a:rPr lang="en-ER" sz="2000" dirty="0"/>
              <a:t>e</a:t>
            </a:r>
            <a:r>
              <a:rPr lang="en-US" sz="2000" dirty="0"/>
              <a:t>s</a:t>
            </a:r>
            <a:r>
              <a:rPr lang="en-ER" sz="2000" dirty="0"/>
              <a:t>s </a:t>
            </a:r>
            <a:r>
              <a:rPr lang="en-US" sz="2000" dirty="0"/>
              <a:t>t</a:t>
            </a:r>
            <a:r>
              <a:rPr lang="en-ER" sz="2000" dirty="0"/>
              <a:t>h</a:t>
            </a:r>
            <a:r>
              <a:rPr lang="en-US" sz="2000" dirty="0"/>
              <a:t>o</a:t>
            </a:r>
            <a:r>
              <a:rPr lang="en-ER" sz="2000" dirty="0"/>
              <a:t>u</a:t>
            </a:r>
            <a:r>
              <a:rPr lang="en-US" sz="2000" dirty="0"/>
              <a:t>g</a:t>
            </a:r>
            <a:r>
              <a:rPr lang="en-ER" sz="2000" dirty="0"/>
              <a:t>h, </a:t>
            </a:r>
            <a:r>
              <a:rPr lang="en-US" sz="2000" dirty="0"/>
              <a:t>s</a:t>
            </a:r>
            <a:r>
              <a:rPr lang="en-ER" sz="2000" dirty="0"/>
              <a:t>o </a:t>
            </a:r>
            <a:r>
              <a:rPr lang="en-US" sz="2000" dirty="0"/>
              <a:t>I</a:t>
            </a:r>
            <a:r>
              <a:rPr lang="en-ER" sz="2000" dirty="0"/>
              <a:t>’m n</a:t>
            </a:r>
            <a:r>
              <a:rPr lang="en-US" sz="2000" dirty="0"/>
              <a:t>o</a:t>
            </a:r>
            <a:r>
              <a:rPr lang="en-ER" sz="2000" dirty="0"/>
              <a:t>t </a:t>
            </a:r>
            <a:r>
              <a:rPr lang="en-US" sz="2000" dirty="0"/>
              <a:t>a</a:t>
            </a:r>
            <a:r>
              <a:rPr lang="en-ER" sz="2000" dirty="0"/>
              <a:t> </a:t>
            </a:r>
            <a:r>
              <a:rPr lang="en-US" sz="2000" dirty="0"/>
              <a:t>h</a:t>
            </a:r>
            <a:r>
              <a:rPr lang="en-ER" sz="2000" dirty="0"/>
              <a:t>u</a:t>
            </a:r>
            <a:r>
              <a:rPr lang="en-US" sz="2000" dirty="0"/>
              <a:t>g</a:t>
            </a:r>
            <a:r>
              <a:rPr lang="en-ER" sz="2000" dirty="0"/>
              <a:t>e </a:t>
            </a:r>
            <a:r>
              <a:rPr lang="en-US" sz="2000" dirty="0"/>
              <a:t>f</a:t>
            </a:r>
            <a:r>
              <a:rPr lang="en-ER" sz="2000" dirty="0"/>
              <a:t>a</a:t>
            </a:r>
            <a:r>
              <a:rPr lang="en-US" sz="2000" dirty="0"/>
              <a:t>n</a:t>
            </a:r>
            <a:r>
              <a:rPr lang="en-ER" sz="2000" dirty="0"/>
              <a:t> of only having ‘one way to do it’ (though it </a:t>
            </a:r>
            <a:r>
              <a:rPr lang="en-US" sz="2000" dirty="0"/>
              <a:t>m</a:t>
            </a:r>
            <a:r>
              <a:rPr lang="en-ER" sz="2000" dirty="0"/>
              <a:t>a</a:t>
            </a:r>
            <a:r>
              <a:rPr lang="en-US" sz="2000" dirty="0"/>
              <a:t>k</a:t>
            </a:r>
            <a:r>
              <a:rPr lang="en-ER" sz="2000" dirty="0"/>
              <a:t>e</a:t>
            </a:r>
            <a:r>
              <a:rPr lang="en-US" sz="2000" dirty="0"/>
              <a:t>s</a:t>
            </a:r>
            <a:r>
              <a:rPr lang="en-ER" sz="2000" dirty="0"/>
              <a:t> </a:t>
            </a:r>
            <a:r>
              <a:rPr lang="en-US" sz="2000" dirty="0"/>
              <a:t>s</a:t>
            </a:r>
            <a:r>
              <a:rPr lang="en-ER" sz="2000" dirty="0"/>
              <a:t>e</a:t>
            </a:r>
            <a:r>
              <a:rPr lang="en-US" sz="2000" dirty="0"/>
              <a:t>n</a:t>
            </a:r>
            <a:r>
              <a:rPr lang="en-ER" sz="2000" dirty="0"/>
              <a:t>s</a:t>
            </a:r>
            <a:r>
              <a:rPr lang="en-US" sz="2000" dirty="0"/>
              <a:t>e</a:t>
            </a:r>
            <a:r>
              <a:rPr lang="en-ER" sz="2000" dirty="0"/>
              <a:t> most of t</a:t>
            </a:r>
            <a:r>
              <a:rPr lang="en-US" sz="2000" dirty="0"/>
              <a:t>h</a:t>
            </a:r>
            <a:r>
              <a:rPr lang="en-ER" sz="2000" dirty="0"/>
              <a:t>e </a:t>
            </a:r>
            <a:r>
              <a:rPr lang="en-US" sz="2000" dirty="0"/>
              <a:t>t</a:t>
            </a:r>
            <a:r>
              <a:rPr lang="en-ER" sz="2000" dirty="0" err="1"/>
              <a:t>i</a:t>
            </a:r>
            <a:r>
              <a:rPr lang="en-US" sz="2000" dirty="0"/>
              <a:t>m</a:t>
            </a:r>
            <a:r>
              <a:rPr lang="en-ER" sz="2000" dirty="0"/>
              <a:t>e). </a:t>
            </a:r>
          </a:p>
          <a:p>
            <a:r>
              <a:rPr lang="en-ER" sz="2000" dirty="0" err="1"/>
              <a:t>Scew</a:t>
            </a:r>
            <a:r>
              <a:rPr lang="en-ER" sz="2000" dirty="0"/>
              <a:t> </a:t>
            </a:r>
            <a:r>
              <a:rPr lang="en-US" sz="2000" dirty="0"/>
              <a:t>t</a:t>
            </a:r>
            <a:r>
              <a:rPr lang="en-ER" sz="2000" dirty="0"/>
              <a:t>h</a:t>
            </a:r>
            <a:r>
              <a:rPr lang="en-US" sz="2000" dirty="0"/>
              <a:t>e</a:t>
            </a:r>
            <a:r>
              <a:rPr lang="en-ER" sz="2000" dirty="0"/>
              <a:t> </a:t>
            </a:r>
            <a:r>
              <a:rPr lang="en-US" sz="2000" dirty="0"/>
              <a:t>D</a:t>
            </a:r>
            <a:r>
              <a:rPr lang="en-ER" sz="2000" dirty="0" err="1"/>
              <a:t>utch</a:t>
            </a:r>
            <a:r>
              <a:rPr lang="en-ER" sz="2000" dirty="0"/>
              <a:t>. </a:t>
            </a:r>
            <a:r>
              <a:rPr lang="en-US" sz="2000" dirty="0"/>
              <a:t>S</a:t>
            </a:r>
            <a:r>
              <a:rPr lang="en-ER" sz="2000" dirty="0" err="1"/>
              <a:t>i</a:t>
            </a:r>
            <a:r>
              <a:rPr lang="en-US" sz="2000" dirty="0"/>
              <a:t>l</a:t>
            </a:r>
            <a:r>
              <a:rPr lang="en-ER" sz="2000" dirty="0"/>
              <a:t>l</a:t>
            </a:r>
            <a:r>
              <a:rPr lang="en-US" sz="2000" dirty="0"/>
              <a:t>y</a:t>
            </a:r>
            <a:r>
              <a:rPr lang="en-ER" sz="2000" dirty="0"/>
              <a:t> fake-</a:t>
            </a:r>
            <a:r>
              <a:rPr lang="en-ER" sz="2000" dirty="0" err="1"/>
              <a:t>german</a:t>
            </a:r>
            <a:r>
              <a:rPr lang="en-ER" sz="2000" dirty="0"/>
              <a:t> </a:t>
            </a:r>
            <a:r>
              <a:rPr lang="en-US" sz="2000" dirty="0"/>
              <a:t>t</a:t>
            </a:r>
            <a:r>
              <a:rPr lang="en-ER" sz="2000" dirty="0" err="1"/>
              <a:t>ulip</a:t>
            </a:r>
            <a:r>
              <a:rPr lang="en-ER" sz="2000" dirty="0"/>
              <a:t>-</a:t>
            </a:r>
            <a:r>
              <a:rPr lang="en-US" sz="2000" dirty="0"/>
              <a:t>s</a:t>
            </a:r>
            <a:r>
              <a:rPr lang="en-ER" sz="2000" dirty="0"/>
              <a:t>n</a:t>
            </a:r>
            <a:r>
              <a:rPr lang="en-US" sz="2000" dirty="0" err="1"/>
              <a:t>i</a:t>
            </a:r>
            <a:r>
              <a:rPr lang="en-ER" sz="2000" dirty="0"/>
              <a:t>f</a:t>
            </a:r>
            <a:r>
              <a:rPr lang="en-US" sz="2000" dirty="0"/>
              <a:t>f</a:t>
            </a:r>
            <a:r>
              <a:rPr lang="en-ER" sz="2000" dirty="0" err="1"/>
              <a:t>i</a:t>
            </a:r>
            <a:r>
              <a:rPr lang="en-US" sz="2000" dirty="0"/>
              <a:t>n</a:t>
            </a:r>
            <a:r>
              <a:rPr lang="en-ER" sz="2000" dirty="0"/>
              <a:t>g wind-milling clog-wearing </a:t>
            </a:r>
            <a:r>
              <a:rPr lang="en-ER" sz="2000" dirty="0" err="1"/>
              <a:t>asfjnvszlvmzv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F78F60-36DB-4835-B748-1EE9795F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833" y="1825625"/>
            <a:ext cx="6487666" cy="46198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707FA4-A86B-4A1B-BAEB-70CFE37E8E4B}"/>
              </a:ext>
            </a:extLst>
          </p:cNvPr>
          <p:cNvSpPr/>
          <p:nvPr/>
        </p:nvSpPr>
        <p:spPr>
          <a:xfrm>
            <a:off x="5596128" y="5833871"/>
            <a:ext cx="5641848" cy="252857"/>
          </a:xfrm>
          <a:prstGeom prst="rect">
            <a:avLst/>
          </a:prstGeom>
          <a:solidFill>
            <a:srgbClr val="FF33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A539C-326D-4010-8AB2-978E95E885DE}"/>
              </a:ext>
            </a:extLst>
          </p:cNvPr>
          <p:cNvSpPr/>
          <p:nvPr/>
        </p:nvSpPr>
        <p:spPr>
          <a:xfrm>
            <a:off x="5596128" y="5062727"/>
            <a:ext cx="5641848" cy="77114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B0664-AE3B-4782-9413-5903166B259B}"/>
              </a:ext>
            </a:extLst>
          </p:cNvPr>
          <p:cNvSpPr/>
          <p:nvPr/>
        </p:nvSpPr>
        <p:spPr>
          <a:xfrm>
            <a:off x="5596128" y="4704013"/>
            <a:ext cx="6025896" cy="358713"/>
          </a:xfrm>
          <a:prstGeom prst="rect">
            <a:avLst/>
          </a:prstGeom>
          <a:solidFill>
            <a:srgbClr val="FF33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1200-B0FA-405D-8224-6D5FDE1EB662}"/>
              </a:ext>
            </a:extLst>
          </p:cNvPr>
          <p:cNvSpPr/>
          <p:nvPr/>
        </p:nvSpPr>
        <p:spPr>
          <a:xfrm>
            <a:off x="5596128" y="4129911"/>
            <a:ext cx="5056632" cy="57092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AE998-1B1A-43AB-8B29-46F06E69877E}"/>
              </a:ext>
            </a:extLst>
          </p:cNvPr>
          <p:cNvSpPr/>
          <p:nvPr/>
        </p:nvSpPr>
        <p:spPr>
          <a:xfrm>
            <a:off x="5596128" y="3929692"/>
            <a:ext cx="3108960" cy="19704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19A4C7-3403-4409-8217-EF609A95AB29}"/>
              </a:ext>
            </a:extLst>
          </p:cNvPr>
          <p:cNvSpPr/>
          <p:nvPr/>
        </p:nvSpPr>
        <p:spPr>
          <a:xfrm>
            <a:off x="5596128" y="3762874"/>
            <a:ext cx="4864608" cy="19704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38B52E-00E0-4293-98E4-D1F86699CC6F}"/>
              </a:ext>
            </a:extLst>
          </p:cNvPr>
          <p:cNvSpPr/>
          <p:nvPr/>
        </p:nvSpPr>
        <p:spPr>
          <a:xfrm>
            <a:off x="5596128" y="3429000"/>
            <a:ext cx="2459736" cy="36092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A05F98-0E04-43C8-A44E-F7351E9CCE0E}"/>
              </a:ext>
            </a:extLst>
          </p:cNvPr>
          <p:cNvSpPr/>
          <p:nvPr/>
        </p:nvSpPr>
        <p:spPr>
          <a:xfrm>
            <a:off x="5596128" y="3248557"/>
            <a:ext cx="2459736" cy="1772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DA3930-95AC-4193-8E2A-0E07005C68E5}"/>
              </a:ext>
            </a:extLst>
          </p:cNvPr>
          <p:cNvSpPr/>
          <p:nvPr/>
        </p:nvSpPr>
        <p:spPr>
          <a:xfrm>
            <a:off x="5596128" y="2489331"/>
            <a:ext cx="3108960" cy="75922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D31A-8F52-4297-9B8E-7CB6A1E7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ER" dirty="0"/>
              <a:t>a</a:t>
            </a:r>
            <a:r>
              <a:rPr lang="en-US" dirty="0"/>
              <a:t>c</a:t>
            </a:r>
            <a:r>
              <a:rPr lang="en-ER" dirty="0"/>
              <a:t>k</a:t>
            </a:r>
            <a:r>
              <a:rPr lang="en-US" dirty="0"/>
              <a:t>g</a:t>
            </a:r>
            <a:r>
              <a:rPr lang="en-ER" dirty="0"/>
              <a:t>r</a:t>
            </a:r>
            <a:r>
              <a:rPr lang="en-US" dirty="0"/>
              <a:t>o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d:</a:t>
            </a:r>
            <a:br>
              <a:rPr lang="en-ER" dirty="0"/>
            </a:br>
            <a:r>
              <a:rPr lang="en-ER" dirty="0"/>
              <a:t>N</a:t>
            </a:r>
            <a:r>
              <a:rPr lang="en-US" dirty="0"/>
              <a:t>a</a:t>
            </a:r>
            <a:r>
              <a:rPr lang="en-ER" dirty="0"/>
              <a:t>m</a:t>
            </a:r>
            <a:r>
              <a:rPr lang="en-US" dirty="0"/>
              <a:t>e</a:t>
            </a:r>
            <a:r>
              <a:rPr lang="en-ER" dirty="0"/>
              <a:t>Space Co</a:t>
            </a:r>
            <a:r>
              <a:rPr lang="en-US" dirty="0"/>
              <a:t>n</a:t>
            </a:r>
            <a:r>
              <a:rPr lang="en-ER" dirty="0"/>
              <a:t>v</a:t>
            </a:r>
            <a:r>
              <a:rPr lang="en-US" dirty="0"/>
              <a:t>e</a:t>
            </a:r>
            <a:r>
              <a:rPr lang="en-ER" dirty="0" err="1"/>
              <a:t>ntions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464BB-EEB8-47F3-A452-ED4DA969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0245"/>
          </a:xfrm>
        </p:spPr>
        <p:txBody>
          <a:bodyPr/>
          <a:lstStyle/>
          <a:p>
            <a:r>
              <a:rPr lang="en-ER" dirty="0"/>
              <a:t>Data Names in/out of Functions	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C43656-07D2-4F78-97D2-85687D858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408"/>
            <a:ext cx="5157787" cy="4736592"/>
          </a:xfrm>
        </p:spPr>
        <p:txBody>
          <a:bodyPr>
            <a:normAutofit fontScale="70000" lnSpcReduction="20000"/>
          </a:bodyPr>
          <a:lstStyle/>
          <a:p>
            <a:r>
              <a:rPr lang="en-ER" dirty="0"/>
              <a:t>f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 err="1"/>
              <a:t>i</a:t>
            </a:r>
            <a:r>
              <a:rPr lang="en-US" dirty="0"/>
              <a:t>e</a:t>
            </a:r>
            <a:r>
              <a:rPr lang="en-ER" dirty="0"/>
              <a:t>s_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w</a:t>
            </a:r>
            <a:r>
              <a:rPr lang="en-ER" dirty="0"/>
              <a:t> (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r</a:t>
            </a:r>
            <a:r>
              <a:rPr lang="en-US" dirty="0" err="1"/>
              <a:t>i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d</a:t>
            </a:r>
            <a:r>
              <a:rPr lang="en-US" dirty="0"/>
              <a:t>s</a:t>
            </a:r>
            <a:r>
              <a:rPr lang="en-ER" dirty="0"/>
              <a:t>)</a:t>
            </a:r>
          </a:p>
          <a:p>
            <a:pPr lvl="1"/>
            <a:r>
              <a:rPr lang="en-US" dirty="0"/>
              <a:t>F</a:t>
            </a:r>
            <a:r>
              <a:rPr lang="en-ER" dirty="0"/>
              <a:t> Series refers to any data in the Frequency d</a:t>
            </a:r>
            <a:r>
              <a:rPr lang="en-US" dirty="0"/>
              <a:t>o</a:t>
            </a:r>
            <a:r>
              <a:rPr lang="en-ER" dirty="0"/>
              <a:t>m</a:t>
            </a:r>
            <a:r>
              <a:rPr lang="en-US" dirty="0"/>
              <a:t>a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 (</a:t>
            </a:r>
            <a:r>
              <a:rPr lang="en-US" dirty="0"/>
              <a:t>m</a:t>
            </a:r>
            <a:r>
              <a:rPr lang="en-ER" dirty="0"/>
              <a:t>o</a:t>
            </a:r>
            <a:r>
              <a:rPr lang="en-US" dirty="0"/>
              <a:t>s</a:t>
            </a:r>
            <a:r>
              <a:rPr lang="en-ER" dirty="0"/>
              <a:t>t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m</a:t>
            </a:r>
            <a:r>
              <a:rPr lang="en-ER" dirty="0"/>
              <a:t>m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E</a:t>
            </a:r>
            <a:r>
              <a:rPr lang="en-ER" dirty="0"/>
              <a:t>I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e</a:t>
            </a:r>
            <a:r>
              <a:rPr lang="en-ER" dirty="0" err="1"/>
              <a:t>xport</a:t>
            </a:r>
            <a:r>
              <a:rPr lang="en-ER" dirty="0"/>
              <a:t>, contains all da</a:t>
            </a:r>
            <a:r>
              <a:rPr lang="en-US" dirty="0"/>
              <a:t>t</a:t>
            </a:r>
            <a:r>
              <a:rPr lang="en-ER" dirty="0"/>
              <a:t>a </a:t>
            </a:r>
            <a:r>
              <a:rPr lang="en-US" dirty="0"/>
              <a:t>n</a:t>
            </a:r>
            <a:r>
              <a:rPr lang="en-ER" dirty="0"/>
              <a:t>e</a:t>
            </a:r>
            <a:r>
              <a:rPr lang="en-US" dirty="0"/>
              <a:t>e</a:t>
            </a:r>
            <a:r>
              <a:rPr lang="en-ER" dirty="0"/>
              <a:t>d</a:t>
            </a:r>
            <a:r>
              <a:rPr lang="en-US" dirty="0"/>
              <a:t>e</a:t>
            </a:r>
            <a:r>
              <a:rPr lang="en-ER" dirty="0"/>
              <a:t>d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N</a:t>
            </a:r>
            <a:r>
              <a:rPr lang="en-ER" dirty="0"/>
              <a:t>y</a:t>
            </a:r>
            <a:r>
              <a:rPr lang="en-US" dirty="0"/>
              <a:t>q</a:t>
            </a:r>
            <a:r>
              <a:rPr lang="en-ER" dirty="0"/>
              <a:t>u</a:t>
            </a:r>
            <a:r>
              <a:rPr lang="en-US" dirty="0" err="1"/>
              <a:t>i</a:t>
            </a:r>
            <a:r>
              <a:rPr lang="en-ER" dirty="0"/>
              <a:t>s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/</a:t>
            </a:r>
            <a:r>
              <a:rPr lang="en-US" dirty="0"/>
              <a:t>o</a:t>
            </a:r>
            <a:r>
              <a:rPr lang="en-ER" dirty="0"/>
              <a:t>r </a:t>
            </a:r>
            <a:r>
              <a:rPr lang="en-US" dirty="0"/>
              <a:t>B</a:t>
            </a:r>
            <a:r>
              <a:rPr lang="en-ER" dirty="0"/>
              <a:t>o</a:t>
            </a:r>
            <a:r>
              <a:rPr lang="en-US" dirty="0"/>
              <a:t>d</a:t>
            </a:r>
            <a:r>
              <a:rPr lang="en-ER" dirty="0"/>
              <a:t>e </a:t>
            </a:r>
            <a:r>
              <a:rPr lang="en-US" dirty="0"/>
              <a:t>p</a:t>
            </a:r>
            <a:r>
              <a:rPr lang="en-ER" dirty="0"/>
              <a:t>l</a:t>
            </a:r>
            <a:r>
              <a:rPr lang="en-US" dirty="0"/>
              <a:t>o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)</a:t>
            </a:r>
          </a:p>
          <a:p>
            <a:pPr lvl="1"/>
            <a:r>
              <a:rPr lang="en-US" dirty="0"/>
              <a:t>S</a:t>
            </a:r>
            <a:r>
              <a:rPr lang="en-ER" dirty="0"/>
              <a:t>tarts as _raw, then is returned as _fixed after checking (and fi</a:t>
            </a:r>
            <a:r>
              <a:rPr lang="en-US" dirty="0"/>
              <a:t>x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g </a:t>
            </a:r>
            <a:r>
              <a:rPr lang="en-US" dirty="0"/>
              <a:t>a</a:t>
            </a:r>
            <a:r>
              <a:rPr lang="en-ER" dirty="0"/>
              <a:t>s </a:t>
            </a:r>
            <a:r>
              <a:rPr lang="en-US" dirty="0"/>
              <a:t>n</a:t>
            </a:r>
            <a:r>
              <a:rPr lang="en-ER" dirty="0"/>
              <a:t>e</a:t>
            </a:r>
            <a:r>
              <a:rPr lang="en-US" dirty="0"/>
              <a:t>e</a:t>
            </a:r>
            <a:r>
              <a:rPr lang="en-ER" dirty="0"/>
              <a:t>d</a:t>
            </a:r>
            <a:r>
              <a:rPr lang="en-US" dirty="0"/>
              <a:t>e</a:t>
            </a:r>
            <a:r>
              <a:rPr lang="en-ER" dirty="0"/>
              <a:t>d)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g</a:t>
            </a:r>
            <a:r>
              <a:rPr lang="en-ER" dirty="0"/>
              <a:t>n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v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, </a:t>
            </a:r>
            <a:r>
              <a:rPr lang="en-US" dirty="0"/>
              <a:t>U</a:t>
            </a:r>
            <a:r>
              <a:rPr lang="en-ER" dirty="0"/>
              <a:t>n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s</a:t>
            </a:r>
            <a:r>
              <a:rPr lang="en-US" dirty="0" err="1"/>
              <a:t>i</a:t>
            </a:r>
            <a:r>
              <a:rPr lang="en-ER" dirty="0"/>
              <a:t>s</a:t>
            </a:r>
            <a:r>
              <a:rPr lang="en-US" dirty="0"/>
              <a:t>ten</a:t>
            </a:r>
            <a:r>
              <a:rPr lang="en-ER" dirty="0"/>
              <a:t>cy, and </a:t>
            </a:r>
            <a:r>
              <a:rPr lang="en-ER" dirty="0" err="1"/>
              <a:t>DataFrame</a:t>
            </a:r>
            <a:r>
              <a:rPr lang="en-ER" dirty="0"/>
              <a:t> column header names</a:t>
            </a:r>
          </a:p>
          <a:p>
            <a:pPr lvl="1"/>
            <a:r>
              <a:rPr lang="en-ER" dirty="0"/>
              <a:t>Related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 </a:t>
            </a:r>
            <a:r>
              <a:rPr lang="en-US" dirty="0"/>
              <a:t>l</a:t>
            </a:r>
            <a:r>
              <a:rPr lang="en-ER" dirty="0" err="1"/>
              <a:t>i</a:t>
            </a:r>
            <a:r>
              <a:rPr lang="en-US" dirty="0"/>
              <a:t>k</a:t>
            </a:r>
            <a:r>
              <a:rPr lang="en-ER" dirty="0"/>
              <a:t>e </a:t>
            </a:r>
            <a:r>
              <a:rPr lang="en-US" dirty="0"/>
              <a:t>f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 err="1"/>
              <a:t>i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_</a:t>
            </a:r>
            <a:r>
              <a:rPr lang="en-US" dirty="0"/>
              <a:t>h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identify that that dictionary is specifically to help with </a:t>
            </a:r>
            <a:r>
              <a:rPr lang="en-ER" dirty="0" err="1"/>
              <a:t>fseries</a:t>
            </a:r>
            <a:r>
              <a:rPr lang="en-ER" dirty="0"/>
              <a:t> processing</a:t>
            </a:r>
          </a:p>
          <a:p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a</a:t>
            </a:r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, meta, and tags</a:t>
            </a:r>
          </a:p>
          <a:p>
            <a:pPr lvl="1"/>
            <a:r>
              <a:rPr lang="en-ER" dirty="0"/>
              <a:t>Actually a “broken” part of our </a:t>
            </a:r>
            <a:r>
              <a:rPr lang="en-US" dirty="0"/>
              <a:t>n</a:t>
            </a:r>
            <a:r>
              <a:rPr lang="en-ER" dirty="0"/>
              <a:t>a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p</a:t>
            </a:r>
            <a:r>
              <a:rPr lang="en-US" dirty="0"/>
              <a:t>a</a:t>
            </a:r>
            <a:r>
              <a:rPr lang="en-ER" dirty="0"/>
              <a:t>c</a:t>
            </a:r>
            <a:r>
              <a:rPr lang="en-US" dirty="0"/>
              <a:t>e</a:t>
            </a:r>
            <a:r>
              <a:rPr lang="en-ER" dirty="0"/>
              <a:t> (</a:t>
            </a:r>
            <a:r>
              <a:rPr lang="en-US" dirty="0"/>
              <a:t>a</a:t>
            </a:r>
            <a:r>
              <a:rPr lang="en-ER" dirty="0"/>
              <a:t>k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l</a:t>
            </a:r>
            <a:r>
              <a:rPr lang="en-US" dirty="0"/>
              <a:t>e</a:t>
            </a:r>
            <a:r>
              <a:rPr lang="en-ER" dirty="0"/>
              <a:t>a</a:t>
            </a: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g </a:t>
            </a:r>
            <a:r>
              <a:rPr lang="en-US" dirty="0"/>
              <a:t>o</a:t>
            </a:r>
            <a:r>
              <a:rPr lang="en-ER" dirty="0"/>
              <a:t>r </a:t>
            </a:r>
            <a:r>
              <a:rPr lang="en-US" dirty="0"/>
              <a:t>n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-</a:t>
            </a:r>
            <a:r>
              <a:rPr lang="en-US" dirty="0"/>
              <a:t>s</a:t>
            </a:r>
            <a:r>
              <a:rPr lang="en-ER" dirty="0"/>
              <a:t>p</a:t>
            </a:r>
            <a:r>
              <a:rPr lang="en-US" dirty="0"/>
              <a:t>e</a:t>
            </a:r>
            <a:r>
              <a:rPr lang="en-ER" dirty="0"/>
              <a:t>c</a:t>
            </a:r>
            <a:r>
              <a:rPr lang="en-US" dirty="0" err="1"/>
              <a:t>i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c)...</a:t>
            </a:r>
          </a:p>
          <a:p>
            <a:pPr lvl="1"/>
            <a:r>
              <a:rPr lang="en-ER" dirty="0"/>
              <a:t>“Header” refers to both </a:t>
            </a:r>
            <a:r>
              <a:rPr lang="en-ER" dirty="0" err="1"/>
              <a:t>dataframe</a:t>
            </a:r>
            <a:r>
              <a:rPr lang="en-ER" dirty="0"/>
              <a:t> name assignments,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s</a:t>
            </a:r>
            <a:r>
              <a:rPr lang="en-ER" dirty="0"/>
              <a:t>o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a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 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o</a:t>
            </a:r>
            <a:r>
              <a:rPr lang="en-US" dirty="0"/>
              <a:t>p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e!</a:t>
            </a:r>
          </a:p>
          <a:p>
            <a:pPr lvl="1"/>
            <a:r>
              <a:rPr lang="en-ER" dirty="0"/>
              <a:t>“meta” is u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d</a:t>
            </a:r>
            <a:r>
              <a:rPr lang="en-ER" dirty="0"/>
              <a:t> both to describe ^</a:t>
            </a:r>
            <a:r>
              <a:rPr lang="en-ER" dirty="0" err="1"/>
              <a:t>th</a:t>
            </a:r>
            <a:r>
              <a:rPr lang="en-US" dirty="0"/>
              <a:t>a</a:t>
            </a:r>
            <a:r>
              <a:rPr lang="en-ER" dirty="0"/>
              <a:t>t^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a, </a:t>
            </a:r>
            <a:r>
              <a:rPr lang="en-US" dirty="0"/>
              <a:t>b</a:t>
            </a:r>
            <a:r>
              <a:rPr lang="en-ER" dirty="0"/>
              <a:t>u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s</a:t>
            </a:r>
            <a:r>
              <a:rPr lang="en-ER" dirty="0"/>
              <a:t>o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tags midway through a file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32D6CE-2567-4DF3-A7D9-F56A8C78D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0245"/>
          </a:xfrm>
        </p:spPr>
        <p:txBody>
          <a:bodyPr/>
          <a:lstStyle/>
          <a:p>
            <a:r>
              <a:rPr lang="en-ER" dirty="0"/>
              <a:t>B</a:t>
            </a:r>
            <a:r>
              <a:rPr lang="en-US" dirty="0"/>
              <a:t>o</a:t>
            </a:r>
            <a:r>
              <a:rPr lang="en-ER" dirty="0"/>
              <a:t>o</a:t>
            </a:r>
            <a:r>
              <a:rPr lang="en-US" dirty="0"/>
              <a:t>l</a:t>
            </a:r>
            <a:r>
              <a:rPr lang="en-ER" dirty="0"/>
              <a:t>e</a:t>
            </a:r>
            <a:r>
              <a:rPr lang="en-US" dirty="0"/>
              <a:t>a</a:t>
            </a:r>
            <a:r>
              <a:rPr lang="en-ER" dirty="0"/>
              <a:t>n </a:t>
            </a:r>
            <a:r>
              <a:rPr lang="en-US" dirty="0"/>
              <a:t>L</a:t>
            </a:r>
            <a:r>
              <a:rPr lang="en-ER" dirty="0"/>
              <a:t>o</a:t>
            </a:r>
            <a:r>
              <a:rPr lang="en-US" dirty="0"/>
              <a:t>g</a:t>
            </a:r>
            <a:r>
              <a:rPr lang="en-ER" dirty="0" err="1"/>
              <a:t>i</a:t>
            </a:r>
            <a:r>
              <a:rPr lang="en-US" dirty="0"/>
              <a:t>c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FABBB-0870-4229-9647-0C483E1CE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408"/>
            <a:ext cx="5183188" cy="4736592"/>
          </a:xfrm>
        </p:spPr>
        <p:txBody>
          <a:bodyPr>
            <a:normAutofit fontScale="70000" lnSpcReduction="20000"/>
          </a:bodyPr>
          <a:lstStyle/>
          <a:p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a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/>
              <a:t> = </a:t>
            </a:r>
            <a:r>
              <a:rPr lang="en-US" dirty="0"/>
              <a:t>T</a:t>
            </a:r>
            <a:r>
              <a:rPr lang="en-ER" dirty="0"/>
              <a:t>r</a:t>
            </a:r>
            <a:r>
              <a:rPr lang="en-US" dirty="0"/>
              <a:t>u</a:t>
            </a:r>
            <a:r>
              <a:rPr lang="en-ER" dirty="0"/>
              <a:t>e</a:t>
            </a:r>
          </a:p>
          <a:p>
            <a:pPr lvl="1"/>
            <a:r>
              <a:rPr lang="en-ER" dirty="0"/>
              <a:t>Whether or not to handle errors or unexpected results via some sort of user prompt. </a:t>
            </a:r>
          </a:p>
          <a:p>
            <a:pPr lvl="1"/>
            <a:r>
              <a:rPr lang="en-ER" dirty="0"/>
              <a:t>Note: Cannot be True for Travis (or an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u</a:t>
            </a:r>
            <a:r>
              <a:rPr lang="en-US" dirty="0"/>
              <a:t>t</a:t>
            </a:r>
            <a:r>
              <a:rPr lang="en-ER" dirty="0"/>
              <a:t>o</a:t>
            </a:r>
            <a:r>
              <a:rPr lang="en-US" dirty="0"/>
              <a:t>m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t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)</a:t>
            </a:r>
          </a:p>
          <a:p>
            <a:pPr lvl="1"/>
            <a:r>
              <a:rPr lang="en-ER" dirty="0"/>
              <a:t>If False will usually raise </a:t>
            </a:r>
            <a:r>
              <a:rPr lang="en-US" dirty="0"/>
              <a:t>s</a:t>
            </a:r>
            <a:r>
              <a:rPr lang="en-ER" dirty="0"/>
              <a:t>o</a:t>
            </a:r>
            <a:r>
              <a:rPr lang="en-US" dirty="0"/>
              <a:t>m</a:t>
            </a:r>
            <a:r>
              <a:rPr lang="en-ER" dirty="0"/>
              <a:t>e </a:t>
            </a:r>
            <a:r>
              <a:rPr lang="en-US" dirty="0"/>
              <a:t>A</a:t>
            </a:r>
            <a:r>
              <a:rPr lang="en-ER" dirty="0" err="1"/>
              <a:t>ssertion</a:t>
            </a:r>
            <a:r>
              <a:rPr lang="en-US" dirty="0"/>
              <a:t>E</a:t>
            </a:r>
            <a:r>
              <a:rPr lang="en-ER" dirty="0" err="1"/>
              <a:t>rror</a:t>
            </a:r>
            <a:endParaRPr lang="en-ER" dirty="0"/>
          </a:p>
          <a:p>
            <a:r>
              <a:rPr lang="en-US" dirty="0"/>
              <a:t>p</a:t>
            </a:r>
            <a:r>
              <a:rPr lang="en-ER" dirty="0" err="1"/>
              <a:t>opup</a:t>
            </a:r>
            <a:r>
              <a:rPr lang="en-ER" dirty="0"/>
              <a:t> = True</a:t>
            </a:r>
          </a:p>
          <a:p>
            <a:pPr lvl="1"/>
            <a:r>
              <a:rPr lang="en-US" dirty="0"/>
              <a:t>O</a:t>
            </a:r>
            <a:r>
              <a:rPr lang="en-ER" dirty="0" err="1"/>
              <a:t>nly</a:t>
            </a:r>
            <a:r>
              <a:rPr lang="en-ER" dirty="0"/>
              <a:t> should matter ‘if Interact is </a:t>
            </a:r>
            <a:r>
              <a:rPr lang="en-US" dirty="0"/>
              <a:t>t</a:t>
            </a:r>
            <a:r>
              <a:rPr lang="en-ER" dirty="0" err="1"/>
              <a:t>ru</a:t>
            </a:r>
            <a:r>
              <a:rPr lang="en-US" dirty="0"/>
              <a:t>e</a:t>
            </a:r>
            <a:r>
              <a:rPr lang="en-ER" dirty="0"/>
              <a:t>’</a:t>
            </a:r>
          </a:p>
          <a:p>
            <a:pPr lvl="1"/>
            <a:r>
              <a:rPr lang="en-ER" dirty="0"/>
              <a:t>I</a:t>
            </a:r>
            <a:r>
              <a:rPr lang="en-US" dirty="0"/>
              <a:t>f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r</a:t>
            </a:r>
            <a:r>
              <a:rPr lang="en-US" dirty="0"/>
              <a:t>u</a:t>
            </a:r>
            <a:r>
              <a:rPr lang="en-ER" dirty="0"/>
              <a:t>e, </a:t>
            </a:r>
            <a:r>
              <a:rPr lang="en-US" dirty="0"/>
              <a:t>w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l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c</a:t>
            </a:r>
            <a:r>
              <a:rPr lang="en-ER" dirty="0"/>
              <a:t>t </a:t>
            </a:r>
            <a:r>
              <a:rPr lang="en-US" dirty="0"/>
              <a:t>v</a:t>
            </a:r>
            <a:r>
              <a:rPr lang="en-ER" dirty="0" err="1"/>
              <a:t>ia</a:t>
            </a:r>
            <a:r>
              <a:rPr lang="en-ER" dirty="0"/>
              <a:t> </a:t>
            </a:r>
            <a:r>
              <a:rPr lang="en-ER" dirty="0" err="1"/>
              <a:t>Tkinter</a:t>
            </a:r>
            <a:r>
              <a:rPr lang="en-ER" dirty="0"/>
              <a:t> Popup d</a:t>
            </a:r>
            <a:r>
              <a:rPr lang="en-US" dirty="0" err="1"/>
              <a:t>i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o</a:t>
            </a:r>
            <a:r>
              <a:rPr lang="en-US" dirty="0"/>
              <a:t>g</a:t>
            </a:r>
            <a:r>
              <a:rPr lang="en-ER" dirty="0"/>
              <a:t> </a:t>
            </a:r>
            <a:r>
              <a:rPr lang="en-US" dirty="0"/>
              <a:t>w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d</a:t>
            </a:r>
            <a:r>
              <a:rPr lang="en-US" dirty="0"/>
              <a:t>o</a:t>
            </a:r>
            <a:r>
              <a:rPr lang="en-ER" dirty="0"/>
              <a:t>w</a:t>
            </a:r>
            <a:r>
              <a:rPr lang="en-US" dirty="0"/>
              <a:t>s</a:t>
            </a:r>
            <a:endParaRPr lang="en-ER" dirty="0"/>
          </a:p>
          <a:p>
            <a:pPr lvl="1"/>
            <a:r>
              <a:rPr lang="en-ER" dirty="0"/>
              <a:t>I</a:t>
            </a:r>
            <a:r>
              <a:rPr lang="en-US" dirty="0"/>
              <a:t>f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, </a:t>
            </a:r>
            <a:r>
              <a:rPr lang="en-US" dirty="0"/>
              <a:t>w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l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u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c</a:t>
            </a:r>
            <a:r>
              <a:rPr lang="en-ER" dirty="0"/>
              <a:t>t </a:t>
            </a:r>
            <a:r>
              <a:rPr lang="en-US" dirty="0"/>
              <a:t>v</a:t>
            </a:r>
            <a:r>
              <a:rPr lang="en-ER" dirty="0" err="1"/>
              <a:t>i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 err="1"/>
              <a:t>ommand</a:t>
            </a:r>
            <a:r>
              <a:rPr lang="en-ER" dirty="0"/>
              <a:t> line data in/out</a:t>
            </a:r>
          </a:p>
          <a:p>
            <a:r>
              <a:rPr lang="en-ER" dirty="0"/>
              <a:t>s</a:t>
            </a:r>
            <a:r>
              <a:rPr lang="en-US" dirty="0"/>
              <a:t>a</a:t>
            </a:r>
            <a:r>
              <a:rPr lang="en-ER" dirty="0"/>
              <a:t>v</a:t>
            </a:r>
            <a:r>
              <a:rPr lang="en-US" dirty="0"/>
              <a:t>e</a:t>
            </a:r>
            <a:r>
              <a:rPr lang="en-ER" dirty="0"/>
              <a:t> = </a:t>
            </a:r>
            <a:r>
              <a:rPr lang="en-US" dirty="0"/>
              <a:t>T</a:t>
            </a:r>
            <a:r>
              <a:rPr lang="en-ER" dirty="0"/>
              <a:t>r</a:t>
            </a:r>
            <a:r>
              <a:rPr lang="en-US" dirty="0"/>
              <a:t>u</a:t>
            </a:r>
            <a:r>
              <a:rPr lang="en-ER" dirty="0"/>
              <a:t>e</a:t>
            </a:r>
          </a:p>
          <a:p>
            <a:pPr lvl="1"/>
            <a:r>
              <a:rPr lang="en-US" dirty="0" err="1"/>
              <a:t>Wh</a:t>
            </a:r>
            <a:r>
              <a:rPr lang="en-ER" dirty="0"/>
              <a:t>e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o</a:t>
            </a:r>
            <a:r>
              <a:rPr lang="en-ER" dirty="0"/>
              <a:t>r </a:t>
            </a:r>
            <a:r>
              <a:rPr lang="en-US" dirty="0"/>
              <a:t>n</a:t>
            </a:r>
            <a:r>
              <a:rPr lang="en-ER" dirty="0"/>
              <a:t>o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s</a:t>
            </a:r>
            <a:r>
              <a:rPr lang="en-ER" dirty="0"/>
              <a:t>a</a:t>
            </a:r>
            <a:r>
              <a:rPr lang="en-US" dirty="0"/>
              <a:t>v</a:t>
            </a:r>
            <a:r>
              <a:rPr lang="en-ER" dirty="0"/>
              <a:t>e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o</a:t>
            </a:r>
            <a:r>
              <a:rPr lang="en-ER" dirty="0"/>
              <a:t>r </a:t>
            </a:r>
            <a:r>
              <a:rPr lang="en-US" dirty="0"/>
              <a:t>k</a:t>
            </a:r>
            <a:r>
              <a:rPr lang="en-ER" dirty="0"/>
              <a:t>e</a:t>
            </a:r>
            <a:r>
              <a:rPr lang="en-US" dirty="0"/>
              <a:t>e</a:t>
            </a:r>
            <a:r>
              <a:rPr lang="en-ER" dirty="0"/>
              <a:t>p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n’s output in local memory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1C82-F0B5-4042-B3D5-B02168A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R" dirty="0"/>
              <a:t>SECTION: Code Walkthrough</a:t>
            </a:r>
            <a:br>
              <a:rPr lang="en-ER" dirty="0"/>
            </a:br>
            <a:r>
              <a:rPr lang="en-ER" dirty="0"/>
              <a:t>“4 Groups” of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7D16-55C5-425F-9187-726976526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ER" dirty="0"/>
              <a:t>0.  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</a:t>
            </a:r>
            <a:r>
              <a:rPr lang="en-US" dirty="0"/>
              <a:t>u</a:t>
            </a:r>
            <a:r>
              <a:rPr lang="en-ER" dirty="0"/>
              <a:t>r</a:t>
            </a:r>
            <a:r>
              <a:rPr lang="en-US" dirty="0"/>
              <a:t>a</a:t>
            </a:r>
            <a:r>
              <a:rPr lang="en-ER" dirty="0"/>
              <a:t>t</a:t>
            </a:r>
            <a:r>
              <a:rPr lang="en-US" dirty="0" err="1"/>
              <a:t>i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Ma</a:t>
            </a:r>
            <a:r>
              <a:rPr lang="en-US" dirty="0"/>
              <a:t>n</a:t>
            </a:r>
            <a:r>
              <a:rPr lang="en-ER" dirty="0"/>
              <a:t>a</a:t>
            </a:r>
            <a:r>
              <a:rPr lang="en-US" dirty="0"/>
              <a:t>g</a:t>
            </a:r>
            <a:r>
              <a:rPr lang="en-ER" dirty="0" err="1"/>
              <a:t>ement</a:t>
            </a:r>
            <a:endParaRPr lang="en-ER" dirty="0"/>
          </a:p>
          <a:p>
            <a:pPr lvl="1"/>
            <a:r>
              <a:rPr lang="en-ER" dirty="0"/>
              <a:t>Setup, load,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e</a:t>
            </a:r>
            <a:r>
              <a:rPr lang="en-ER" dirty="0"/>
              <a:t>d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</a:t>
            </a:r>
            <a:r>
              <a:rPr lang="en-US" dirty="0"/>
              <a:t>u</a:t>
            </a:r>
            <a:r>
              <a:rPr lang="en-ER" dirty="0"/>
              <a:t>ration file </a:t>
            </a:r>
          </a:p>
          <a:p>
            <a:pPr lvl="1"/>
            <a:r>
              <a:rPr lang="en-ER" dirty="0"/>
              <a:t>Def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f</a:t>
            </a:r>
            <a:r>
              <a:rPr lang="en-ER" dirty="0"/>
              <a:t>a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t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b</a:t>
            </a:r>
            <a:r>
              <a:rPr lang="en-ER" dirty="0"/>
              <a:t>e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d </a:t>
            </a:r>
            <a:r>
              <a:rPr lang="en-US" dirty="0" err="1"/>
              <a:t>i</a:t>
            </a:r>
            <a:r>
              <a:rPr lang="en-ER" dirty="0"/>
              <a:t>n the rest of the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ER" dirty="0"/>
              <a:t>File Selection </a:t>
            </a:r>
          </a:p>
          <a:p>
            <a:pPr lvl="1"/>
            <a:r>
              <a:rPr lang="en-ER" dirty="0"/>
              <a:t>Identify a folder and select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m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c</a:t>
            </a:r>
            <a:r>
              <a:rPr lang="en-US" dirty="0"/>
              <a:t>h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g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p</a:t>
            </a:r>
            <a:r>
              <a:rPr lang="en-ER" dirty="0"/>
              <a:t>u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m</a:t>
            </a:r>
            <a:r>
              <a:rPr lang="en-US" dirty="0"/>
              <a:t>a</a:t>
            </a:r>
            <a:r>
              <a:rPr lang="en-ER" dirty="0"/>
              <a:t>t</a:t>
            </a:r>
            <a:r>
              <a:rPr lang="en-US" dirty="0"/>
              <a:t>s</a:t>
            </a:r>
            <a:endParaRPr lang="en-E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 </a:t>
            </a:r>
            <a:r>
              <a:rPr lang="en-US" dirty="0"/>
              <a:t>I</a:t>
            </a:r>
            <a:r>
              <a:rPr lang="en-ER" dirty="0" err="1"/>
              <a:t>mporting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pre-processing</a:t>
            </a:r>
          </a:p>
          <a:p>
            <a:pPr lvl="1"/>
            <a:r>
              <a:rPr lang="en-US" dirty="0"/>
              <a:t>I</a:t>
            </a:r>
            <a:r>
              <a:rPr lang="en-ER" dirty="0"/>
              <a:t>n the case of Frequency-Data, Import and re-format</a:t>
            </a:r>
          </a:p>
          <a:p>
            <a:pPr lvl="1"/>
            <a:r>
              <a:rPr lang="en-ER" dirty="0"/>
              <a:t>Attempts to be smart a</a:t>
            </a:r>
            <a:r>
              <a:rPr lang="en-US" dirty="0"/>
              <a:t>n</a:t>
            </a:r>
            <a:r>
              <a:rPr lang="en-ER" dirty="0"/>
              <a:t>d </a:t>
            </a:r>
            <a:r>
              <a:rPr lang="en-US" dirty="0"/>
              <a:t>b</a:t>
            </a:r>
            <a:r>
              <a:rPr lang="en-ER" dirty="0"/>
              <a:t>r</a:t>
            </a:r>
            <a:r>
              <a:rPr lang="en-US" dirty="0"/>
              <a:t>o</a:t>
            </a:r>
            <a:r>
              <a:rPr lang="en-ER" dirty="0"/>
              <a:t>a</a:t>
            </a:r>
            <a:r>
              <a:rPr lang="en-US" dirty="0"/>
              <a:t>d</a:t>
            </a:r>
            <a:r>
              <a:rPr lang="en-ER" dirty="0"/>
              <a:t>l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p</a:t>
            </a:r>
            <a:r>
              <a:rPr lang="en-US" dirty="0"/>
              <a:t>p</a:t>
            </a:r>
            <a:r>
              <a:rPr lang="en-ER" dirty="0"/>
              <a:t>l</a:t>
            </a:r>
            <a:r>
              <a:rPr lang="en-US" dirty="0" err="1"/>
              <a:t>i</a:t>
            </a:r>
            <a:r>
              <a:rPr lang="en-ER" dirty="0"/>
              <a:t>c</a:t>
            </a:r>
            <a:r>
              <a:rPr lang="en-US" dirty="0"/>
              <a:t>a</a:t>
            </a:r>
            <a:r>
              <a:rPr lang="en-ER" dirty="0"/>
              <a:t>b</a:t>
            </a:r>
            <a:r>
              <a:rPr lang="en-US" dirty="0"/>
              <a:t>l</a:t>
            </a:r>
            <a:r>
              <a:rPr lang="en-ER" dirty="0"/>
              <a:t>e </a:t>
            </a:r>
            <a:r>
              <a:rPr lang="en-US" dirty="0"/>
              <a:t>f</a:t>
            </a:r>
            <a:r>
              <a:rPr lang="en-ER" dirty="0"/>
              <a:t>o</a:t>
            </a:r>
            <a:r>
              <a:rPr lang="en-US" dirty="0"/>
              <a:t>r</a:t>
            </a:r>
            <a:r>
              <a:rPr lang="en-ER" dirty="0"/>
              <a:t> “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y</a:t>
            </a:r>
            <a:r>
              <a:rPr lang="en-ER" dirty="0"/>
              <a:t>” </a:t>
            </a:r>
            <a:r>
              <a:rPr lang="en-US" dirty="0"/>
              <a:t>e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 given</a:t>
            </a:r>
          </a:p>
          <a:p>
            <a:pPr marL="514350" indent="-514350">
              <a:buFont typeface="+mj-lt"/>
              <a:buAutoNum type="arabicPeriod"/>
            </a:pPr>
            <a:r>
              <a:rPr lang="en-ER" dirty="0"/>
              <a:t>SQL Database </a:t>
            </a:r>
            <a:r>
              <a:rPr lang="en-US" dirty="0"/>
              <a:t>M</a:t>
            </a:r>
            <a:r>
              <a:rPr lang="en-ER" dirty="0"/>
              <a:t>a</a:t>
            </a:r>
            <a:r>
              <a:rPr lang="en-US" dirty="0"/>
              <a:t>n</a:t>
            </a:r>
            <a:r>
              <a:rPr lang="en-ER" dirty="0"/>
              <a:t>a</a:t>
            </a:r>
            <a:r>
              <a:rPr lang="en-US" dirty="0"/>
              <a:t>g</a:t>
            </a:r>
            <a:r>
              <a:rPr lang="en-ER" dirty="0"/>
              <a:t>e</a:t>
            </a:r>
            <a:r>
              <a:rPr lang="en-US" dirty="0"/>
              <a:t>m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t</a:t>
            </a:r>
          </a:p>
          <a:p>
            <a:pPr lvl="1"/>
            <a:r>
              <a:rPr lang="en-ER" dirty="0"/>
              <a:t>U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n</a:t>
            </a:r>
            <a:r>
              <a:rPr lang="en-ER" dirty="0"/>
              <a:t>g </a:t>
            </a:r>
            <a:r>
              <a:rPr lang="en-US" dirty="0"/>
              <a:t>C</a:t>
            </a:r>
            <a:r>
              <a:rPr lang="en-ER" dirty="0"/>
              <a:t>o</a:t>
            </a:r>
            <a:r>
              <a:rPr lang="en-US" dirty="0"/>
              <a:t>n</a:t>
            </a:r>
            <a:r>
              <a:rPr lang="en-ER" dirty="0"/>
              <a:t>f</a:t>
            </a:r>
            <a:r>
              <a:rPr lang="en-US" dirty="0" err="1"/>
              <a:t>i</a:t>
            </a:r>
            <a:r>
              <a:rPr lang="en-ER" dirty="0"/>
              <a:t>g 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l</a:t>
            </a:r>
            <a:r>
              <a:rPr lang="en-ER" dirty="0"/>
              <a:t>e (?), </a:t>
            </a:r>
            <a:r>
              <a:rPr lang="en-US" dirty="0"/>
              <a:t>I</a:t>
            </a:r>
            <a:r>
              <a:rPr lang="en-ER" dirty="0"/>
              <a:t>n</a:t>
            </a:r>
            <a:r>
              <a:rPr lang="en-US" dirty="0" err="1"/>
              <a:t>i</a:t>
            </a:r>
            <a:r>
              <a:rPr lang="en-ER" dirty="0"/>
              <a:t>t</a:t>
            </a:r>
            <a:r>
              <a:rPr lang="en-US" dirty="0" err="1"/>
              <a:t>i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e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Q</a:t>
            </a:r>
            <a:r>
              <a:rPr lang="en-US" dirty="0"/>
              <a:t>L</a:t>
            </a:r>
            <a:r>
              <a:rPr lang="en-ER" dirty="0"/>
              <a:t>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</a:t>
            </a:r>
            <a:r>
              <a:rPr lang="en-US" dirty="0"/>
              <a:t>b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e </a:t>
            </a:r>
            <a:r>
              <a:rPr lang="en-US" dirty="0"/>
              <a:t>w</a:t>
            </a:r>
            <a:r>
              <a:rPr lang="en-ER" dirty="0" err="1"/>
              <a:t>i</a:t>
            </a:r>
            <a:r>
              <a:rPr lang="en-US" dirty="0"/>
              <a:t>t</a:t>
            </a:r>
            <a:r>
              <a:rPr lang="en-ER" dirty="0"/>
              <a:t>h </a:t>
            </a:r>
            <a:r>
              <a:rPr lang="en-US" dirty="0"/>
              <a:t>S</a:t>
            </a:r>
            <a:r>
              <a:rPr lang="en-ER" dirty="0"/>
              <a:t>QLite3 (native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p</a:t>
            </a:r>
            <a:r>
              <a:rPr lang="en-ER" dirty="0"/>
              <a:t>y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o</a:t>
            </a:r>
            <a:r>
              <a:rPr lang="en-ER" dirty="0"/>
              <a:t>n)</a:t>
            </a:r>
          </a:p>
          <a:p>
            <a:pPr lvl="1"/>
            <a:r>
              <a:rPr lang="en-ER" dirty="0"/>
              <a:t>Format, store,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p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e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</a:t>
            </a:r>
            <a:r>
              <a:rPr lang="en-US" dirty="0"/>
              <a:t>b</a:t>
            </a:r>
            <a:r>
              <a:rPr lang="en-ER" dirty="0"/>
              <a:t>a</a:t>
            </a:r>
            <a:r>
              <a:rPr lang="en-US" dirty="0"/>
              <a:t>s</a:t>
            </a:r>
            <a:r>
              <a:rPr lang="en-ER" dirty="0"/>
              <a:t>e with input and processed data</a:t>
            </a:r>
          </a:p>
          <a:p>
            <a:pPr lvl="1"/>
            <a:r>
              <a:rPr lang="en-US" dirty="0"/>
              <a:t>Q</a:t>
            </a:r>
            <a:r>
              <a:rPr lang="en-ER" dirty="0"/>
              <a:t>u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y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t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a</a:t>
            </a:r>
            <a:r>
              <a:rPr lang="en-US" dirty="0"/>
              <a:t>c</a:t>
            </a:r>
            <a:r>
              <a:rPr lang="en-ER" dirty="0"/>
              <a:t>t </a:t>
            </a:r>
            <a:r>
              <a:rPr lang="en-US" dirty="0"/>
              <a:t>w</a:t>
            </a:r>
            <a:r>
              <a:rPr lang="en-ER" dirty="0" err="1"/>
              <a:t>i</a:t>
            </a:r>
            <a:r>
              <a:rPr lang="en-US" dirty="0"/>
              <a:t>t</a:t>
            </a:r>
            <a:r>
              <a:rPr lang="en-ER" dirty="0"/>
              <a:t>h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d</a:t>
            </a:r>
            <a:r>
              <a:rPr lang="en-ER" dirty="0"/>
              <a:t>a</a:t>
            </a:r>
            <a:r>
              <a:rPr lang="en-US" dirty="0"/>
              <a:t>t</a:t>
            </a:r>
            <a:r>
              <a:rPr lang="en-ER" dirty="0"/>
              <a:t>a</a:t>
            </a:r>
          </a:p>
          <a:p>
            <a:pPr lvl="1"/>
            <a:r>
              <a:rPr lang="en-ER" i="1" dirty="0"/>
              <a:t>(</a:t>
            </a:r>
            <a:r>
              <a:rPr lang="en-US" i="1" dirty="0"/>
              <a:t>G</a:t>
            </a:r>
            <a:r>
              <a:rPr lang="en-ER" i="1" dirty="0"/>
              <a:t>e</a:t>
            </a:r>
            <a:r>
              <a:rPr lang="en-US" i="1" dirty="0"/>
              <a:t>n</a:t>
            </a:r>
            <a:r>
              <a:rPr lang="en-ER" i="1" dirty="0" err="1"/>
              <a:t>erally</a:t>
            </a:r>
            <a:r>
              <a:rPr lang="en-ER" i="1" dirty="0"/>
              <a:t> </a:t>
            </a:r>
            <a:r>
              <a:rPr lang="en-US" i="1" dirty="0"/>
              <a:t>N</a:t>
            </a:r>
            <a:r>
              <a:rPr lang="en-ER" i="1" dirty="0"/>
              <a:t>o</a:t>
            </a:r>
            <a:r>
              <a:rPr lang="en-US" i="1" dirty="0"/>
              <a:t>t</a:t>
            </a:r>
            <a:r>
              <a:rPr lang="en-ER" i="1" dirty="0"/>
              <a:t> </a:t>
            </a:r>
            <a:r>
              <a:rPr lang="en-US" i="1" dirty="0"/>
              <a:t>f</a:t>
            </a:r>
            <a:r>
              <a:rPr lang="en-ER" i="1" dirty="0" err="1"/>
              <a:t>i</a:t>
            </a:r>
            <a:r>
              <a:rPr lang="en-US" i="1" dirty="0"/>
              <a:t>n</a:t>
            </a:r>
            <a:r>
              <a:rPr lang="en-ER" i="1" dirty="0" err="1"/>
              <a:t>i</a:t>
            </a:r>
            <a:r>
              <a:rPr lang="en-US" i="1" dirty="0"/>
              <a:t>s</a:t>
            </a:r>
            <a:r>
              <a:rPr lang="en-ER" i="1" dirty="0"/>
              <a:t>h</a:t>
            </a:r>
            <a:r>
              <a:rPr lang="en-US" i="1" dirty="0"/>
              <a:t>e</a:t>
            </a:r>
            <a:r>
              <a:rPr lang="en-ER" i="1" dirty="0"/>
              <a:t>d/de</a:t>
            </a:r>
            <a:r>
              <a:rPr lang="en-US" i="1" dirty="0"/>
              <a:t>p</a:t>
            </a:r>
            <a:r>
              <a:rPr lang="en-ER" i="1" dirty="0"/>
              <a:t>l</a:t>
            </a:r>
            <a:r>
              <a:rPr lang="en-US" i="1" dirty="0"/>
              <a:t>o</a:t>
            </a:r>
            <a:r>
              <a:rPr lang="en-ER" i="1" dirty="0"/>
              <a:t>y</a:t>
            </a:r>
            <a:r>
              <a:rPr lang="en-US" i="1" dirty="0"/>
              <a:t>a</a:t>
            </a:r>
            <a:r>
              <a:rPr lang="en-ER" i="1" dirty="0"/>
              <a:t>b</a:t>
            </a:r>
            <a:r>
              <a:rPr lang="en-US" i="1" dirty="0"/>
              <a:t>l</a:t>
            </a:r>
            <a:r>
              <a:rPr lang="en-ER" i="1" dirty="0"/>
              <a:t>e </a:t>
            </a:r>
            <a:r>
              <a:rPr lang="en-US" i="1" dirty="0"/>
              <a:t>a</a:t>
            </a:r>
            <a:r>
              <a:rPr lang="en-ER" i="1" dirty="0"/>
              <a:t>t </a:t>
            </a:r>
            <a:r>
              <a:rPr lang="en-US" i="1" dirty="0"/>
              <a:t>t</a:t>
            </a:r>
            <a:r>
              <a:rPr lang="en-ER" i="1" dirty="0"/>
              <a:t>h</a:t>
            </a:r>
            <a:r>
              <a:rPr lang="en-US" i="1" dirty="0" err="1"/>
              <a:t>i</a:t>
            </a:r>
            <a:r>
              <a:rPr lang="en-ER" i="1" dirty="0"/>
              <a:t>s </a:t>
            </a:r>
            <a:r>
              <a:rPr lang="en-US" i="1" dirty="0"/>
              <a:t>t</a:t>
            </a:r>
            <a:r>
              <a:rPr lang="en-ER" i="1" dirty="0" err="1"/>
              <a:t>i</a:t>
            </a:r>
            <a:r>
              <a:rPr lang="en-US" i="1" dirty="0"/>
              <a:t>m</a:t>
            </a:r>
            <a:r>
              <a:rPr lang="en-ER" i="1" dirty="0"/>
              <a:t>e)</a:t>
            </a:r>
            <a:r>
              <a:rPr lang="en-ER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5197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B11-7E78-401E-AA03-04AFCE2C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ER" b="1" dirty="0"/>
              <a:t>EF &lt;function name here()&gt;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45B-0337-4071-B202-315F2ED81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85000" lnSpcReduction="10000"/>
          </a:bodyPr>
          <a:lstStyle/>
          <a:p>
            <a:r>
              <a:rPr lang="en-ER" dirty="0"/>
              <a:t>I</a:t>
            </a:r>
            <a:r>
              <a:rPr lang="en-US" dirty="0"/>
              <a:t>n</a:t>
            </a:r>
            <a:r>
              <a:rPr lang="en-ER" dirty="0"/>
              <a:t>p</a:t>
            </a:r>
            <a:r>
              <a:rPr lang="en-US" dirty="0"/>
              <a:t>u</a:t>
            </a:r>
            <a:r>
              <a:rPr lang="en-ER" dirty="0"/>
              <a:t>t</a:t>
            </a:r>
            <a:r>
              <a:rPr lang="en-US" dirty="0"/>
              <a:t>s</a:t>
            </a:r>
            <a:r>
              <a:rPr lang="en-ER" dirty="0"/>
              <a:t> </a:t>
            </a:r>
          </a:p>
          <a:p>
            <a:pPr lvl="1"/>
            <a:r>
              <a:rPr lang="en-US" dirty="0"/>
              <a:t>D</a:t>
            </a:r>
            <a:r>
              <a:rPr lang="en-ER" dirty="0"/>
              <a:t>e</a:t>
            </a:r>
            <a:r>
              <a:rPr lang="en-US" dirty="0"/>
              <a:t>s</a:t>
            </a:r>
            <a:r>
              <a:rPr lang="en-ER" dirty="0" err="1"/>
              <a:t>cription</a:t>
            </a:r>
            <a:r>
              <a:rPr lang="en-ER" dirty="0"/>
              <a:t> of the inputs the function nee</a:t>
            </a:r>
            <a:r>
              <a:rPr lang="en-US" dirty="0"/>
              <a:t>d</a:t>
            </a:r>
            <a:r>
              <a:rPr lang="en-ER" dirty="0"/>
              <a:t>s</a:t>
            </a:r>
          </a:p>
          <a:p>
            <a:pPr lvl="1"/>
            <a:r>
              <a:rPr lang="en-ER" dirty="0"/>
              <a:t>I’m not worrying about actual names in this ppt</a:t>
            </a:r>
          </a:p>
          <a:p>
            <a:pPr lvl="1"/>
            <a:r>
              <a:rPr lang="en-US" dirty="0"/>
              <a:t>S</a:t>
            </a:r>
            <a:r>
              <a:rPr lang="en-ER" dirty="0" err="1"/>
              <a:t>hort</a:t>
            </a:r>
            <a:r>
              <a:rPr lang="en-ER" dirty="0"/>
              <a:t> notes will do</a:t>
            </a:r>
          </a:p>
          <a:p>
            <a:r>
              <a:rPr lang="en-ER" dirty="0"/>
              <a:t>Actions</a:t>
            </a:r>
          </a:p>
          <a:p>
            <a:pPr lvl="1"/>
            <a:r>
              <a:rPr lang="en-ER" dirty="0"/>
              <a:t>What is the </a:t>
            </a:r>
            <a:r>
              <a:rPr lang="en-ER" dirty="0" err="1"/>
              <a:t>codeflow</a:t>
            </a:r>
            <a:r>
              <a:rPr lang="en-ER" dirty="0"/>
              <a:t>? What is it doing?</a:t>
            </a:r>
          </a:p>
          <a:p>
            <a:pPr lvl="1"/>
            <a:r>
              <a:rPr lang="en-ER" dirty="0"/>
              <a:t>(</a:t>
            </a:r>
            <a:r>
              <a:rPr lang="en-US" dirty="0"/>
              <a:t>o</a:t>
            </a:r>
            <a:r>
              <a:rPr lang="en-ER" dirty="0"/>
              <a:t>p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a</a:t>
            </a:r>
            <a:r>
              <a:rPr lang="en-ER" dirty="0"/>
              <a:t>l</a:t>
            </a:r>
            <a:r>
              <a:rPr lang="en-US" dirty="0"/>
              <a:t>l</a:t>
            </a:r>
            <a:r>
              <a:rPr lang="en-ER" dirty="0"/>
              <a:t>y) additional useful parts</a:t>
            </a:r>
          </a:p>
          <a:p>
            <a:pPr lvl="1"/>
            <a:r>
              <a:rPr lang="en-ER" dirty="0"/>
              <a:t>RETURNS a description of </a:t>
            </a:r>
          </a:p>
          <a:p>
            <a:r>
              <a:rPr lang="en-ER" b="1" dirty="0">
                <a:solidFill>
                  <a:srgbClr val="7030A0"/>
                </a:solidFill>
              </a:rPr>
              <a:t>T</a:t>
            </a:r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ER" b="1" dirty="0">
                <a:solidFill>
                  <a:srgbClr val="7030A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D</a:t>
            </a:r>
            <a:r>
              <a:rPr lang="en-ER" b="1" dirty="0">
                <a:solidFill>
                  <a:srgbClr val="7030A0"/>
                </a:solidFill>
              </a:rPr>
              <a:t>o: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ER" dirty="0">
                <a:solidFill>
                  <a:srgbClr val="FF0000"/>
                </a:solidFill>
              </a:rPr>
              <a:t>U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ER" dirty="0">
                <a:solidFill>
                  <a:srgbClr val="FF0000"/>
                </a:solidFill>
              </a:rPr>
              <a:t> Does this break sometimes?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ER" dirty="0" err="1">
                <a:solidFill>
                  <a:srgbClr val="FF0000"/>
                </a:solidFill>
              </a:rPr>
              <a:t>hy</a:t>
            </a:r>
            <a:r>
              <a:rPr lang="en-ER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t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>
                <a:solidFill>
                  <a:schemeClr val="accent2"/>
                </a:solidFill>
              </a:rPr>
              <a:t>’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ER" dirty="0">
                <a:solidFill>
                  <a:schemeClr val="accent2"/>
                </a:solidFill>
              </a:rPr>
              <a:t>k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ER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ER" dirty="0">
                <a:solidFill>
                  <a:schemeClr val="accent2"/>
                </a:solidFill>
              </a:rPr>
              <a:t> I w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m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ER" dirty="0">
                <a:solidFill>
                  <a:schemeClr val="accent2"/>
                </a:solidFill>
              </a:rPr>
              <a:t>o (</a:t>
            </a:r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ER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ER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ER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ER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ER" dirty="0">
                <a:solidFill>
                  <a:schemeClr val="accent2"/>
                </a:solidFill>
              </a:rPr>
              <a:t>d 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ER" dirty="0">
                <a:solidFill>
                  <a:srgbClr val="00B05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ER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ER" dirty="0">
                <a:solidFill>
                  <a:srgbClr val="00B050"/>
                </a:solidFill>
              </a:rPr>
              <a:t>e other use case that we could add </a:t>
            </a:r>
            <a:r>
              <a:rPr lang="en-ER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E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ER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ER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ER" dirty="0">
                <a:solidFill>
                  <a:srgbClr val="00B050"/>
                </a:solidFill>
              </a:rPr>
              <a:t>e</a:t>
            </a:r>
          </a:p>
          <a:p>
            <a:pPr lvl="1"/>
            <a:endParaRPr lang="en-ER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6234-5101-454C-BB7F-32D9447D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c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o</a:t>
            </a:r>
            <a:r>
              <a:rPr lang="en-ER" dirty="0"/>
              <a:t>f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n: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ER" dirty="0"/>
              <a:t>Why </a:t>
            </a:r>
            <a:r>
              <a:rPr lang="en-ER" dirty="0" err="1"/>
              <a:t>i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 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e? </a:t>
            </a: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d</a:t>
            </a:r>
            <a:r>
              <a:rPr lang="en-ER" dirty="0"/>
              <a:t>o</a:t>
            </a:r>
            <a:r>
              <a:rPr lang="en-US" dirty="0"/>
              <a:t>e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d</a:t>
            </a:r>
            <a:r>
              <a:rPr lang="en-ER" dirty="0"/>
              <a:t>o, </a:t>
            </a:r>
            <a:r>
              <a:rPr lang="en-US" dirty="0" err="1"/>
              <a:t>i</a:t>
            </a:r>
            <a:r>
              <a:rPr lang="en-ER" dirty="0"/>
              <a:t>n 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s</a:t>
            </a:r>
            <a:r>
              <a:rPr lang="en-ER" dirty="0"/>
              <a:t>e</a:t>
            </a:r>
            <a:r>
              <a:rPr lang="en-US" dirty="0"/>
              <a:t>n</a:t>
            </a:r>
            <a:r>
              <a:rPr lang="en-ER" dirty="0"/>
              <a:t>t</a:t>
            </a:r>
            <a:r>
              <a:rPr lang="en-US" dirty="0"/>
              <a:t>e</a:t>
            </a:r>
            <a:r>
              <a:rPr lang="en-ER" dirty="0"/>
              <a:t>n</a:t>
            </a:r>
            <a:r>
              <a:rPr lang="en-US" dirty="0"/>
              <a:t>c</a:t>
            </a:r>
            <a:r>
              <a:rPr lang="en-ER" dirty="0"/>
              <a:t>e </a:t>
            </a:r>
            <a:r>
              <a:rPr lang="en-US" dirty="0"/>
              <a:t>o</a:t>
            </a:r>
            <a:r>
              <a:rPr lang="en-ER" dirty="0"/>
              <a:t>r </a:t>
            </a:r>
            <a:r>
              <a:rPr lang="en-US" dirty="0"/>
              <a:t>s</a:t>
            </a:r>
            <a:r>
              <a:rPr lang="en-ER" dirty="0"/>
              <a:t>o?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a</a:t>
            </a:r>
            <a:r>
              <a:rPr lang="en-ER" dirty="0"/>
              <a:t>t </a:t>
            </a:r>
            <a:r>
              <a:rPr lang="en-US" dirty="0"/>
              <a:t>o</a:t>
            </a:r>
            <a:r>
              <a:rPr lang="en-ER" dirty="0"/>
              <a:t>t</a:t>
            </a:r>
            <a:r>
              <a:rPr lang="en-US" dirty="0"/>
              <a:t>h</a:t>
            </a:r>
            <a:r>
              <a:rPr lang="en-ER" dirty="0"/>
              <a:t>e</a:t>
            </a:r>
            <a:r>
              <a:rPr lang="en-US" dirty="0"/>
              <a:t>r</a:t>
            </a:r>
            <a:r>
              <a:rPr lang="en-ER" dirty="0"/>
              <a:t>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</a:t>
            </a:r>
            <a:r>
              <a:rPr lang="en-US" dirty="0"/>
              <a:t>s</a:t>
            </a:r>
            <a:r>
              <a:rPr lang="en-ER" dirty="0"/>
              <a:t> 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 err="1"/>
              <a:t>i</a:t>
            </a:r>
            <a:r>
              <a:rPr lang="en-ER" dirty="0"/>
              <a:t>t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d </a:t>
            </a:r>
            <a:r>
              <a:rPr lang="en-US" dirty="0" err="1"/>
              <a:t>i</a:t>
            </a:r>
            <a:r>
              <a:rPr lang="en-ER" dirty="0"/>
              <a:t>n?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n </a:t>
            </a:r>
            <a:r>
              <a:rPr lang="en-US" dirty="0"/>
              <a:t>w</a:t>
            </a:r>
            <a:r>
              <a:rPr lang="en-ER" dirty="0"/>
              <a:t>o</a:t>
            </a:r>
            <a:r>
              <a:rPr lang="en-US" dirty="0"/>
              <a:t>u</a:t>
            </a:r>
            <a:r>
              <a:rPr lang="en-ER" dirty="0"/>
              <a:t>l</a:t>
            </a:r>
            <a:r>
              <a:rPr lang="en-US" dirty="0"/>
              <a:t>d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r </a:t>
            </a:r>
            <a:r>
              <a:rPr lang="en-US" dirty="0"/>
              <a:t>c</a:t>
            </a:r>
            <a:r>
              <a:rPr lang="en-ER" dirty="0"/>
              <a:t>a</a:t>
            </a:r>
            <a:r>
              <a:rPr lang="en-US" dirty="0"/>
              <a:t>l</a:t>
            </a:r>
            <a:r>
              <a:rPr lang="en-ER" dirty="0"/>
              <a:t>l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 err="1"/>
              <a:t>i</a:t>
            </a:r>
            <a:r>
              <a:rPr lang="en-ER" dirty="0"/>
              <a:t>s </a:t>
            </a:r>
            <a:r>
              <a:rPr lang="en-US" dirty="0"/>
              <a:t>f</a:t>
            </a:r>
            <a:r>
              <a:rPr lang="en-ER" dirty="0"/>
              <a:t>u</a:t>
            </a:r>
            <a:r>
              <a:rPr lang="en-US" dirty="0"/>
              <a:t>n</a:t>
            </a:r>
            <a:r>
              <a:rPr lang="en-ER" dirty="0"/>
              <a:t>c</a:t>
            </a:r>
            <a:r>
              <a:rPr lang="en-US" dirty="0"/>
              <a:t>t</a:t>
            </a:r>
            <a:r>
              <a:rPr lang="en-ER" dirty="0" err="1"/>
              <a:t>i</a:t>
            </a:r>
            <a:r>
              <a:rPr lang="en-US" dirty="0"/>
              <a:t>o</a:t>
            </a:r>
            <a:r>
              <a:rPr lang="en-ER" dirty="0"/>
              <a:t>n?</a:t>
            </a:r>
          </a:p>
          <a:p>
            <a:pPr marL="0" indent="0">
              <a:buNone/>
            </a:pPr>
            <a:endParaRPr lang="en-ER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ER" dirty="0"/>
              <a:t>s </a:t>
            </a:r>
            <a:r>
              <a:rPr lang="en-US" dirty="0"/>
              <a:t>t</a:t>
            </a:r>
            <a:r>
              <a:rPr lang="en-ER" dirty="0"/>
              <a:t>h</a:t>
            </a:r>
            <a:r>
              <a:rPr lang="en-US" dirty="0"/>
              <a:t>e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a</a:t>
            </a:r>
            <a:r>
              <a:rPr lang="en-ER" dirty="0"/>
              <a:t>n</a:t>
            </a:r>
            <a:r>
              <a:rPr lang="en-US" dirty="0"/>
              <a:t>y</a:t>
            </a:r>
            <a:r>
              <a:rPr lang="en-ER" dirty="0"/>
              <a:t>thing else we should know?</a:t>
            </a:r>
          </a:p>
        </p:txBody>
      </p:sp>
    </p:spTree>
    <p:extLst>
      <p:ext uri="{BB962C8B-B14F-4D97-AF65-F5344CB8AC3E}">
        <p14:creationId xmlns:p14="http://schemas.microsoft.com/office/powerpoint/2010/main" val="99040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40F9C-8896-465F-9A19-E6C349859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54A08CD-3BB2-4EBB-B3B0-C6D0EB23A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4068</TotalTime>
  <Words>7339</Words>
  <Application>Microsoft Office PowerPoint</Application>
  <PresentationFormat>Widescreen</PresentationFormat>
  <Paragraphs>314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EISy File Management  State-of-the-Project 2020-03-26</vt:lpstr>
      <vt:lpstr>Contents</vt:lpstr>
      <vt:lpstr>ABSTRACT</vt:lpstr>
      <vt:lpstr>Background:  David’s Code</vt:lpstr>
      <vt:lpstr>Background:  Philosophhy</vt:lpstr>
      <vt:lpstr>Background: NameSpace Conventions</vt:lpstr>
      <vt:lpstr>SECTION: Code Walkthrough “4 Groups” of functions</vt:lpstr>
      <vt:lpstr>DEF &lt;function name here()&gt;</vt:lpstr>
      <vt:lpstr>PowerPoint Presentation</vt:lpstr>
      <vt:lpstr>Group 0: CONFIG File Management</vt:lpstr>
      <vt:lpstr>DEF new_config_import()</vt:lpstr>
      <vt:lpstr>DEF get_config_import()</vt:lpstr>
      <vt:lpstr>DEF set_config_import()</vt:lpstr>
      <vt:lpstr>PowerPoint Presentation</vt:lpstr>
      <vt:lpstr>Group 1: Get File-Importing List</vt:lpstr>
      <vt:lpstr>DEF get_file_list():</vt:lpstr>
      <vt:lpstr>DEF check_dir_path()</vt:lpstr>
      <vt:lpstr>DEF ask_file_list()</vt:lpstr>
      <vt:lpstr>PowerPoint Presentation</vt:lpstr>
      <vt:lpstr>Group 2: “Comprehensive” F-Series Import</vt:lpstr>
      <vt:lpstr>DEF parse_fname_meta():</vt:lpstr>
      <vt:lpstr>DEF fseries_read_data():</vt:lpstr>
      <vt:lpstr>PowerPoint Presentation</vt:lpstr>
      <vt:lpstr>DEF &lt;function name here()&gt;</vt:lpstr>
      <vt:lpstr>DEF &lt;function name here()&gt;</vt:lpstr>
      <vt:lpstr>DEF &lt;function name here()&gt;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EISy File Management  State-of-the-Project 2020-03-26</dc:title>
  <dc:creator>David Hurt</dc:creator>
  <cp:lastModifiedBy>David Hurt</cp:lastModifiedBy>
  <cp:revision>24</cp:revision>
  <dcterms:created xsi:type="dcterms:W3CDTF">2020-03-26T18:04:32Z</dcterms:created>
  <dcterms:modified xsi:type="dcterms:W3CDTF">2020-04-03T17:35:14Z</dcterms:modified>
</cp:coreProperties>
</file>