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8E68-5587-4430-A266-871B610E1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73B0C-B8A3-49CA-A6C3-2A09DEAE8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DA450-D569-4B95-8E65-795D14D7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69385-933B-472F-A82A-EBA280A7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70D2-E364-41B7-89FF-7E2F4A5F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0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8D87-D673-4B0D-BA90-FDDA9222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22072-00D3-4E5F-B274-1E3097489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E05B-7A58-447F-A0C3-5ED92D86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8E604-03CD-432E-8FC0-9DEEB2B2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1C8E3-F3EF-4F7A-8F49-14DCD36D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3D409-7F01-4163-BC26-21BA833D9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85BE3-D28D-40CA-9534-B9769576A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C687-7437-43F9-997F-EDB2B5A6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82A3-9786-4193-9C62-25BD5A88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8F6CA-F807-4D94-BBE3-EF3F2D66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E06A-0130-4877-A9E7-5D473202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9D76-1B8A-4D81-8355-F9AE5AD3B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5D6B-BE59-4EF3-8B9C-EC096027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86734-6AAF-40BD-B0F4-F6FAF06F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88076-438E-4077-8CE6-61AF93E5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4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84EA-D0BD-4BF0-8DF0-BAF1C819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38474-C10D-4704-AD26-56EEEEF09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E3505-4BD8-44A7-A5E1-E080CD16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B65EC-D2B0-4F1F-84DE-BF7B4BB1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940FC-FDE3-4D58-BA18-3F6D532A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AC82-44E0-4DD4-88F5-DAA9ED9A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07E1-652D-4853-BFA3-36FA39D03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8C0C6-0408-448F-90A5-BC54A9C4D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92159-8200-405A-8A64-F6BCBDC1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1CC42-3BA0-412D-A22F-92649EAE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85DE6-70C6-42A8-8F89-5DA3CA2F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1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88F6-54CD-4400-9EB0-DF1E8E71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7AF2B-5CD8-4F93-BDE7-F79B80626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51E3B-59A0-4C4D-B059-9FB3328B1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8CAFB-71DA-44C7-A2D7-A2EE92D81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86F57-2BAA-41D4-ACED-9AAF3F203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CA952-B32E-45A6-A3DE-A3BB2C0E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9F189-5515-49A1-A3B5-6430CC73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0372D-BFA0-48A4-A717-08FAC862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EFD9-1E3D-40BA-8F6D-BA2D4D1F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D0A18-BE4A-42D2-81E4-AF6010DB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36A32-EA28-4077-850D-2196EC9C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90418-BED0-4A95-BDCD-2056CBB3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CF332-FDDB-428F-9C19-8C2B54B2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D70DF-419B-44CD-B087-8EE89B23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F5456-D3FC-4F56-B9C6-F73A0994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9105-88BD-4F03-BD03-A16FC23E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58631-0AA6-4E16-ABD9-24494CECF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4AED9-6381-4651-B6DF-F2DA1C561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3CA83-ABBF-42AC-8B3F-FAEFA9D6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F980A-1AD5-41F9-920E-08B3F2B6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F127D-D558-499C-82BA-CA733F16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2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D0C6-5F79-4C48-952C-F4B26706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49E7C-8E92-4C2B-AF12-76244B313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06AA8-1C8A-4A3E-8FA8-64B832754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27C08-5030-44B1-BC74-59096284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7277C-B764-4309-8076-A245ED33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CE4A5-8158-4BA9-BA0D-D6E5164C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8A5B1-C910-42FA-8BBA-A564A243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64943-A163-403C-9CB7-6E9E3C27E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F0326-83B9-4408-852D-14D416BA1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C01F-AB09-4B58-A54C-EE15FA5C61B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59120-8430-4AE4-95B5-506D8E997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10079-4805-4797-B779-8971ED7C6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5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odbound.wordpress.com/2014/11/03/samosa-pot-pi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0E807B-422E-4A0B-A5EC-07200F230C20}"/>
              </a:ext>
            </a:extLst>
          </p:cNvPr>
          <p:cNvSpPr/>
          <p:nvPr/>
        </p:nvSpPr>
        <p:spPr>
          <a:xfrm>
            <a:off x="3373983" y="605070"/>
            <a:ext cx="6108345" cy="4434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E04A5-8E2C-4AFB-A976-763964DA9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2248" y="1005785"/>
            <a:ext cx="3527503" cy="812541"/>
          </a:xfrm>
        </p:spPr>
        <p:txBody>
          <a:bodyPr>
            <a:normAutofit fontScale="92500" lnSpcReduction="10000"/>
          </a:bodyPr>
          <a:lstStyle/>
          <a:p>
            <a:r>
              <a:rPr lang="en-ER" sz="6000" b="1" dirty="0"/>
              <a:t>E</a:t>
            </a:r>
            <a:r>
              <a:rPr lang="en-US" sz="6000" b="1" dirty="0"/>
              <a:t>I</a:t>
            </a:r>
            <a:r>
              <a:rPr lang="en-ER" sz="6000" b="1" dirty="0"/>
              <a:t>S</a:t>
            </a:r>
            <a:r>
              <a:rPr lang="en-US" sz="6000" b="1" dirty="0"/>
              <a:t>y</a:t>
            </a:r>
            <a:r>
              <a:rPr lang="en-ER" sz="6000" b="1" dirty="0"/>
              <a:t> </a:t>
            </a:r>
            <a:r>
              <a:rPr lang="en-US" sz="6000" b="1" dirty="0"/>
              <a:t>A</a:t>
            </a:r>
            <a:r>
              <a:rPr lang="en-ER" sz="6000" b="1" dirty="0"/>
              <a:t>s </a:t>
            </a:r>
            <a:r>
              <a:rPr lang="en-US" sz="6000" b="1" dirty="0"/>
              <a:t>P</a:t>
            </a:r>
            <a:r>
              <a:rPr lang="en-ER" sz="6000" b="1" dirty="0"/>
              <a:t>y</a:t>
            </a:r>
            <a:endParaRPr lang="en-US" sz="6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4FF24-9645-4113-84AA-B67FEB8D6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07408" y="1818326"/>
            <a:ext cx="3387596" cy="2540697"/>
          </a:xfrm>
          <a:prstGeom prst="rect">
            <a:avLst/>
          </a:prstGeom>
        </p:spPr>
      </p:pic>
      <p:sp>
        <p:nvSpPr>
          <p:cNvPr id="7" name="Half Frame 6">
            <a:extLst>
              <a:ext uri="{FF2B5EF4-FFF2-40B4-BE49-F238E27FC236}">
                <a16:creationId xmlns:a16="http://schemas.microsoft.com/office/drawing/2014/main" id="{6AD36199-35CE-43BB-A13E-CF30E2C5DE41}"/>
              </a:ext>
            </a:extLst>
          </p:cNvPr>
          <p:cNvSpPr/>
          <p:nvPr/>
        </p:nvSpPr>
        <p:spPr>
          <a:xfrm flipV="1">
            <a:off x="3373983" y="555118"/>
            <a:ext cx="6266986" cy="3753953"/>
          </a:xfrm>
          <a:prstGeom prst="halfFrame">
            <a:avLst>
              <a:gd name="adj1" fmla="val 2386"/>
              <a:gd name="adj2" fmla="val 22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238576-D87B-46D0-AE71-65506A40C4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388" r="9407" b="23548"/>
          <a:stretch/>
        </p:blipFill>
        <p:spPr>
          <a:xfrm>
            <a:off x="4108447" y="1199195"/>
            <a:ext cx="5373881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7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0AED6E-992D-4761-A7E7-F3AC9627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874348">
            <a:off x="1231217" y="2858934"/>
            <a:ext cx="4060288" cy="2072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553CDD-DFF7-491A-BA8E-069BEB17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R" dirty="0"/>
              <a:t>C</a:t>
            </a:r>
            <a:r>
              <a:rPr lang="en-US" dirty="0"/>
              <a:t>r</a:t>
            </a:r>
            <a:r>
              <a:rPr lang="en-ER" dirty="0"/>
              <a:t>o</a:t>
            </a:r>
            <a:r>
              <a:rPr lang="en-US" dirty="0"/>
              <a:t>p</a:t>
            </a:r>
            <a:r>
              <a:rPr lang="en-ER" dirty="0"/>
              <a:t>p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/>
              <a:t>g</a:t>
            </a:r>
            <a:r>
              <a:rPr lang="en-ER" dirty="0"/>
              <a:t> </a:t>
            </a:r>
            <a:r>
              <a:rPr lang="en-US" dirty="0"/>
              <a:t>c</a:t>
            </a:r>
            <a:r>
              <a:rPr lang="en-ER" dirty="0"/>
              <a:t>l</a:t>
            </a:r>
            <a:r>
              <a:rPr lang="en-US" dirty="0" err="1"/>
              <a:t>i</a:t>
            </a:r>
            <a:r>
              <a:rPr lang="en-ER" dirty="0"/>
              <a:t>p</a:t>
            </a:r>
            <a:r>
              <a:rPr lang="en-US" dirty="0"/>
              <a:t>a</a:t>
            </a:r>
            <a:r>
              <a:rPr lang="en-ER" dirty="0"/>
              <a:t>r</a:t>
            </a:r>
            <a:r>
              <a:rPr lang="en-US" dirty="0"/>
              <a:t>t</a:t>
            </a:r>
            <a:r>
              <a:rPr lang="en-ER" dirty="0"/>
              <a:t> (</a:t>
            </a:r>
            <a:r>
              <a:rPr lang="en-US" dirty="0"/>
              <a:t>M</a:t>
            </a:r>
            <a:r>
              <a:rPr lang="en-ER" dirty="0" err="1"/>
              <a:t>i</a:t>
            </a:r>
            <a:r>
              <a:rPr lang="en-US" dirty="0"/>
              <a:t>c</a:t>
            </a:r>
            <a:r>
              <a:rPr lang="en-ER" dirty="0"/>
              <a:t>r</a:t>
            </a:r>
            <a:r>
              <a:rPr lang="en-US" dirty="0"/>
              <a:t>o</a:t>
            </a:r>
            <a:r>
              <a:rPr lang="en-ER" dirty="0"/>
              <a:t>s</a:t>
            </a:r>
            <a:r>
              <a:rPr lang="en-US" dirty="0"/>
              <a:t>o</a:t>
            </a:r>
            <a:r>
              <a:rPr lang="en-ER" dirty="0"/>
              <a:t>f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/>
              <a:t>P</a:t>
            </a:r>
            <a:r>
              <a:rPr lang="en-ER" dirty="0"/>
              <a:t>P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/>
              <a:t>C</a:t>
            </a:r>
            <a:r>
              <a:rPr lang="en-ER" dirty="0"/>
              <a:t>l</a:t>
            </a:r>
            <a:r>
              <a:rPr lang="en-US" dirty="0" err="1"/>
              <a:t>i</a:t>
            </a:r>
            <a:r>
              <a:rPr lang="en-ER" dirty="0"/>
              <a:t>p</a:t>
            </a:r>
            <a:r>
              <a:rPr lang="en-US" dirty="0"/>
              <a:t>a</a:t>
            </a:r>
            <a:r>
              <a:rPr lang="en-ER" dirty="0"/>
              <a:t>r</a:t>
            </a:r>
            <a:r>
              <a:rPr lang="en-US" dirty="0"/>
              <a:t>t</a:t>
            </a:r>
            <a:r>
              <a:rPr lang="en-ER" dirty="0"/>
              <a:t>, </a:t>
            </a:r>
            <a:r>
              <a:rPr lang="en-US" dirty="0"/>
              <a:t>s</a:t>
            </a:r>
            <a:r>
              <a:rPr lang="en-ER" dirty="0"/>
              <a:t>o </a:t>
            </a:r>
            <a:r>
              <a:rPr lang="en-US" dirty="0"/>
              <a:t>I</a:t>
            </a:r>
            <a:r>
              <a:rPr lang="en-ER" dirty="0"/>
              <a:t> </a:t>
            </a:r>
            <a:r>
              <a:rPr lang="en-US" dirty="0"/>
              <a:t>p</a:t>
            </a:r>
            <a:r>
              <a:rPr lang="en-ER" dirty="0"/>
              <a:t>r</a:t>
            </a:r>
            <a:r>
              <a:rPr lang="en-US" dirty="0"/>
              <a:t>e</a:t>
            </a:r>
            <a:r>
              <a:rPr lang="en-ER" dirty="0"/>
              <a:t>s</a:t>
            </a:r>
            <a:r>
              <a:rPr lang="en-US" dirty="0"/>
              <a:t>u</a:t>
            </a:r>
            <a:r>
              <a:rPr lang="en-ER" dirty="0"/>
              <a:t>m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O</a:t>
            </a:r>
            <a:r>
              <a:rPr lang="en-ER" dirty="0"/>
              <a:t>K </a:t>
            </a:r>
            <a:r>
              <a:rPr lang="en-US" dirty="0"/>
              <a:t>t</a:t>
            </a:r>
            <a:r>
              <a:rPr lang="en-ER" dirty="0"/>
              <a:t>o 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7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4097A7-20A1-4BAA-84F7-3061BDC06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836" y="1792076"/>
            <a:ext cx="5106860" cy="36541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C7B860-D3B2-48F3-88F4-00B0E683B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04" y="2029664"/>
            <a:ext cx="5458641" cy="365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9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5BFB-7C7F-4CF0-ADF7-8901B0F1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R" dirty="0"/>
              <a:t>N</a:t>
            </a:r>
            <a:r>
              <a:rPr lang="en-US" dirty="0"/>
              <a:t>e</a:t>
            </a:r>
            <a:r>
              <a:rPr lang="en-ER" dirty="0"/>
              <a:t>w </a:t>
            </a:r>
            <a:r>
              <a:rPr lang="en-US" dirty="0"/>
              <a:t>c</a:t>
            </a:r>
            <a:r>
              <a:rPr lang="en-ER" dirty="0"/>
              <a:t>l</a:t>
            </a:r>
            <a:r>
              <a:rPr lang="en-US" dirty="0" err="1"/>
              <a:t>i</a:t>
            </a:r>
            <a:r>
              <a:rPr lang="en-ER" dirty="0"/>
              <a:t>p </a:t>
            </a:r>
            <a:r>
              <a:rPr lang="en-US" dirty="0"/>
              <a:t>a</a:t>
            </a:r>
            <a:r>
              <a:rPr lang="en-ER" dirty="0"/>
              <a:t>r</a:t>
            </a:r>
            <a:r>
              <a:rPr lang="en-US" dirty="0"/>
              <a:t>t</a:t>
            </a:r>
            <a:r>
              <a:rPr lang="en-ER" dirty="0"/>
              <a:t>: </a:t>
            </a:r>
            <a:r>
              <a:rPr lang="en-US" dirty="0"/>
              <a:t>C</a:t>
            </a:r>
            <a:r>
              <a:rPr lang="en-ER" dirty="0"/>
              <a:t>l</a:t>
            </a:r>
            <a:r>
              <a:rPr lang="en-US" dirty="0"/>
              <a:t>a</a:t>
            </a:r>
            <a:r>
              <a:rPr lang="en-ER" dirty="0"/>
              <a:t>s</a:t>
            </a:r>
            <a:r>
              <a:rPr lang="en-US" dirty="0"/>
              <a:t>s</a:t>
            </a:r>
            <a:r>
              <a:rPr lang="en-ER" dirty="0" err="1"/>
              <a:t>i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e</a:t>
            </a:r>
            <a:r>
              <a:rPr lang="en-ER" dirty="0"/>
              <a:t>d Free </a:t>
            </a:r>
            <a:r>
              <a:rPr lang="en-US" dirty="0"/>
              <a:t>t</a:t>
            </a:r>
            <a:r>
              <a:rPr lang="en-ER" dirty="0"/>
              <a:t>o Use, from </a:t>
            </a:r>
            <a:br>
              <a:rPr lang="en-ER" dirty="0"/>
            </a:br>
            <a:r>
              <a:rPr lang="en-US" sz="1600" dirty="0"/>
              <a:t>https://www.needpix.com/photo/1723745/apple-pie-dessert-apple-delicious-sweet-bake-sugar-fruit-cooking</a:t>
            </a:r>
            <a:r>
              <a:rPr lang="en-ER" dirty="0"/>
              <a:t>: </a:t>
            </a:r>
            <a:endParaRPr lang="en-US" dirty="0"/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B3BE975F-CDF1-416A-B12F-24E089900D85}"/>
              </a:ext>
            </a:extLst>
          </p:cNvPr>
          <p:cNvSpPr/>
          <p:nvPr/>
        </p:nvSpPr>
        <p:spPr>
          <a:xfrm flipV="1">
            <a:off x="2685236" y="1860041"/>
            <a:ext cx="7373163" cy="3753953"/>
          </a:xfrm>
          <a:prstGeom prst="halfFrame">
            <a:avLst>
              <a:gd name="adj1" fmla="val 2386"/>
              <a:gd name="adj2" fmla="val 22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447EE6-378A-4BC3-B57E-BB6AE3A5B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4" y="3200400"/>
            <a:ext cx="5884920" cy="3083773"/>
          </a:xfrm>
          <a:prstGeom prst="rect">
            <a:avLst/>
          </a:pr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51B4F4DD-EA15-4F0A-A16E-9F634F4737DA}"/>
              </a:ext>
            </a:extLst>
          </p:cNvPr>
          <p:cNvSpPr/>
          <p:nvPr/>
        </p:nvSpPr>
        <p:spPr>
          <a:xfrm flipH="1">
            <a:off x="3486149" y="3960958"/>
            <a:ext cx="828675" cy="2993395"/>
          </a:xfrm>
          <a:prstGeom prst="arc">
            <a:avLst>
              <a:gd name="adj1" fmla="val 21475128"/>
              <a:gd name="adj2" fmla="val 4886489"/>
            </a:avLst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4858CB6D-49C9-4D01-8A39-10A10755239E}"/>
              </a:ext>
            </a:extLst>
          </p:cNvPr>
          <p:cNvSpPr/>
          <p:nvPr/>
        </p:nvSpPr>
        <p:spPr>
          <a:xfrm flipH="1">
            <a:off x="3486149" y="3200400"/>
            <a:ext cx="4610102" cy="4354028"/>
          </a:xfrm>
          <a:prstGeom prst="arc">
            <a:avLst>
              <a:gd name="adj1" fmla="val 12864170"/>
              <a:gd name="adj2" fmla="val 105640"/>
            </a:avLst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8F9081A0-B822-4F5E-9ED0-1BAD4D3AF474}"/>
              </a:ext>
            </a:extLst>
          </p:cNvPr>
          <p:cNvSpPr/>
          <p:nvPr/>
        </p:nvSpPr>
        <p:spPr>
          <a:xfrm flipH="1">
            <a:off x="7619616" y="3705225"/>
            <a:ext cx="476633" cy="517946"/>
          </a:xfrm>
          <a:prstGeom prst="arc">
            <a:avLst>
              <a:gd name="adj1" fmla="val 2075866"/>
              <a:gd name="adj2" fmla="val 8420771"/>
            </a:avLst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D39CE-3E0D-4ED0-AB70-95F101E68A07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8047420" y="2195513"/>
            <a:ext cx="1485574" cy="19257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07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837389-DFEB-43C8-B626-A90CE0600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600" y="1376660"/>
            <a:ext cx="7376799" cy="49381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76DF2A-7A8D-403C-81D9-CF948845246D}"/>
              </a:ext>
            </a:extLst>
          </p:cNvPr>
          <p:cNvSpPr/>
          <p:nvPr/>
        </p:nvSpPr>
        <p:spPr>
          <a:xfrm>
            <a:off x="3158182" y="1376660"/>
            <a:ext cx="492314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ER" sz="66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effectLst/>
                <a:latin typeface="Bookman Old Style" panose="02050604050505020204" pitchFamily="18" charset="0"/>
              </a:rPr>
              <a:t>E</a:t>
            </a:r>
            <a:r>
              <a:rPr lang="en-US" sz="66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effectLst/>
                <a:latin typeface="Bookman Old Style" panose="02050604050505020204" pitchFamily="18" charset="0"/>
              </a:rPr>
              <a:t>I</a:t>
            </a:r>
            <a:r>
              <a:rPr lang="en-ER" sz="66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effectLst/>
                <a:latin typeface="Bookman Old Style" panose="02050604050505020204" pitchFamily="18" charset="0"/>
              </a:rPr>
              <a:t>S</a:t>
            </a:r>
            <a:r>
              <a:rPr lang="en-US" sz="66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effectLst/>
                <a:latin typeface="Bookman Old Style" panose="02050604050505020204" pitchFamily="18" charset="0"/>
              </a:rPr>
              <a:t>y</a:t>
            </a:r>
            <a:r>
              <a:rPr lang="en-ER" sz="66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66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effectLst/>
                <a:latin typeface="Bookman Old Style" panose="02050604050505020204" pitchFamily="18" charset="0"/>
              </a:rPr>
              <a:t>A</a:t>
            </a:r>
            <a:r>
              <a:rPr lang="en-ER" sz="66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effectLst/>
                <a:latin typeface="Bookman Old Style" panose="02050604050505020204" pitchFamily="18" charset="0"/>
              </a:rPr>
              <a:t>s </a:t>
            </a:r>
            <a:r>
              <a:rPr lang="en-US" sz="66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effectLst/>
                <a:latin typeface="Bookman Old Style" panose="02050604050505020204" pitchFamily="18" charset="0"/>
              </a:rPr>
              <a:t>P</a:t>
            </a:r>
            <a:r>
              <a:rPr lang="en-ER" sz="66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effectLst/>
                <a:latin typeface="Bookman Old Style" panose="02050604050505020204" pitchFamily="18" charset="0"/>
              </a:rPr>
              <a:t>y</a:t>
            </a:r>
            <a:endParaRPr lang="en-US" sz="66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99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95498AED-2999-4958-855B-955F3DC211B0}"/>
              </a:ext>
            </a:extLst>
          </p:cNvPr>
          <p:cNvSpPr/>
          <p:nvPr/>
        </p:nvSpPr>
        <p:spPr>
          <a:xfrm>
            <a:off x="3084685" y="4867275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0E593080-5B5A-4533-9FCF-58CA5FC3100F}"/>
              </a:ext>
            </a:extLst>
          </p:cNvPr>
          <p:cNvSpPr/>
          <p:nvPr/>
        </p:nvSpPr>
        <p:spPr>
          <a:xfrm>
            <a:off x="3141127" y="5162549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3C554253-F5D1-4CBB-8D0F-7E8F0355BDDC}"/>
              </a:ext>
            </a:extLst>
          </p:cNvPr>
          <p:cNvSpPr/>
          <p:nvPr/>
        </p:nvSpPr>
        <p:spPr>
          <a:xfrm>
            <a:off x="3138424" y="5519624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2BAC2C3D-7FA6-4313-A700-B94B98349DE4}"/>
              </a:ext>
            </a:extLst>
          </p:cNvPr>
          <p:cNvSpPr/>
          <p:nvPr/>
        </p:nvSpPr>
        <p:spPr>
          <a:xfrm>
            <a:off x="3276600" y="6171974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09B1D9C3-5A65-4D31-9963-FC5FF8718CD9}"/>
              </a:ext>
            </a:extLst>
          </p:cNvPr>
          <p:cNvSpPr/>
          <p:nvPr/>
        </p:nvSpPr>
        <p:spPr>
          <a:xfrm>
            <a:off x="3180642" y="5814898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22CA9132-C7C1-4122-A5D3-F56979BFC364}"/>
              </a:ext>
            </a:extLst>
          </p:cNvPr>
          <p:cNvSpPr/>
          <p:nvPr/>
        </p:nvSpPr>
        <p:spPr>
          <a:xfrm>
            <a:off x="3084685" y="4653073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B88BCD69-09C2-454E-84A6-73E692D6A953}"/>
              </a:ext>
            </a:extLst>
          </p:cNvPr>
          <p:cNvSpPr/>
          <p:nvPr/>
        </p:nvSpPr>
        <p:spPr>
          <a:xfrm>
            <a:off x="3234381" y="4143488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FD6913FF-94AD-48AD-8EEF-E1CD14E92493}"/>
              </a:ext>
            </a:extLst>
          </p:cNvPr>
          <p:cNvSpPr/>
          <p:nvPr/>
        </p:nvSpPr>
        <p:spPr>
          <a:xfrm>
            <a:off x="3608560" y="3447936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2DE17CCD-BAB5-4E00-A040-B83EFD598C35}"/>
              </a:ext>
            </a:extLst>
          </p:cNvPr>
          <p:cNvSpPr/>
          <p:nvPr/>
        </p:nvSpPr>
        <p:spPr>
          <a:xfrm>
            <a:off x="4294360" y="2894859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2733D2FE-BC78-4405-A8E7-211D8CB2BE02}"/>
              </a:ext>
            </a:extLst>
          </p:cNvPr>
          <p:cNvSpPr/>
          <p:nvPr/>
        </p:nvSpPr>
        <p:spPr>
          <a:xfrm>
            <a:off x="4951585" y="2675356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7EB8813F-BC6D-4B94-A696-C69C87CF4433}"/>
              </a:ext>
            </a:extLst>
          </p:cNvPr>
          <p:cNvSpPr/>
          <p:nvPr/>
        </p:nvSpPr>
        <p:spPr>
          <a:xfrm>
            <a:off x="5523796" y="2618320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0B42A222-43D2-41BF-B425-EFAAF363B922}"/>
              </a:ext>
            </a:extLst>
          </p:cNvPr>
          <p:cNvSpPr/>
          <p:nvPr/>
        </p:nvSpPr>
        <p:spPr>
          <a:xfrm>
            <a:off x="6373746" y="2841844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CE65EA99-CB57-46F1-942C-3DF0619FDD6A}"/>
              </a:ext>
            </a:extLst>
          </p:cNvPr>
          <p:cNvSpPr/>
          <p:nvPr/>
        </p:nvSpPr>
        <p:spPr>
          <a:xfrm>
            <a:off x="7107171" y="3300185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D311CA2F-A6F6-4755-87DC-27391901B9BD}"/>
              </a:ext>
            </a:extLst>
          </p:cNvPr>
          <p:cNvSpPr/>
          <p:nvPr/>
        </p:nvSpPr>
        <p:spPr>
          <a:xfrm>
            <a:off x="7299086" y="3595458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2BB0461F-120F-4893-9F11-5AB06D03F8F7}"/>
              </a:ext>
            </a:extLst>
          </p:cNvPr>
          <p:cNvSpPr/>
          <p:nvPr/>
        </p:nvSpPr>
        <p:spPr>
          <a:xfrm>
            <a:off x="7669146" y="3524021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B9DAF0A4-2E3F-4290-8D5B-21016FA40312}"/>
              </a:ext>
            </a:extLst>
          </p:cNvPr>
          <p:cNvSpPr/>
          <p:nvPr/>
        </p:nvSpPr>
        <p:spPr>
          <a:xfrm>
            <a:off x="8081326" y="3037733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43CCC5A0-C1A2-4A8F-823A-13A23B87F805}"/>
              </a:ext>
            </a:extLst>
          </p:cNvPr>
          <p:cNvSpPr/>
          <p:nvPr/>
        </p:nvSpPr>
        <p:spPr>
          <a:xfrm>
            <a:off x="8735950" y="2241769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74737EA2-F7EA-4C71-A4B8-904F4ADAC2EC}"/>
              </a:ext>
            </a:extLst>
          </p:cNvPr>
          <p:cNvSpPr/>
          <p:nvPr/>
        </p:nvSpPr>
        <p:spPr>
          <a:xfrm>
            <a:off x="9135996" y="1641694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9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8297</TotalTime>
  <Words>112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Cropping clipart (Microsoft PPT Clipart, so I presume OK to use??</vt:lpstr>
      <vt:lpstr>PowerPoint Presentation</vt:lpstr>
      <vt:lpstr>New clip art: Classified Free to Use, from  https://www.needpix.com/photo/1723745/apple-pie-dessert-apple-delicious-sweet-bake-sugar-fruit-cooking: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Hurt</dc:creator>
  <cp:lastModifiedBy>David Hurt</cp:lastModifiedBy>
  <cp:revision>9</cp:revision>
  <dcterms:created xsi:type="dcterms:W3CDTF">2020-02-13T23:21:55Z</dcterms:created>
  <dcterms:modified xsi:type="dcterms:W3CDTF">2020-02-27T02:13:04Z</dcterms:modified>
</cp:coreProperties>
</file>