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8E68-5587-4430-A266-871B610E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3B0C-B8A3-49CA-A6C3-2A09DEAE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A450-D569-4B95-8E65-795D14D7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9385-933B-472F-A82A-EBA280A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70D2-E364-41B7-89FF-7E2F4A5F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8D87-D673-4B0D-BA90-FDDA9222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2072-00D3-4E5F-B274-1E309748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E05B-7A58-447F-A0C3-5ED92D86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E604-03CD-432E-8FC0-9DEEB2B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8E3-F3EF-4F7A-8F49-14DCD36D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D409-7F01-4163-BC26-21BA833D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5BE3-D28D-40CA-9534-B9769576A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C687-7437-43F9-997F-EDB2B5A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82A3-9786-4193-9C62-25BD5A88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F6CA-F807-4D94-BBE3-EF3F2D66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E06A-0130-4877-A9E7-5D473202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9D76-1B8A-4D81-8355-F9AE5AD3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5D6B-BE59-4EF3-8B9C-EC09602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6734-6AAF-40BD-B0F4-F6FAF06F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8076-438E-4077-8CE6-61AF93E5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84EA-D0BD-4BF0-8DF0-BAF1C819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8474-C10D-4704-AD26-56EEEEF0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3505-4BD8-44A7-A5E1-E080CD16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65EC-D2B0-4F1F-84DE-BF7B4BB1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40FC-FDE3-4D58-BA18-3F6D532A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C82-44E0-4DD4-88F5-DAA9ED9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07E1-652D-4853-BFA3-36FA39D0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C0C6-0408-448F-90A5-BC54A9C4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2159-8200-405A-8A64-F6BCBDC1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1CC42-3BA0-412D-A22F-92649EAE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5DE6-70C6-42A8-8F89-5DA3CA2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8F6-54CD-4400-9EB0-DF1E8E7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AF2B-5CD8-4F93-BDE7-F79B8062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1E3B-59A0-4C4D-B059-9FB3328B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8CAFB-71DA-44C7-A2D7-A2EE92D81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86F57-2BAA-41D4-ACED-9AAF3F203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CA952-B32E-45A6-A3DE-A3BB2C0E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9F189-5515-49A1-A3B5-6430CC73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0372D-BFA0-48A4-A717-08FAC862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EFD9-1E3D-40BA-8F6D-BA2D4D1F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0A18-BE4A-42D2-81E4-AF6010D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6A32-EA28-4077-850D-2196EC9C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0418-BED0-4A95-BDCD-2056CBB3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CF332-FDDB-428F-9C19-8C2B54B2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D70DF-419B-44CD-B087-8EE89B23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F5456-D3FC-4F56-B9C6-F73A099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9105-88BD-4F03-BD03-A16FC23E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8631-0AA6-4E16-ABD9-24494CEC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4AED9-6381-4651-B6DF-F2DA1C56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CA83-ABBF-42AC-8B3F-FAEFA9D6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980A-1AD5-41F9-920E-08B3F2B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127D-D558-499C-82BA-CA733F1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D0C6-5F79-4C48-952C-F4B26706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49E7C-8E92-4C2B-AF12-76244B31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6AA8-1C8A-4A3E-8FA8-64B83275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C08-5030-44B1-BC74-59096284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277C-B764-4309-8076-A245ED33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E4A5-8158-4BA9-BA0D-D6E5164C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8A5B1-C910-42FA-8BBA-A564A243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4943-A163-403C-9CB7-6E9E3C27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0326-83B9-4408-852D-14D416BA1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C01F-AB09-4B58-A54C-EE15FA5C61B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9120-8430-4AE4-95B5-506D8E997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0079-4805-4797-B779-8971ED7C6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odbound.wordpress.com/2014/11/03/samosa-pot-pi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0E807B-422E-4A0B-A5EC-07200F230C20}"/>
              </a:ext>
            </a:extLst>
          </p:cNvPr>
          <p:cNvSpPr/>
          <p:nvPr/>
        </p:nvSpPr>
        <p:spPr>
          <a:xfrm>
            <a:off x="3373983" y="605070"/>
            <a:ext cx="6108345" cy="4434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E04A5-8E2C-4AFB-A976-763964DA9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2248" y="1005785"/>
            <a:ext cx="3527503" cy="812541"/>
          </a:xfrm>
        </p:spPr>
        <p:txBody>
          <a:bodyPr>
            <a:normAutofit fontScale="92500" lnSpcReduction="10000"/>
          </a:bodyPr>
          <a:lstStyle/>
          <a:p>
            <a:r>
              <a:rPr lang="en-ER" sz="6000" b="1" dirty="0"/>
              <a:t>E</a:t>
            </a:r>
            <a:r>
              <a:rPr lang="en-US" sz="6000" b="1" dirty="0"/>
              <a:t>I</a:t>
            </a:r>
            <a:r>
              <a:rPr lang="en-ER" sz="6000" b="1" dirty="0"/>
              <a:t>S</a:t>
            </a:r>
            <a:r>
              <a:rPr lang="en-US" sz="6000" b="1" dirty="0"/>
              <a:t>y</a:t>
            </a:r>
            <a:r>
              <a:rPr lang="en-ER" sz="6000" b="1" dirty="0"/>
              <a:t> </a:t>
            </a:r>
            <a:r>
              <a:rPr lang="en-US" sz="6000" b="1" dirty="0"/>
              <a:t>A</a:t>
            </a:r>
            <a:r>
              <a:rPr lang="en-ER" sz="6000" b="1" dirty="0"/>
              <a:t>s </a:t>
            </a:r>
            <a:r>
              <a:rPr lang="en-US" sz="6000" b="1" dirty="0"/>
              <a:t>P</a:t>
            </a:r>
            <a:r>
              <a:rPr lang="en-ER" sz="6000" b="1" dirty="0"/>
              <a:t>y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4FF24-9645-4113-84AA-B67FEB8D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07408" y="1818326"/>
            <a:ext cx="3387596" cy="2540697"/>
          </a:xfrm>
          <a:prstGeom prst="rect">
            <a:avLst/>
          </a:prstGeom>
        </p:spPr>
      </p:pic>
      <p:sp>
        <p:nvSpPr>
          <p:cNvPr id="7" name="Half Frame 6">
            <a:extLst>
              <a:ext uri="{FF2B5EF4-FFF2-40B4-BE49-F238E27FC236}">
                <a16:creationId xmlns:a16="http://schemas.microsoft.com/office/drawing/2014/main" id="{6AD36199-35CE-43BB-A13E-CF30E2C5DE41}"/>
              </a:ext>
            </a:extLst>
          </p:cNvPr>
          <p:cNvSpPr/>
          <p:nvPr/>
        </p:nvSpPr>
        <p:spPr>
          <a:xfrm flipV="1">
            <a:off x="3373983" y="555118"/>
            <a:ext cx="6266986" cy="3753953"/>
          </a:xfrm>
          <a:prstGeom prst="halfFrame">
            <a:avLst>
              <a:gd name="adj1" fmla="val 2386"/>
              <a:gd name="adj2" fmla="val 22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238576-D87B-46D0-AE71-65506A40C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88" r="9407" b="23548"/>
          <a:stretch/>
        </p:blipFill>
        <p:spPr>
          <a:xfrm>
            <a:off x="4108447" y="1199195"/>
            <a:ext cx="537388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0AED6E-992D-4761-A7E7-F3AC9627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74348">
            <a:off x="1231217" y="2858934"/>
            <a:ext cx="406028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7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097A7-20A1-4BAA-84F7-3061BDC0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68" y="1182429"/>
            <a:ext cx="6279424" cy="4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8274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Hurt</dc:creator>
  <cp:lastModifiedBy>David Hurt</cp:lastModifiedBy>
  <cp:revision>4</cp:revision>
  <dcterms:created xsi:type="dcterms:W3CDTF">2020-02-13T23:21:55Z</dcterms:created>
  <dcterms:modified xsi:type="dcterms:W3CDTF">2020-02-19T17:16:49Z</dcterms:modified>
</cp:coreProperties>
</file>