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70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3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1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6/2/2018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35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>
            <a:lumMod val="75000"/>
          </a:schemeClr>
        </a:buClr>
        <a:buFontTx/>
        <a:buChar char="o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lumMod val="75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214313" algn="l" rtl="0" eaLnBrk="1" latinLnBrk="0" hangingPunct="1">
        <a:spcBef>
          <a:spcPts val="278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6DF-092F-42F7-85F3-4DD26E4F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Good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DD17-992F-4462-BF91-934503A97D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2BC7AE-AFD6-4CE9-9DB6-1C07761DB407}"/>
              </a:ext>
            </a:extLst>
          </p:cNvPr>
          <p:cNvGrpSpPr/>
          <p:nvPr/>
        </p:nvGrpSpPr>
        <p:grpSpPr>
          <a:xfrm>
            <a:off x="237392" y="1992375"/>
            <a:ext cx="8739554" cy="2763759"/>
            <a:chOff x="237392" y="1992375"/>
            <a:chExt cx="8739554" cy="27637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B2B17-C8B8-44E1-9C56-9816C51F7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92" y="2101866"/>
              <a:ext cx="8739554" cy="2654268"/>
            </a:xfrm>
            <a:prstGeom prst="rect">
              <a:avLst/>
            </a:prstGeom>
          </p:spPr>
        </p:pic>
        <p:pic>
          <p:nvPicPr>
            <p:cNvPr id="6" name="Picture 2" descr="Káº¿t quáº£ hÃ¬nh áº£nh cho truck icon">
              <a:extLst>
                <a:ext uri="{FF2B5EF4-FFF2-40B4-BE49-F238E27FC236}">
                  <a16:creationId xmlns:a16="http://schemas.microsoft.com/office/drawing/2014/main" id="{AE63A8AC-A7F8-4CD0-B2FF-06F884FEE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16" y="1992375"/>
              <a:ext cx="744415" cy="74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Káº¿t quáº£ hÃ¬nh áº£nh cho warehouse icon">
              <a:extLst>
                <a:ext uri="{FF2B5EF4-FFF2-40B4-BE49-F238E27FC236}">
                  <a16:creationId xmlns:a16="http://schemas.microsoft.com/office/drawing/2014/main" id="{E2096B4B-392A-48CF-9218-1129BD43E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965" y="2071704"/>
              <a:ext cx="1145932" cy="11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76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0BD9C7-646D-4373-AFB0-7DA2DF9DD273}"/>
              </a:ext>
            </a:extLst>
          </p:cNvPr>
          <p:cNvGrpSpPr/>
          <p:nvPr/>
        </p:nvGrpSpPr>
        <p:grpSpPr>
          <a:xfrm>
            <a:off x="237392" y="1992375"/>
            <a:ext cx="8739554" cy="2763759"/>
            <a:chOff x="237392" y="1992375"/>
            <a:chExt cx="8739554" cy="27637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18289B-630B-490C-B98D-38675EAA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92" y="2101866"/>
              <a:ext cx="8739554" cy="2654268"/>
            </a:xfrm>
            <a:prstGeom prst="rect">
              <a:avLst/>
            </a:prstGeom>
          </p:spPr>
        </p:pic>
        <p:pic>
          <p:nvPicPr>
            <p:cNvPr id="1026" name="Picture 2" descr="Káº¿t quáº£ hÃ¬nh áº£nh cho truck icon">
              <a:extLst>
                <a:ext uri="{FF2B5EF4-FFF2-40B4-BE49-F238E27FC236}">
                  <a16:creationId xmlns:a16="http://schemas.microsoft.com/office/drawing/2014/main" id="{DCD38ED0-8850-447A-9114-5476AC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16" y="1992375"/>
              <a:ext cx="744415" cy="74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Káº¿t quáº£ hÃ¬nh áº£nh cho warehouse icon">
              <a:extLst>
                <a:ext uri="{FF2B5EF4-FFF2-40B4-BE49-F238E27FC236}">
                  <a16:creationId xmlns:a16="http://schemas.microsoft.com/office/drawing/2014/main" id="{0DACDADC-7124-4EC0-901A-4F4388AA4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965" y="2071704"/>
              <a:ext cx="1145932" cy="11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E43FD1-72E3-487A-8E38-DB0EC9CB3BA3}"/>
              </a:ext>
            </a:extLst>
          </p:cNvPr>
          <p:cNvGrpSpPr/>
          <p:nvPr/>
        </p:nvGrpSpPr>
        <p:grpSpPr>
          <a:xfrm>
            <a:off x="540492" y="2689880"/>
            <a:ext cx="2318473" cy="528570"/>
            <a:chOff x="540492" y="2689880"/>
            <a:chExt cx="2318473" cy="52857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CC4640-05D5-4D42-8DEF-0E66416F4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23" y="2713017"/>
              <a:ext cx="2161542" cy="3091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C5EEF9-FF40-4CD1-A883-4EA8BAB895CA}"/>
                </a:ext>
              </a:extLst>
            </p:cNvPr>
            <p:cNvSpPr/>
            <p:nvPr/>
          </p:nvSpPr>
          <p:spPr>
            <a:xfrm>
              <a:off x="540492" y="2954165"/>
              <a:ext cx="457670" cy="264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AD195-583B-4F19-A1A7-1FD18760042E}"/>
                </a:ext>
              </a:extLst>
            </p:cNvPr>
            <p:cNvSpPr/>
            <p:nvPr/>
          </p:nvSpPr>
          <p:spPr>
            <a:xfrm>
              <a:off x="1023770" y="2830117"/>
              <a:ext cx="457670" cy="264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6F710A-7B75-4F00-956E-713C917C249C}"/>
                </a:ext>
              </a:extLst>
            </p:cNvPr>
            <p:cNvSpPr/>
            <p:nvPr/>
          </p:nvSpPr>
          <p:spPr>
            <a:xfrm>
              <a:off x="1587346" y="2689880"/>
              <a:ext cx="457670" cy="264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725688-9D9C-462D-ABE9-0A5C0F6C4FB9}"/>
              </a:ext>
            </a:extLst>
          </p:cNvPr>
          <p:cNvGrpSpPr/>
          <p:nvPr/>
        </p:nvGrpSpPr>
        <p:grpSpPr>
          <a:xfrm>
            <a:off x="1587346" y="3131660"/>
            <a:ext cx="1271619" cy="268836"/>
            <a:chOff x="1587346" y="3131660"/>
            <a:chExt cx="1271619" cy="26883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A2FBB9-4EF8-4882-B092-409F2E0B8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181" y="3131660"/>
              <a:ext cx="1042784" cy="1497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401B3F-78BB-43A8-BC78-3821E956E965}"/>
                </a:ext>
              </a:extLst>
            </p:cNvPr>
            <p:cNvSpPr/>
            <p:nvPr/>
          </p:nvSpPr>
          <p:spPr>
            <a:xfrm>
              <a:off x="1587346" y="3136211"/>
              <a:ext cx="457670" cy="264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9417D6-E8F3-4ADF-9EF0-B3472D18982F}"/>
              </a:ext>
            </a:extLst>
          </p:cNvPr>
          <p:cNvGrpSpPr/>
          <p:nvPr/>
        </p:nvGrpSpPr>
        <p:grpSpPr>
          <a:xfrm>
            <a:off x="3781586" y="1741618"/>
            <a:ext cx="4615070" cy="1013008"/>
            <a:chOff x="3781586" y="1741618"/>
            <a:chExt cx="4615070" cy="1013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2F0628-6DD1-435A-A08A-070B60677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586" y="1741618"/>
              <a:ext cx="4615070" cy="25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C97246-CBAD-4171-AFE3-31B3938DD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586" y="1866190"/>
              <a:ext cx="4615070" cy="1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2D9EDC4-31E6-4A6E-9E3D-1C8DABE47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586" y="1975521"/>
              <a:ext cx="4615070" cy="1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D28296-789C-4D1A-B658-0267BFA46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1660" y="2143618"/>
              <a:ext cx="2014372" cy="265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20E3110-5CE9-4DA1-AC54-FF1FD8D5BC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8905" y="2277735"/>
              <a:ext cx="2014372" cy="265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2F0968D-D21B-4202-8D6E-B2F1A82047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8513" y="2616987"/>
              <a:ext cx="789786" cy="10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8408E2-3142-4BA5-BEA3-887364C3D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0382" y="2754626"/>
              <a:ext cx="7979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20F323-CB2F-48DF-A20E-47E03E7802D7}"/>
              </a:ext>
            </a:extLst>
          </p:cNvPr>
          <p:cNvGrpSpPr/>
          <p:nvPr/>
        </p:nvGrpSpPr>
        <p:grpSpPr>
          <a:xfrm>
            <a:off x="162138" y="2391155"/>
            <a:ext cx="2696827" cy="522098"/>
            <a:chOff x="162138" y="2391155"/>
            <a:chExt cx="2696827" cy="5220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1708DF-DF4C-4B31-AD62-9EC57A7ACDEC}"/>
                </a:ext>
              </a:extLst>
            </p:cNvPr>
            <p:cNvSpPr/>
            <p:nvPr/>
          </p:nvSpPr>
          <p:spPr>
            <a:xfrm>
              <a:off x="162138" y="2648968"/>
              <a:ext cx="457670" cy="264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2626DE-3964-437D-B1A5-8F87A6994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27" y="2391155"/>
              <a:ext cx="2308838" cy="34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1167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Wingdings 2</vt:lpstr>
      <vt:lpstr>Business plan presentation</vt:lpstr>
      <vt:lpstr>Minimize Good Delivery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Minh Ngoc Ha</dc:creator>
  <cp:lastModifiedBy>Minh Ngoc Ha</cp:lastModifiedBy>
  <cp:revision>6</cp:revision>
  <dcterms:created xsi:type="dcterms:W3CDTF">2018-06-02T10:20:56Z</dcterms:created>
  <dcterms:modified xsi:type="dcterms:W3CDTF">2018-06-03T05:48:22Z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