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0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2011/4/27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2011/4/27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2011/4/27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2011/4/27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2011/4/27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084340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zh-CN" sz="4400" dirty="0" smtClean="0">
                <a:latin typeface="楷体" pitchFamily="49" charset="-122"/>
                <a:ea typeface="楷体" pitchFamily="49" charset="-122"/>
              </a:rPr>
              <a:t>基于</a:t>
            </a:r>
            <a:r>
              <a:rPr lang="en-US" altLang="zh-CN" sz="4400" dirty="0">
                <a:latin typeface="楷体" pitchFamily="49" charset="-122"/>
                <a:ea typeface="楷体" pitchFamily="49" charset="-122"/>
              </a:rPr>
              <a:t>C/S</a:t>
            </a:r>
            <a:r>
              <a:rPr lang="zh-CN" altLang="zh-CN" sz="4400" dirty="0">
                <a:latin typeface="楷体" pitchFamily="49" charset="-122"/>
                <a:ea typeface="楷体" pitchFamily="49" charset="-122"/>
              </a:rPr>
              <a:t>模式的在线判题系统</a:t>
            </a:r>
            <a:endParaRPr lang="zh-CN" altLang="en-US" sz="4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79712" y="3284984"/>
            <a:ext cx="6172200" cy="13716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         </a:t>
            </a:r>
            <a:r>
              <a:rPr lang="zh-CN" altLang="en-US" sz="3200" dirty="0" smtClean="0"/>
              <a:t>总体设计报告</a:t>
            </a:r>
            <a:endParaRPr lang="en-US" altLang="zh-CN" sz="3200" dirty="0" smtClean="0"/>
          </a:p>
          <a:p>
            <a:r>
              <a:rPr lang="en-US" altLang="zh-CN" sz="3200" dirty="0" smtClean="0"/>
              <a:t>    </a:t>
            </a:r>
            <a:r>
              <a:rPr lang="en-US" altLang="zh-CN" sz="3200" dirty="0" err="1" smtClean="0">
                <a:latin typeface="Courier New" pitchFamily="49" charset="0"/>
                <a:cs typeface="Courier New" pitchFamily="49" charset="0"/>
              </a:rPr>
              <a:t>Analyser</a:t>
            </a:r>
            <a:r>
              <a:rPr lang="en-US" altLang="zh-CN" sz="3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200" dirty="0" err="1" smtClean="0">
                <a:latin typeface="Courier New" pitchFamily="49" charset="0"/>
                <a:cs typeface="Courier New" pitchFamily="49" charset="0"/>
              </a:rPr>
              <a:t>Mr.Wang</a:t>
            </a:r>
            <a:endParaRPr lang="zh-CN" alt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8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67600" cy="710952"/>
          </a:xfrm>
        </p:spPr>
        <p:txBody>
          <a:bodyPr/>
          <a:lstStyle/>
          <a:p>
            <a:r>
              <a:rPr lang="en-US" altLang="zh-CN" dirty="0" smtClean="0"/>
              <a:t>	     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JUDGE CORE</a:t>
            </a:r>
            <a:r>
              <a:rPr lang="zh-CN" altLang="en-US" dirty="0" smtClean="0"/>
              <a:t>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2" y="1124744"/>
            <a:ext cx="7467600" cy="4873752"/>
          </a:xfrm>
        </p:spPr>
        <p:txBody>
          <a:bodyPr/>
          <a:lstStyle/>
          <a:p>
            <a:r>
              <a:rPr lang="en-US" altLang="zh-CN" dirty="0" smtClean="0"/>
              <a:t>JudgeCore.exe</a:t>
            </a:r>
            <a:r>
              <a:rPr lang="zh-CN" altLang="en-US" dirty="0" smtClean="0"/>
              <a:t>作为一</a:t>
            </a:r>
            <a:r>
              <a:rPr lang="zh-CN" altLang="en-US" dirty="0" smtClean="0"/>
              <a:t>个</a:t>
            </a:r>
            <a:r>
              <a:rPr lang="zh-CN" altLang="en-US" dirty="0"/>
              <a:t>独立</a:t>
            </a:r>
            <a:r>
              <a:rPr lang="zh-CN" altLang="en-US" dirty="0" smtClean="0"/>
              <a:t>模块</a:t>
            </a:r>
            <a:r>
              <a:rPr lang="zh-CN" altLang="en-US" dirty="0" smtClean="0"/>
              <a:t>，单独开发，负责判断一个可执行文件是否能通过所有的测试数据。</a:t>
            </a:r>
            <a:endParaRPr lang="en-US" altLang="zh-CN" dirty="0"/>
          </a:p>
          <a:p>
            <a:r>
              <a:rPr lang="zh-CN" altLang="en-US" dirty="0"/>
              <a:t>模块</a:t>
            </a:r>
            <a:r>
              <a:rPr lang="zh-CN" altLang="en-US" dirty="0" smtClean="0"/>
              <a:t>调用的接口如下图所示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20888"/>
            <a:ext cx="3888432" cy="3846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12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467600" cy="796950"/>
          </a:xfrm>
        </p:spPr>
        <p:txBody>
          <a:bodyPr/>
          <a:lstStyle/>
          <a:p>
            <a:r>
              <a:rPr lang="en-US" altLang="zh-CN" b="1" dirty="0" smtClean="0"/>
              <a:t>                Judge </a:t>
            </a:r>
            <a:r>
              <a:rPr lang="en-US" altLang="zh-CN" b="1" dirty="0"/>
              <a:t>Core</a:t>
            </a:r>
            <a:r>
              <a:rPr lang="zh-CN" altLang="en-US" b="1" dirty="0"/>
              <a:t>执行</a:t>
            </a:r>
            <a:r>
              <a:rPr lang="zh-CN" altLang="en-US" b="1" dirty="0" smtClean="0"/>
              <a:t>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90" y="1412776"/>
            <a:ext cx="5616624" cy="519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65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67600" cy="652934"/>
          </a:xfrm>
        </p:spPr>
        <p:txBody>
          <a:bodyPr/>
          <a:lstStyle/>
          <a:p>
            <a:r>
              <a:rPr lang="zh-CN" altLang="en-US" dirty="0" smtClean="0"/>
              <a:t>                       </a:t>
            </a:r>
            <a:r>
              <a:rPr lang="zh-CN" altLang="en-US" sz="3600" dirty="0" smtClean="0"/>
              <a:t>数据库设计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69233"/>
            <a:ext cx="770249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44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67744" y="980728"/>
            <a:ext cx="3095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Thanks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21" y="2967335"/>
            <a:ext cx="9097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</a:t>
            </a:r>
            <a:r>
              <a:rPr lang="en-US" altLang="zh-C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ny </a:t>
            </a:r>
            <a:r>
              <a:rPr lang="en-US" altLang="zh-CN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q</a:t>
            </a:r>
            <a:r>
              <a:rPr lang="en-US" altLang="zh-C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uestion is welcome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678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92696"/>
            <a:ext cx="6120680" cy="542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74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      </a:t>
            </a:r>
            <a:r>
              <a:rPr lang="zh-CN" altLang="en-US" sz="4400" dirty="0" smtClean="0"/>
              <a:t>任务简介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37389" y="3933056"/>
            <a:ext cx="7467600" cy="18002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基本功能：</a:t>
            </a:r>
            <a:endParaRPr lang="en-US" altLang="zh-CN" sz="2800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sz="2800" dirty="0" smtClean="0"/>
              <a:t>在线提交代码，测试返回结果。</a:t>
            </a:r>
            <a:endParaRPr lang="en-US" altLang="zh-CN" sz="2800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sz="2800" dirty="0" smtClean="0"/>
              <a:t>群聊功能。</a:t>
            </a:r>
            <a:endParaRPr lang="zh-CN" altLang="en-US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" y="1752600"/>
            <a:ext cx="7467600" cy="13883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开发一个客户端服务器模式的在线判题系统</a:t>
            </a:r>
            <a:endParaRPr lang="en-US" altLang="zh-CN" sz="2800" dirty="0" smtClean="0"/>
          </a:p>
          <a:p>
            <a:r>
              <a:rPr lang="zh-CN" altLang="en-US" sz="2800" dirty="0" smtClean="0"/>
              <a:t>服务器运行在</a:t>
            </a:r>
            <a:r>
              <a:rPr lang="en-US" altLang="zh-CN" sz="2800" dirty="0" smtClean="0"/>
              <a:t>windows</a:t>
            </a:r>
            <a:r>
              <a:rPr lang="zh-CN" altLang="en-US" sz="2800" dirty="0" smtClean="0"/>
              <a:t>，客户端跨平台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767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7467600" cy="796950"/>
          </a:xfrm>
        </p:spPr>
        <p:txBody>
          <a:bodyPr/>
          <a:lstStyle/>
          <a:p>
            <a:r>
              <a:rPr lang="zh-CN" altLang="en-US" dirty="0" smtClean="0"/>
              <a:t>                   </a:t>
            </a:r>
            <a:r>
              <a:rPr lang="zh-CN" altLang="en-US" sz="4000" dirty="0" smtClean="0"/>
              <a:t>系统物理结构</a:t>
            </a:r>
            <a:endParaRPr lang="zh-CN" altLang="en-US" sz="4000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202284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21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79695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               系统实现概述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7467600" cy="5133184"/>
          </a:xfrm>
        </p:spPr>
        <p:txBody>
          <a:bodyPr/>
          <a:lstStyle/>
          <a:p>
            <a:r>
              <a:rPr lang="zh-CN" altLang="en-US" dirty="0" smtClean="0"/>
              <a:t>系统分为</a:t>
            </a:r>
            <a:r>
              <a:rPr lang="zh-CN" altLang="en-US" dirty="0"/>
              <a:t>四大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	 </a:t>
            </a:r>
          </a:p>
          <a:p>
            <a:pPr marL="504000" indent="274320">
              <a:buFont typeface="Wingdings" pitchFamily="2" charset="2"/>
              <a:buChar char="ü"/>
            </a:pPr>
            <a:r>
              <a:rPr lang="zh-CN" altLang="en-US" dirty="0" smtClean="0"/>
              <a:t>用户界面</a:t>
            </a:r>
            <a:endParaRPr lang="en-US" altLang="zh-CN" dirty="0" smtClean="0"/>
          </a:p>
          <a:p>
            <a:pPr marL="504000" indent="274320">
              <a:buFont typeface="Wingdings" pitchFamily="2" charset="2"/>
              <a:buChar char="ü"/>
            </a:pPr>
            <a:r>
              <a:rPr lang="zh-CN" altLang="en-US" dirty="0" smtClean="0"/>
              <a:t>网络通信</a:t>
            </a:r>
            <a:endParaRPr lang="en-US" altLang="zh-CN" dirty="0" smtClean="0"/>
          </a:p>
          <a:p>
            <a:pPr marL="504000" indent="274320">
              <a:buFont typeface="Wingdings" pitchFamily="2" charset="2"/>
              <a:buChar char="ü"/>
            </a:pPr>
            <a:r>
              <a:rPr lang="zh-CN" altLang="en-US" dirty="0" smtClean="0"/>
              <a:t>数据存储（包括数据库</a:t>
            </a:r>
            <a:r>
              <a:rPr lang="zh-CN" altLang="en-US" dirty="0" smtClean="0"/>
              <a:t>和硬盘）</a:t>
            </a:r>
            <a:endParaRPr lang="en-US" altLang="zh-CN" dirty="0" smtClean="0"/>
          </a:p>
          <a:p>
            <a:pPr marL="504000" indent="274320">
              <a:buFont typeface="Wingdings" pitchFamily="2" charset="2"/>
              <a:buChar char="ü"/>
            </a:pPr>
            <a:r>
              <a:rPr lang="zh-CN" altLang="en-US" dirty="0" smtClean="0"/>
              <a:t>多线程</a:t>
            </a:r>
            <a:r>
              <a:rPr lang="zh-CN" altLang="en-US" dirty="0"/>
              <a:t>判题</a:t>
            </a:r>
            <a:endParaRPr lang="en-US" altLang="zh-CN" dirty="0" smtClean="0"/>
          </a:p>
          <a:p>
            <a:r>
              <a:rPr lang="zh-CN" altLang="en-US" dirty="0" smtClean="0"/>
              <a:t>开发语言是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开发环境是</a:t>
            </a:r>
            <a:r>
              <a:rPr lang="en-US" altLang="zh-CN" dirty="0" err="1" smtClean="0"/>
              <a:t>Qt</a:t>
            </a:r>
            <a:r>
              <a:rPr lang="en-US" altLang="zh-CN" dirty="0" smtClean="0"/>
              <a:t> creator 4.7</a:t>
            </a:r>
            <a:r>
              <a:rPr lang="zh-CN" altLang="en-US" dirty="0" smtClean="0"/>
              <a:t>，数据库采用</a:t>
            </a:r>
            <a:r>
              <a:rPr lang="en-US" altLang="zh-CN" dirty="0" smtClean="0"/>
              <a:t>SQL server 2008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JudgeCore</a:t>
            </a:r>
            <a:r>
              <a:rPr lang="zh-CN" altLang="en-US" dirty="0" smtClean="0"/>
              <a:t>组件由于涉及底层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较多，单独开发（必要时可以采用网上的开源核心）。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62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724942"/>
          </a:xfrm>
        </p:spPr>
        <p:txBody>
          <a:bodyPr/>
          <a:lstStyle/>
          <a:p>
            <a:r>
              <a:rPr lang="en-US" altLang="zh-CN" dirty="0" smtClean="0"/>
              <a:t>		       </a:t>
            </a:r>
            <a:r>
              <a:rPr lang="en-US" altLang="zh-CN" dirty="0" smtClean="0"/>
              <a:t> </a:t>
            </a:r>
            <a:r>
              <a:rPr lang="zh-CN" altLang="en-US" sz="3600" dirty="0" smtClean="0"/>
              <a:t>系统</a:t>
            </a:r>
            <a:r>
              <a:rPr lang="zh-CN" altLang="en-US" sz="3600" dirty="0" smtClean="0"/>
              <a:t>类</a:t>
            </a:r>
            <a:r>
              <a:rPr lang="zh-CN" altLang="en-US" sz="3600" dirty="0"/>
              <a:t>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643192" cy="54006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1"/>
            <a:ext cx="6768752" cy="5172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22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67600" cy="652934"/>
          </a:xfrm>
        </p:spPr>
        <p:txBody>
          <a:bodyPr/>
          <a:lstStyle/>
          <a:p>
            <a:r>
              <a:rPr lang="zh-CN" altLang="en-US" sz="3200" dirty="0" smtClean="0"/>
              <a:t>                        系统</a:t>
            </a:r>
            <a:r>
              <a:rPr lang="zh-CN" altLang="en-US" sz="3200" dirty="0"/>
              <a:t>类图</a:t>
            </a:r>
            <a:endParaRPr lang="zh-CN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5904656" cy="5436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4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7467600" cy="724942"/>
          </a:xfrm>
        </p:spPr>
        <p:txBody>
          <a:bodyPr/>
          <a:lstStyle/>
          <a:p>
            <a:r>
              <a:rPr lang="en-US" altLang="zh-CN" dirty="0" smtClean="0"/>
              <a:t>		    </a:t>
            </a:r>
            <a:r>
              <a:rPr lang="en-US" altLang="zh-CN" dirty="0" smtClean="0"/>
              <a:t> </a:t>
            </a:r>
            <a:r>
              <a:rPr lang="zh-CN" altLang="en-US" sz="3600" dirty="0" smtClean="0"/>
              <a:t>类</a:t>
            </a:r>
            <a:r>
              <a:rPr lang="zh-CN" altLang="en-US" sz="3600" dirty="0" smtClean="0"/>
              <a:t>之间的关系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38933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23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67600" cy="72494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        </a:t>
            </a:r>
            <a:r>
              <a:rPr lang="zh-CN" altLang="en-US" sz="3600" dirty="0" smtClean="0"/>
              <a:t>系统时序图 一般用户部分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06488"/>
            <a:ext cx="5760640" cy="5155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69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67600" cy="724942"/>
          </a:xfrm>
        </p:spPr>
        <p:txBody>
          <a:bodyPr/>
          <a:lstStyle/>
          <a:p>
            <a:r>
              <a:rPr lang="zh-CN" altLang="en-US" sz="3200" dirty="0" smtClean="0"/>
              <a:t>              系统</a:t>
            </a:r>
            <a:r>
              <a:rPr lang="zh-CN" altLang="en-US" sz="3200" dirty="0"/>
              <a:t>时序图 管理员</a:t>
            </a:r>
            <a:r>
              <a:rPr lang="zh-CN" altLang="en-US" sz="3200" dirty="0" smtClean="0"/>
              <a:t>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6"/>
            <a:ext cx="5688632" cy="549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1755</TotalTime>
  <Words>127</Words>
  <Application>Microsoft Office PowerPoint</Application>
  <PresentationFormat>全屏显示(4:3)</PresentationFormat>
  <Paragraphs>31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凸显</vt:lpstr>
      <vt:lpstr>  基于C/S模式的在线判题系统</vt:lpstr>
      <vt:lpstr>                        任务简介</vt:lpstr>
      <vt:lpstr>                   系统物理结构</vt:lpstr>
      <vt:lpstr>               系统实现概述</vt:lpstr>
      <vt:lpstr>          系统类图</vt:lpstr>
      <vt:lpstr>                        系统类图</vt:lpstr>
      <vt:lpstr>       类之间的关系</vt:lpstr>
      <vt:lpstr>         系统时序图 一般用户部分</vt:lpstr>
      <vt:lpstr>              系统时序图 管理员部分</vt:lpstr>
      <vt:lpstr>       JUDGE CORE的设计</vt:lpstr>
      <vt:lpstr>                Judge Core执行过程</vt:lpstr>
      <vt:lpstr>                       数据库设计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基于C/S模式的在线判题系统</dc:title>
  <dc:creator>zjut_DD</dc:creator>
  <cp:lastModifiedBy>zjut_DD</cp:lastModifiedBy>
  <cp:revision>44</cp:revision>
  <dcterms:created xsi:type="dcterms:W3CDTF">2011-04-24T13:14:55Z</dcterms:created>
  <dcterms:modified xsi:type="dcterms:W3CDTF">2011-04-27T15:02:42Z</dcterms:modified>
</cp:coreProperties>
</file>