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732"/>
  </p:normalViewPr>
  <p:slideViewPr>
    <p:cSldViewPr snapToGrid="0" snapToObjects="1">
      <p:cViewPr varScale="1">
        <p:scale>
          <a:sx n="194" d="100"/>
          <a:sy n="194" d="100"/>
        </p:scale>
        <p:origin x="4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6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B1C7-89B9-1C4D-B5CC-42EA9F95F75F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FB24-9620-0C4F-89B4-EBD955CD4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275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5562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7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98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43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35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23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3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6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84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7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7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29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B4BFEC2-47ED-F947-BC68-0A8F13CE75FB}"/>
              </a:ext>
            </a:extLst>
          </p:cNvPr>
          <p:cNvSpPr/>
          <p:nvPr/>
        </p:nvSpPr>
        <p:spPr>
          <a:xfrm>
            <a:off x="1478000" y="3512977"/>
            <a:ext cx="6188002" cy="2906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接下來會出現如上圖所示之黃色方框，</a:t>
            </a:r>
            <a:endParaRPr kumimoji="1"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請依照指示，透過滾輪或搖桿來選取</a:t>
            </a:r>
            <a:endParaRPr kumimoji="1"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黃框處之選項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4E41AC-1DA4-0849-84D8-2A8131BBF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5" t="11127" r="31362" b="58896"/>
          <a:stretch/>
        </p:blipFill>
        <p:spPr>
          <a:xfrm>
            <a:off x="1477999" y="815541"/>
            <a:ext cx="6188002" cy="30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B4BFEC2-47ED-F947-BC68-0A8F13CE75FB}"/>
              </a:ext>
            </a:extLst>
          </p:cNvPr>
          <p:cNvSpPr/>
          <p:nvPr/>
        </p:nvSpPr>
        <p:spPr>
          <a:xfrm>
            <a:off x="1478000" y="953871"/>
            <a:ext cx="6188002" cy="2841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接下來會隨機出現上、下、左、右等四個方向的箭頭。請以旋鈕</a:t>
            </a:r>
            <a:r>
              <a:rPr kumimoji="1"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搖桿作出與該方向相對應的操作。</a:t>
            </a:r>
          </a:p>
        </p:txBody>
      </p:sp>
      <p:pic>
        <p:nvPicPr>
          <p:cNvPr id="4" name="Graphic 6" descr="Line arrow Straight">
            <a:extLst>
              <a:ext uri="{FF2B5EF4-FFF2-40B4-BE49-F238E27FC236}">
                <a16:creationId xmlns:a16="http://schemas.microsoft.com/office/drawing/2014/main" id="{CD388FBF-1D0C-A04E-A779-AF48BB62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44466" y="3442273"/>
            <a:ext cx="527534" cy="527534"/>
          </a:xfrm>
          <a:prstGeom prst="rect">
            <a:avLst/>
          </a:prstGeom>
        </p:spPr>
      </p:pic>
      <p:pic>
        <p:nvPicPr>
          <p:cNvPr id="5" name="Graphic 6" descr="Line arrow Straight">
            <a:extLst>
              <a:ext uri="{FF2B5EF4-FFF2-40B4-BE49-F238E27FC236}">
                <a16:creationId xmlns:a16="http://schemas.microsoft.com/office/drawing/2014/main" id="{32BA33C2-9C41-474A-B3F5-A0509103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051285" y="5670324"/>
            <a:ext cx="527534" cy="527534"/>
          </a:xfrm>
          <a:prstGeom prst="rect">
            <a:avLst/>
          </a:prstGeom>
        </p:spPr>
      </p:pic>
      <p:pic>
        <p:nvPicPr>
          <p:cNvPr id="6" name="Graphic 6" descr="Line arrow Straight">
            <a:extLst>
              <a:ext uri="{FF2B5EF4-FFF2-40B4-BE49-F238E27FC236}">
                <a16:creationId xmlns:a16="http://schemas.microsoft.com/office/drawing/2014/main" id="{F4AB7D23-C015-FF4D-9B15-50DC1102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181" y="4365525"/>
            <a:ext cx="527534" cy="527534"/>
          </a:xfrm>
          <a:prstGeom prst="rect">
            <a:avLst/>
          </a:prstGeom>
        </p:spPr>
      </p:pic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8713BEC7-5455-8F43-8BA4-3D3CC3F8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46753" y="4365525"/>
            <a:ext cx="527534" cy="52753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5FAABC-CCF2-9649-B570-BE2DE7182971}"/>
              </a:ext>
            </a:extLst>
          </p:cNvPr>
          <p:cNvSpPr txBox="1"/>
          <p:nvPr/>
        </p:nvSpPr>
        <p:spPr>
          <a:xfrm>
            <a:off x="4500081" y="5965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向下扳動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D2AE82-4C8F-6D4F-BB72-2C1A29312AC9}"/>
              </a:ext>
            </a:extLst>
          </p:cNvPr>
          <p:cNvSpPr txBox="1"/>
          <p:nvPr/>
        </p:nvSpPr>
        <p:spPr>
          <a:xfrm>
            <a:off x="4457007" y="3420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向上扳動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4032DF-1A0B-3143-A75E-B772784D73B7}"/>
              </a:ext>
            </a:extLst>
          </p:cNvPr>
          <p:cNvSpPr txBox="1"/>
          <p:nvPr/>
        </p:nvSpPr>
        <p:spPr>
          <a:xfrm>
            <a:off x="5774287" y="4779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向右扳動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38E7A4-2997-A444-9B05-6CCAD5669295}"/>
              </a:ext>
            </a:extLst>
          </p:cNvPr>
          <p:cNvSpPr txBox="1"/>
          <p:nvPr/>
        </p:nvSpPr>
        <p:spPr>
          <a:xfrm>
            <a:off x="2228785" y="4779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向左扳動</a:t>
            </a:r>
          </a:p>
        </p:txBody>
      </p:sp>
    </p:spTree>
    <p:extLst>
      <p:ext uri="{BB962C8B-B14F-4D97-AF65-F5344CB8AC3E}">
        <p14:creationId xmlns:p14="http://schemas.microsoft.com/office/powerpoint/2010/main" val="250402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74</Words>
  <Application>Microsoft Macintosh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EJ Chang(張亦甄)</dc:creator>
  <cp:lastModifiedBy>EJ Chang(張亦甄)</cp:lastModifiedBy>
  <cp:revision>10</cp:revision>
  <dcterms:created xsi:type="dcterms:W3CDTF">2020-11-23T10:24:31Z</dcterms:created>
  <dcterms:modified xsi:type="dcterms:W3CDTF">2020-11-30T10:27:36Z</dcterms:modified>
</cp:coreProperties>
</file>