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0"/>
    <p:restoredTop sz="94720"/>
  </p:normalViewPr>
  <p:slideViewPr>
    <p:cSldViewPr snapToGrid="0" snapToObjects="1">
      <p:cViewPr>
        <p:scale>
          <a:sx n="137" d="100"/>
          <a:sy n="137" d="100"/>
        </p:scale>
        <p:origin x="412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6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B1C7-89B9-1C4D-B5CC-42EA9F95F75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1FB24-9620-0C4F-89B4-EBD955CD4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275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5562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71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98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430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35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238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3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26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84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07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7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553E-371F-CD4F-85A3-A21FEAF81C80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729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B4BFEC2-47ED-F947-BC68-0A8F13CE75FB}"/>
              </a:ext>
            </a:extLst>
          </p:cNvPr>
          <p:cNvSpPr/>
          <p:nvPr/>
        </p:nvSpPr>
        <p:spPr>
          <a:xfrm>
            <a:off x="1478000" y="3512977"/>
            <a:ext cx="6188002" cy="2906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接下來會出現如上圖所示之黃色方框，</a:t>
            </a:r>
            <a:endParaRPr kumimoji="1"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請依照指示，透過滾輪或搖桿來選取</a:t>
            </a:r>
            <a:endParaRPr kumimoji="1"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黃框處之選項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04E41AC-1DA4-0849-84D8-2A8131BBF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45" t="11127" r="31362" b="58896"/>
          <a:stretch/>
        </p:blipFill>
        <p:spPr>
          <a:xfrm>
            <a:off x="1477999" y="815541"/>
            <a:ext cx="6188002" cy="30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28</Words>
  <Application>Microsoft Macintosh PowerPoint</Application>
  <PresentationFormat>如螢幕大小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JhengHei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EJ Chang(張亦甄)</dc:creator>
  <cp:lastModifiedBy>EJ Chang(張亦甄)</cp:lastModifiedBy>
  <cp:revision>2</cp:revision>
  <dcterms:created xsi:type="dcterms:W3CDTF">2020-11-23T10:24:31Z</dcterms:created>
  <dcterms:modified xsi:type="dcterms:W3CDTF">2020-11-23T10:35:43Z</dcterms:modified>
</cp:coreProperties>
</file>