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C798-CD41-8F4D-B58F-44B3A40DE107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E729-320E-644F-90B6-73DCFE34B7C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37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E729-320E-644F-90B6-73DCFE34B7C9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989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74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7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9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91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720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50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9524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25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99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225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93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E4BC-1554-EE47-8BC3-016EB7E374AC}" type="datetimeFigureOut">
              <a:rPr lang="en-TW" smtClean="0"/>
              <a:t>2020/4/14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61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45E62C-A098-2247-96E9-D41A2B940832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A5ADC6-8CD7-2842-82AF-2C52C19755C1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26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6E4817-2D7B-6743-A760-BEB39423B740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695D18-705E-AB45-A515-2642987C99F3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823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8B498D-2593-1A4C-AC11-DEF478C2BA2D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BD6E3427-B5C3-0C40-A4B1-7CEBD1B8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E6BBF-AA46-E346-8D17-8050CCC11770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96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B69A45-C4DD-0D40-9C9B-E12519F21C8B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0555376C-49CB-1C4B-A4E7-F6E2C285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841DAB-6795-AC4E-959E-8307ED2F1058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91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826328" y="3026229"/>
            <a:ext cx="1491343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</a:rPr>
              <a:t>休息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4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404507" y="3026229"/>
            <a:ext cx="233498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</a:rPr>
              <a:t>實驗開始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4763B8-413C-E945-9FE1-77DF73FA6402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BDA94B-D66E-CF4F-869D-A3DA4D99CA3F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089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ECB0A8-9CC6-9E4F-8DD1-EF7829184D09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9E60D4-5475-2143-98A6-005BC85F3817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09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8F440F-40F5-A849-9B88-DF427A417523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9BC8BC-3D5D-B144-9C13-8F176E3C9C36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52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A2683-A7B0-A84F-AED9-2F58D5CEE11E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BD6E3427-B5C3-0C40-A4B1-7CEBD1B8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F164F6-CA2C-A140-8BAA-A0F36A67FBEE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97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69C2F4-9C5F-1348-AD0D-031B97EEFE59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0555376C-49CB-1C4B-A4E7-F6E2C285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5D57C9-3C7C-5047-AD81-872F7DB31111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CA6618-745A-9843-829A-ABD4E766F614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51E0EE-E5FF-0649-8F1C-40614F78DFA8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889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9EBCA-4DA9-BB4D-95DA-2650D15779A0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51B453-0025-4048-907F-572A75A70527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F519F3-0E36-494B-BAFD-40005B59961F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53F282-6A4B-A046-B952-B7865C60A6B2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379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22</Words>
  <Application>Microsoft Macintosh PowerPoint</Application>
  <PresentationFormat>On-screen Show (4:3)</PresentationFormat>
  <Paragraphs>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亦甄 張</dc:creator>
  <cp:lastModifiedBy>亦甄 張</cp:lastModifiedBy>
  <cp:revision>16</cp:revision>
  <dcterms:created xsi:type="dcterms:W3CDTF">2020-03-27T07:31:57Z</dcterms:created>
  <dcterms:modified xsi:type="dcterms:W3CDTF">2020-04-14T08:41:06Z</dcterms:modified>
</cp:coreProperties>
</file>