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4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2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FC798-CD41-8F4D-B58F-44B3A40DE107}" type="datetimeFigureOut">
              <a:rPr lang="en-TW" smtClean="0"/>
              <a:t>2020/4/17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FE729-320E-644F-90B6-73DCFE34B7C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1373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E729-320E-644F-90B6-73DCFE34B7C9}" type="slidenum">
              <a:rPr lang="en-TW" smtClean="0"/>
              <a:t>11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0989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2020/4/17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8742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2020/4/17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771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2020/4/17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197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2020/4/17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4914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2020/4/17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3720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2020/4/17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5506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2020/4/17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9524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2020/4/17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2250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2020/4/17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8992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2020/4/17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3225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2020/4/17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1937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5E4BC-1554-EE47-8BC3-016EB7E374AC}" type="datetimeFigureOut">
              <a:rPr lang="en-TW" smtClean="0"/>
              <a:t>2020/4/17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614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645E62C-A098-2247-96E9-D41A2B940832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7" name="Graphic 6" descr="Line arrow Straight">
              <a:extLst>
                <a:ext uri="{FF2B5EF4-FFF2-40B4-BE49-F238E27FC236}">
                  <a16:creationId xmlns:a16="http://schemas.microsoft.com/office/drawing/2014/main" id="{221EEDDD-BC39-D54C-8A20-6D0CBAA8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5A5ADC6-8CD7-2842-82AF-2C52C19755C1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滾輪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16265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D6E4817-2D7B-6743-A760-BEB39423B740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7" name="Graphic 6" descr="Line arrow Straight">
              <a:extLst>
                <a:ext uri="{FF2B5EF4-FFF2-40B4-BE49-F238E27FC236}">
                  <a16:creationId xmlns:a16="http://schemas.microsoft.com/office/drawing/2014/main" id="{221EEDDD-BC39-D54C-8A20-6D0CBAA8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695D18-705E-AB45-A515-2642987C99F3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搖桿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8237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38B498D-2593-1A4C-AC11-DEF478C2BA2D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11" name="Graphic 10" descr="Checkmark">
              <a:extLst>
                <a:ext uri="{FF2B5EF4-FFF2-40B4-BE49-F238E27FC236}">
                  <a16:creationId xmlns:a16="http://schemas.microsoft.com/office/drawing/2014/main" id="{BD6E3427-B5C3-0C40-A4B1-7CEBD1B83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1BE6BBF-AA46-E346-8D17-8050CCC11770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搖桿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57962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AB69A45-C4DD-0D40-9C9B-E12519F21C8B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13" name="Graphic 12" descr="Close">
              <a:extLst>
                <a:ext uri="{FF2B5EF4-FFF2-40B4-BE49-F238E27FC236}">
                  <a16:creationId xmlns:a16="http://schemas.microsoft.com/office/drawing/2014/main" id="{0555376C-49CB-1C4B-A4E7-F6E2C2852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841DAB-6795-AC4E-959E-8307ED2F1058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搖桿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911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3826328" y="3026229"/>
            <a:ext cx="1491343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</a:rPr>
              <a:t>休息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048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3404507" y="3026229"/>
            <a:ext cx="2334985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accent2"/>
                </a:solidFill>
              </a:rPr>
              <a:t>實驗開始</a:t>
            </a:r>
            <a:endParaRPr lang="en-US" altLang="zh-CN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50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2905125" y="3026229"/>
            <a:ext cx="3333749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accent6"/>
                </a:solidFill>
              </a:rPr>
              <a:t>實驗完成</a:t>
            </a:r>
            <a:endParaRPr lang="en-US" altLang="zh-CN" sz="3600" b="1" dirty="0">
              <a:solidFill>
                <a:schemeClr val="accent6"/>
              </a:solidFill>
            </a:endParaRPr>
          </a:p>
          <a:p>
            <a:pPr algn="ctr"/>
            <a:r>
              <a:rPr lang="zh-CN" altLang="en-US" sz="3600" b="1" dirty="0">
                <a:solidFill>
                  <a:schemeClr val="accent6"/>
                </a:solidFill>
              </a:rPr>
              <a:t>感謝您的參與</a:t>
            </a:r>
            <a:endParaRPr lang="en-US" altLang="zh-CN" sz="3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875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C4763B8-413C-E945-9FE1-77DF73FA6402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7" name="Graphic 6" descr="Line arrow Straight">
              <a:extLst>
                <a:ext uri="{FF2B5EF4-FFF2-40B4-BE49-F238E27FC236}">
                  <a16:creationId xmlns:a16="http://schemas.microsoft.com/office/drawing/2014/main" id="{221EEDDD-BC39-D54C-8A20-6D0CBAA8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EBDA94B-D66E-CF4F-869D-A3DA4D99CA3F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滾輪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089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0ECB0A8-9CC6-9E4F-8DD1-EF7829184D09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7" name="Graphic 6" descr="Line arrow Straight">
              <a:extLst>
                <a:ext uri="{FF2B5EF4-FFF2-40B4-BE49-F238E27FC236}">
                  <a16:creationId xmlns:a16="http://schemas.microsoft.com/office/drawing/2014/main" id="{221EEDDD-BC39-D54C-8A20-6D0CBAA8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59E60D4-5475-2143-98A6-005BC85F3817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滾輪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6095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B8F440F-40F5-A849-9B88-DF427A417523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7" name="Graphic 6" descr="Line arrow Straight">
              <a:extLst>
                <a:ext uri="{FF2B5EF4-FFF2-40B4-BE49-F238E27FC236}">
                  <a16:creationId xmlns:a16="http://schemas.microsoft.com/office/drawing/2014/main" id="{221EEDDD-BC39-D54C-8A20-6D0CBAA8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19BC8BC-3D5D-B144-9C13-8F176E3C9C36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滾輪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752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9AA2683-A7B0-A84F-AED9-2F58D5CEE11E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11" name="Graphic 10" descr="Checkmark">
              <a:extLst>
                <a:ext uri="{FF2B5EF4-FFF2-40B4-BE49-F238E27FC236}">
                  <a16:creationId xmlns:a16="http://schemas.microsoft.com/office/drawing/2014/main" id="{BD6E3427-B5C3-0C40-A4B1-7CEBD1B83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3F164F6-CA2C-A140-8BAA-A0F36A67FBEE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滾輪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8975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E69C2F4-9C5F-1348-AD0D-031B97EEFE59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13" name="Graphic 12" descr="Close">
              <a:extLst>
                <a:ext uri="{FF2B5EF4-FFF2-40B4-BE49-F238E27FC236}">
                  <a16:creationId xmlns:a16="http://schemas.microsoft.com/office/drawing/2014/main" id="{0555376C-49CB-1C4B-A4E7-F6E2C2852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55D57C9-3C7C-5047-AD81-872F7DB31111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滾輪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2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4CA6618-745A-9843-829A-ABD4E766F614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7" name="Graphic 6" descr="Line arrow Straight">
              <a:extLst>
                <a:ext uri="{FF2B5EF4-FFF2-40B4-BE49-F238E27FC236}">
                  <a16:creationId xmlns:a16="http://schemas.microsoft.com/office/drawing/2014/main" id="{221EEDDD-BC39-D54C-8A20-6D0CBAA8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51E0EE-E5FF-0649-8F1C-40614F78DFA8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搖桿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6889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D9EBCA-4DA9-BB4D-95DA-2650D15779A0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7" name="Graphic 6" descr="Line arrow Straight">
              <a:extLst>
                <a:ext uri="{FF2B5EF4-FFF2-40B4-BE49-F238E27FC236}">
                  <a16:creationId xmlns:a16="http://schemas.microsoft.com/office/drawing/2014/main" id="{221EEDDD-BC39-D54C-8A20-6D0CBAA8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A51B453-0025-4048-907F-572A75A70527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搖桿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410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CF519F3-0E36-494B-BAFD-40005B59961F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7" name="Graphic 6" descr="Line arrow Straight">
              <a:extLst>
                <a:ext uri="{FF2B5EF4-FFF2-40B4-BE49-F238E27FC236}">
                  <a16:creationId xmlns:a16="http://schemas.microsoft.com/office/drawing/2014/main" id="{221EEDDD-BC39-D54C-8A20-6D0CBAA8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853F282-6A4B-A046-B952-B7865C60A6B2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搖桿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3379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28</Words>
  <Application>Microsoft Macintosh PowerPoint</Application>
  <PresentationFormat>On-screen Show (4:3)</PresentationFormat>
  <Paragraphs>17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亦甄 張</dc:creator>
  <cp:lastModifiedBy>亦甄 張</cp:lastModifiedBy>
  <cp:revision>18</cp:revision>
  <dcterms:created xsi:type="dcterms:W3CDTF">2020-03-27T07:31:57Z</dcterms:created>
  <dcterms:modified xsi:type="dcterms:W3CDTF">2020-04-17T06:11:18Z</dcterms:modified>
</cp:coreProperties>
</file>