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8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0C8"/>
    <a:srgbClr val="002C36"/>
    <a:srgbClr val="002C37"/>
    <a:srgbClr val="D49700"/>
    <a:srgbClr val="FF318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8"/>
    <p:restoredTop sz="94716"/>
  </p:normalViewPr>
  <p:slideViewPr>
    <p:cSldViewPr snapToGrid="0" snapToObjects="1">
      <p:cViewPr varScale="1">
        <p:scale>
          <a:sx n="167" d="100"/>
          <a:sy n="16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08F9079-E490-9C4B-AF0C-EC9877062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50679219-1772-134C-BD88-6A8EF051E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01C9AFC0-5884-EA4D-8794-B29EDB3D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D6E3427-B5C3-0C40-A4B1-7CEBD1B83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0555376C-49CB-1C4B-A4E7-F6E2C285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C7D885BB-5639-0249-BC1E-323AB415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實驗開始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實驗完成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感謝您的參與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78035" y="3026229"/>
            <a:ext cx="19104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答對了！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391F135-E9B7-7F44-8012-7D71672A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37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657600" y="3026229"/>
            <a:ext cx="223701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答錯囉！再來一次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D80CC4DB-5137-CC49-AF06-3968245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3026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練習階段開始</a:t>
            </a:r>
            <a:endParaRPr lang="en-US" altLang="zh-TW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練習階段完成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EB3500-1236-2F4D-B2D3-B5F8CAEF0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請使用</a:t>
            </a:r>
            <a:r>
              <a:rPr lang="zh-CN" altLang="en-US" sz="3600" b="1" dirty="0">
                <a:solidFill>
                  <a:srgbClr val="D49700"/>
                </a:solidFill>
              </a:rPr>
              <a:t>滾輪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作答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F528D99-32F5-FE46-A6FA-25EAC855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70574" y="418158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請使用</a:t>
            </a:r>
            <a:r>
              <a:rPr lang="zh-CN" altLang="en-US" sz="3600" b="1" dirty="0">
                <a:solidFill>
                  <a:srgbClr val="8D40C8"/>
                </a:solidFill>
              </a:rPr>
              <a:t>搖桿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作答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Game controller">
            <a:extLst>
              <a:ext uri="{FF2B5EF4-FFF2-40B4-BE49-F238E27FC236}">
                <a16:creationId xmlns:a16="http://schemas.microsoft.com/office/drawing/2014/main" id="{B678C640-5CEC-8442-9C9F-A5421F7F2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880" y="39984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320715" y="1287378"/>
            <a:ext cx="5674276" cy="42832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接下來會出現一些路徑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（如左圖）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請依指示用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滾輪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zh-CN" altLang="en-US" sz="2800" b="1" dirty="0">
                <a:solidFill>
                  <a:srgbClr val="8D40C8"/>
                </a:solidFill>
              </a:rPr>
              <a:t>搖桿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來操作方向，盡量快速地沿著路徑走到終點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6CEEACC-2C40-304D-953B-738AB633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9" y="2424927"/>
            <a:ext cx="3012218" cy="2008145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925C34-0B28-F845-8783-B2B55890A8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2954" y="3214457"/>
            <a:ext cx="429086" cy="429086"/>
          </a:xfrm>
          <a:prstGeom prst="rect">
            <a:avLst/>
          </a:prstGeom>
        </p:spPr>
      </p:pic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960FA5C6-0BC7-554D-92B0-5A50D22D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421" y="3120248"/>
            <a:ext cx="617503" cy="6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552270" y="1346200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accent6"/>
                </a:solidFill>
              </a:rPr>
              <a:t>綠色線段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已經</a:t>
            </a:r>
            <a:r>
              <a:rPr lang="zh-CN" altLang="en-US" sz="3600" b="1" dirty="0">
                <a:solidFill>
                  <a:schemeClr val="accent6"/>
                </a:solidFill>
              </a:rPr>
              <a:t>正確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走過的路徑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DEDB5-529E-2B49-8C66-7077E6530F9D}"/>
              </a:ext>
            </a:extLst>
          </p:cNvPr>
          <p:cNvSpPr/>
          <p:nvPr/>
        </p:nvSpPr>
        <p:spPr>
          <a:xfrm>
            <a:off x="3552270" y="4706258"/>
            <a:ext cx="5265967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FF3187"/>
                </a:solidFill>
              </a:rPr>
              <a:t>紅色線段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剛才</a:t>
            </a:r>
            <a:r>
              <a:rPr lang="zh-CN" altLang="en-US" sz="3600" b="1" dirty="0">
                <a:solidFill>
                  <a:srgbClr val="FF3187"/>
                </a:solidFill>
              </a:rPr>
              <a:t>走錯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方向了，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請修正路徑以便前進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0527C67-2DE2-F842-A563-9878AA91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4" y="1752600"/>
            <a:ext cx="3136900" cy="3352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FCBEC-7CF7-2F49-8EBC-B86EB403F5B0}"/>
              </a:ext>
            </a:extLst>
          </p:cNvPr>
          <p:cNvSpPr/>
          <p:nvPr/>
        </p:nvSpPr>
        <p:spPr>
          <a:xfrm>
            <a:off x="3552270" y="2860651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accent2"/>
                </a:solidFill>
              </a:rPr>
              <a:t>黃色圓點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</a:rPr>
              <a:t>目前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所在位置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0800" y="3026229"/>
            <a:ext cx="3777916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很好！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2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4F0C51-98FF-044C-9FB4-84A3801B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93DBCD9-6B3C-5D45-99FF-D53822BCC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D6E3427-B5C3-0C40-A4B1-7CEBD1B8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6E3E3B-3B3B-3F46-AF6C-8A695D8A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CE308D-3E4A-0B41-99C8-C67CC8AF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0555376C-49CB-1C4B-A4E7-F6E2C2852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DCED994D-C51A-F141-A936-67B38BAF1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C736C2B7-27BB-7F41-9277-B74E44A51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5218E899-FCE3-E24C-8CA3-EC5D4FFD2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101</Words>
  <Application>Microsoft Macintosh PowerPoint</Application>
  <PresentationFormat>On-screen Show (4:3)</PresentationFormat>
  <Paragraphs>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54</cp:revision>
  <dcterms:created xsi:type="dcterms:W3CDTF">2020-03-27T07:31:57Z</dcterms:created>
  <dcterms:modified xsi:type="dcterms:W3CDTF">2020-06-04T06:37:25Z</dcterms:modified>
</cp:coreProperties>
</file>