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7"/>
    <p:restoredTop sz="94674"/>
  </p:normalViewPr>
  <p:slideViewPr>
    <p:cSldViewPr snapToGrid="0" snapToObjects="1">
      <p:cViewPr>
        <p:scale>
          <a:sx n="124" d="100"/>
          <a:sy n="124" d="100"/>
        </p:scale>
        <p:origin x="4360" y="1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FC798-CD41-8F4D-B58F-44B3A40DE107}" type="datetimeFigureOut">
              <a:rPr lang="en-TW" smtClean="0"/>
              <a:t>2020/3/27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FE729-320E-644F-90B6-73DCFE34B7C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137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2020/3/27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8742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2020/3/27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771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2020/3/27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197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2020/3/27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91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2020/3/27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3720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2020/3/27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5506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2020/3/27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9524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2020/3/27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2250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2020/3/27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8992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2020/3/27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3225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2020/3/27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1937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5E4BC-1554-EE47-8BC3-016EB7E374AC}" type="datetimeFigureOut">
              <a:rPr lang="en-TW" smtClean="0"/>
              <a:t>2020/3/27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614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841DAB-6795-AC4E-959E-8307ED2F1058}"/>
              </a:ext>
            </a:extLst>
          </p:cNvPr>
          <p:cNvSpPr/>
          <p:nvPr/>
        </p:nvSpPr>
        <p:spPr>
          <a:xfrm>
            <a:off x="4114800" y="2501348"/>
            <a:ext cx="914400" cy="470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滾輪</a:t>
            </a:r>
            <a:endParaRPr lang="en-US" altLang="zh-CN" dirty="0"/>
          </a:p>
        </p:txBody>
      </p:sp>
      <p:pic>
        <p:nvPicPr>
          <p:cNvPr id="7" name="Graphic 6" descr="Line arrow Straight">
            <a:extLst>
              <a:ext uri="{FF2B5EF4-FFF2-40B4-BE49-F238E27FC236}">
                <a16:creationId xmlns:a16="http://schemas.microsoft.com/office/drawing/2014/main" id="{221EEDDD-BC39-D54C-8A20-6D0CBAA89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65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841DAB-6795-AC4E-959E-8307ED2F1058}"/>
              </a:ext>
            </a:extLst>
          </p:cNvPr>
          <p:cNvSpPr/>
          <p:nvPr/>
        </p:nvSpPr>
        <p:spPr>
          <a:xfrm>
            <a:off x="4114800" y="2501348"/>
            <a:ext cx="914400" cy="470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搖桿</a:t>
            </a:r>
            <a:endParaRPr lang="en-US" altLang="zh-CN" dirty="0"/>
          </a:p>
        </p:txBody>
      </p:sp>
      <p:pic>
        <p:nvPicPr>
          <p:cNvPr id="7" name="Graphic 6" descr="Line arrow Straight">
            <a:extLst>
              <a:ext uri="{FF2B5EF4-FFF2-40B4-BE49-F238E27FC236}">
                <a16:creationId xmlns:a16="http://schemas.microsoft.com/office/drawing/2014/main" id="{221EEDDD-BC39-D54C-8A20-6D0CBAA89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114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3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BD6E3427-B5C3-0C40-A4B1-7CEBD1B83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2971800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841DAB-6795-AC4E-959E-8307ED2F1058}"/>
              </a:ext>
            </a:extLst>
          </p:cNvPr>
          <p:cNvSpPr/>
          <p:nvPr/>
        </p:nvSpPr>
        <p:spPr>
          <a:xfrm>
            <a:off x="4114800" y="2501348"/>
            <a:ext cx="914400" cy="470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搖桿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7962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0555376C-49CB-1C4B-A4E7-F6E2C2852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2971800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841DAB-6795-AC4E-959E-8307ED2F1058}"/>
              </a:ext>
            </a:extLst>
          </p:cNvPr>
          <p:cNvSpPr/>
          <p:nvPr/>
        </p:nvSpPr>
        <p:spPr>
          <a:xfrm>
            <a:off x="4114800" y="2501348"/>
            <a:ext cx="914400" cy="470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搖桿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191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841DAB-6795-AC4E-959E-8307ED2F1058}"/>
              </a:ext>
            </a:extLst>
          </p:cNvPr>
          <p:cNvSpPr/>
          <p:nvPr/>
        </p:nvSpPr>
        <p:spPr>
          <a:xfrm>
            <a:off x="4114800" y="2501348"/>
            <a:ext cx="914400" cy="470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滾輪</a:t>
            </a:r>
            <a:endParaRPr lang="en-US" altLang="zh-CN" dirty="0"/>
          </a:p>
        </p:txBody>
      </p:sp>
      <p:pic>
        <p:nvPicPr>
          <p:cNvPr id="7" name="Graphic 6" descr="Line arrow Straight">
            <a:extLst>
              <a:ext uri="{FF2B5EF4-FFF2-40B4-BE49-F238E27FC236}">
                <a16:creationId xmlns:a16="http://schemas.microsoft.com/office/drawing/2014/main" id="{221EEDDD-BC39-D54C-8A20-6D0CBAA89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114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9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841DAB-6795-AC4E-959E-8307ED2F1058}"/>
              </a:ext>
            </a:extLst>
          </p:cNvPr>
          <p:cNvSpPr/>
          <p:nvPr/>
        </p:nvSpPr>
        <p:spPr>
          <a:xfrm>
            <a:off x="4114800" y="2501348"/>
            <a:ext cx="914400" cy="470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滾輪</a:t>
            </a:r>
            <a:endParaRPr lang="en-US" altLang="zh-CN" dirty="0"/>
          </a:p>
        </p:txBody>
      </p:sp>
      <p:pic>
        <p:nvPicPr>
          <p:cNvPr id="7" name="Graphic 6" descr="Line arrow Straight">
            <a:extLst>
              <a:ext uri="{FF2B5EF4-FFF2-40B4-BE49-F238E27FC236}">
                <a16:creationId xmlns:a16="http://schemas.microsoft.com/office/drawing/2014/main" id="{221EEDDD-BC39-D54C-8A20-6D0CBAA89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114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5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841DAB-6795-AC4E-959E-8307ED2F1058}"/>
              </a:ext>
            </a:extLst>
          </p:cNvPr>
          <p:cNvSpPr/>
          <p:nvPr/>
        </p:nvSpPr>
        <p:spPr>
          <a:xfrm>
            <a:off x="4114800" y="2501348"/>
            <a:ext cx="914400" cy="470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滾輪</a:t>
            </a:r>
            <a:endParaRPr lang="en-US" altLang="zh-CN" dirty="0"/>
          </a:p>
        </p:txBody>
      </p:sp>
      <p:pic>
        <p:nvPicPr>
          <p:cNvPr id="7" name="Graphic 6" descr="Line arrow Straight">
            <a:extLst>
              <a:ext uri="{FF2B5EF4-FFF2-40B4-BE49-F238E27FC236}">
                <a16:creationId xmlns:a16="http://schemas.microsoft.com/office/drawing/2014/main" id="{221EEDDD-BC39-D54C-8A20-6D0CBAA89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114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2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BD6E3427-B5C3-0C40-A4B1-7CEBD1B83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2971800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841DAB-6795-AC4E-959E-8307ED2F1058}"/>
              </a:ext>
            </a:extLst>
          </p:cNvPr>
          <p:cNvSpPr/>
          <p:nvPr/>
        </p:nvSpPr>
        <p:spPr>
          <a:xfrm>
            <a:off x="4114800" y="2501348"/>
            <a:ext cx="914400" cy="470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滾輪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8975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0555376C-49CB-1C4B-A4E7-F6E2C2852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2971800"/>
            <a:ext cx="914400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841DAB-6795-AC4E-959E-8307ED2F1058}"/>
              </a:ext>
            </a:extLst>
          </p:cNvPr>
          <p:cNvSpPr/>
          <p:nvPr/>
        </p:nvSpPr>
        <p:spPr>
          <a:xfrm>
            <a:off x="4114800" y="2501348"/>
            <a:ext cx="914400" cy="470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滾輪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5352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841DAB-6795-AC4E-959E-8307ED2F1058}"/>
              </a:ext>
            </a:extLst>
          </p:cNvPr>
          <p:cNvSpPr/>
          <p:nvPr/>
        </p:nvSpPr>
        <p:spPr>
          <a:xfrm>
            <a:off x="4114800" y="2501348"/>
            <a:ext cx="914400" cy="470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搖桿</a:t>
            </a:r>
            <a:endParaRPr lang="en-US" altLang="zh-CN" dirty="0"/>
          </a:p>
        </p:txBody>
      </p:sp>
      <p:pic>
        <p:nvPicPr>
          <p:cNvPr id="7" name="Graphic 6" descr="Line arrow Straight">
            <a:extLst>
              <a:ext uri="{FF2B5EF4-FFF2-40B4-BE49-F238E27FC236}">
                <a16:creationId xmlns:a16="http://schemas.microsoft.com/office/drawing/2014/main" id="{221EEDDD-BC39-D54C-8A20-6D0CBAA89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9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841DAB-6795-AC4E-959E-8307ED2F1058}"/>
              </a:ext>
            </a:extLst>
          </p:cNvPr>
          <p:cNvSpPr/>
          <p:nvPr/>
        </p:nvSpPr>
        <p:spPr>
          <a:xfrm>
            <a:off x="4114800" y="2501348"/>
            <a:ext cx="914400" cy="470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搖桿</a:t>
            </a:r>
            <a:endParaRPr lang="en-US" altLang="zh-CN" dirty="0"/>
          </a:p>
        </p:txBody>
      </p:sp>
      <p:pic>
        <p:nvPicPr>
          <p:cNvPr id="7" name="Graphic 6" descr="Line arrow Straight">
            <a:extLst>
              <a:ext uri="{FF2B5EF4-FFF2-40B4-BE49-F238E27FC236}">
                <a16:creationId xmlns:a16="http://schemas.microsoft.com/office/drawing/2014/main" id="{221EEDDD-BC39-D54C-8A20-6D0CBAA89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114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1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841DAB-6795-AC4E-959E-8307ED2F1058}"/>
              </a:ext>
            </a:extLst>
          </p:cNvPr>
          <p:cNvSpPr/>
          <p:nvPr/>
        </p:nvSpPr>
        <p:spPr>
          <a:xfrm>
            <a:off x="4114800" y="2501348"/>
            <a:ext cx="914400" cy="470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搖桿</a:t>
            </a:r>
            <a:endParaRPr lang="en-US" altLang="zh-CN" dirty="0"/>
          </a:p>
        </p:txBody>
      </p:sp>
      <p:pic>
        <p:nvPicPr>
          <p:cNvPr id="7" name="Graphic 6" descr="Line arrow Straight">
            <a:extLst>
              <a:ext uri="{FF2B5EF4-FFF2-40B4-BE49-F238E27FC236}">
                <a16:creationId xmlns:a16="http://schemas.microsoft.com/office/drawing/2014/main" id="{221EEDDD-BC39-D54C-8A20-6D0CBAA89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114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9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18</Words>
  <Application>Microsoft Macintosh PowerPoint</Application>
  <PresentationFormat>On-screen Show (4:3)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亦甄 張</dc:creator>
  <cp:lastModifiedBy>亦甄 張</cp:lastModifiedBy>
  <cp:revision>3</cp:revision>
  <dcterms:created xsi:type="dcterms:W3CDTF">2020-03-27T07:31:57Z</dcterms:created>
  <dcterms:modified xsi:type="dcterms:W3CDTF">2020-03-27T07:53:40Z</dcterms:modified>
</cp:coreProperties>
</file>