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6" r:id="rId20"/>
    <p:sldId id="275" r:id="rId21"/>
    <p:sldId id="277" r:id="rId22"/>
    <p:sldId id="280" r:id="rId23"/>
    <p:sldId id="278" r:id="rId24"/>
    <p:sldId id="279" r:id="rId25"/>
    <p:sldId id="282" r:id="rId26"/>
    <p:sldId id="28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40C8"/>
    <a:srgbClr val="002C36"/>
    <a:srgbClr val="002C37"/>
    <a:srgbClr val="D49700"/>
    <a:srgbClr val="FF3187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30"/>
    <p:restoredTop sz="94674"/>
  </p:normalViewPr>
  <p:slideViewPr>
    <p:cSldViewPr snapToGrid="0" snapToObjects="1">
      <p:cViewPr varScale="1">
        <p:scale>
          <a:sx n="192" d="100"/>
          <a:sy n="192" d="100"/>
        </p:scale>
        <p:origin x="3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C798-CD41-8F4D-B58F-44B3A40DE107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E729-320E-644F-90B6-73DCFE34B7C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137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E729-320E-644F-90B6-73DCFE34B7C9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0989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874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771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197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91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3720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5506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9524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250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99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225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937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E4BC-1554-EE47-8BC3-016EB7E374AC}" type="datetimeFigureOut">
              <a:rPr lang="en-TW" smtClean="0"/>
              <a:t>2020/6/4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61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A08F9079-E490-9C4B-AF0C-EC9877062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734" y="2451843"/>
            <a:ext cx="690532" cy="6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6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5" name="Graphic 4" descr="Game controller">
            <a:extLst>
              <a:ext uri="{FF2B5EF4-FFF2-40B4-BE49-F238E27FC236}">
                <a16:creationId xmlns:a16="http://schemas.microsoft.com/office/drawing/2014/main" id="{50679219-1772-134C-BD88-6A8EF051E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2428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3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Game controller">
            <a:extLst>
              <a:ext uri="{FF2B5EF4-FFF2-40B4-BE49-F238E27FC236}">
                <a16:creationId xmlns:a16="http://schemas.microsoft.com/office/drawing/2014/main" id="{01C9AFC0-5884-EA4D-8794-B29EDB3D8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2428697"/>
            <a:ext cx="914400" cy="914400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BD6E3427-B5C3-0C40-A4B1-7CEBD1B834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14800" y="33430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96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0555376C-49CB-1C4B-A4E7-F6E2C2852B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6" name="Graphic 5" descr="Game controller">
            <a:extLst>
              <a:ext uri="{FF2B5EF4-FFF2-40B4-BE49-F238E27FC236}">
                <a16:creationId xmlns:a16="http://schemas.microsoft.com/office/drawing/2014/main" id="{C7D885BB-5639-0249-BC1E-323AB415B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2428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1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826328" y="3026229"/>
            <a:ext cx="1491343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休息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4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404507" y="3026229"/>
            <a:ext cx="233498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實驗開始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905125" y="3026229"/>
            <a:ext cx="3333749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6"/>
                </a:solidFill>
              </a:rPr>
              <a:t>實驗完成</a:t>
            </a:r>
            <a:endParaRPr lang="en-US" altLang="zh-CN" sz="3600" b="1" dirty="0">
              <a:solidFill>
                <a:schemeClr val="accent6"/>
              </a:solidFill>
            </a:endParaRPr>
          </a:p>
          <a:p>
            <a:pPr algn="ctr"/>
            <a:r>
              <a:rPr lang="zh-CN" altLang="en-US" sz="3600" b="1" dirty="0">
                <a:solidFill>
                  <a:schemeClr val="accent6"/>
                </a:solidFill>
              </a:rPr>
              <a:t>感謝您的參與</a:t>
            </a:r>
            <a:endParaRPr lang="en-US" altLang="zh-CN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7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878035" y="3026229"/>
            <a:ext cx="1910443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6"/>
                </a:solidFill>
              </a:rPr>
              <a:t>答對了！</a:t>
            </a:r>
            <a:endParaRPr lang="en-US" altLang="zh-CN" sz="3600" b="1" dirty="0">
              <a:solidFill>
                <a:schemeClr val="accent6"/>
              </a:solidFill>
            </a:endParaRP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5391F135-E9B7-7F44-8012-7D71672AE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378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1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657600" y="3026229"/>
            <a:ext cx="223701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2"/>
                </a:solidFill>
              </a:rPr>
              <a:t>答錯囉！再來一次</a:t>
            </a:r>
            <a:endParaRPr lang="en-US" altLang="zh-CN" sz="3600" b="1" dirty="0">
              <a:solidFill>
                <a:schemeClr val="accent2"/>
              </a:solidFill>
            </a:endParaRPr>
          </a:p>
        </p:txBody>
      </p:sp>
      <p:pic>
        <p:nvPicPr>
          <p:cNvPr id="4" name="Graphic 3" descr="Close">
            <a:extLst>
              <a:ext uri="{FF2B5EF4-FFF2-40B4-BE49-F238E27FC236}">
                <a16:creationId xmlns:a16="http://schemas.microsoft.com/office/drawing/2014/main" id="{D80CC4DB-5137-CC49-AF06-396824509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200" y="30262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905125" y="3026229"/>
            <a:ext cx="3333749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練習階段開始</a:t>
            </a:r>
            <a:endParaRPr lang="en-US" altLang="zh-TW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32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905125" y="3026229"/>
            <a:ext cx="3333749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練習階段完成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78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5EB3500-1236-2F4D-B2D3-B5F8CAEF0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734" y="2451843"/>
            <a:ext cx="690532" cy="6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97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595562" y="3026229"/>
            <a:ext cx="395287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接下來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請使用</a:t>
            </a:r>
            <a:r>
              <a:rPr lang="zh-CN" altLang="en-US" sz="3600" b="1" dirty="0">
                <a:solidFill>
                  <a:srgbClr val="D49700"/>
                </a:solidFill>
              </a:rPr>
              <a:t>滾輪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作答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BF528D99-32F5-FE46-A6FA-25EAC855F24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470574" y="4181583"/>
            <a:ext cx="690532" cy="6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268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595562" y="3026229"/>
            <a:ext cx="395287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接下來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請使用</a:t>
            </a:r>
            <a:r>
              <a:rPr lang="zh-CN" altLang="en-US" sz="3600" b="1" dirty="0">
                <a:solidFill>
                  <a:srgbClr val="8D40C8"/>
                </a:solidFill>
              </a:rPr>
              <a:t>搖桿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作答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Graphic 2" descr="Game controller">
            <a:extLst>
              <a:ext uri="{FF2B5EF4-FFF2-40B4-BE49-F238E27FC236}">
                <a16:creationId xmlns:a16="http://schemas.microsoft.com/office/drawing/2014/main" id="{B678C640-5CEC-8442-9C9F-A5421F7F2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3880" y="39984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20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320715" y="1287378"/>
            <a:ext cx="5674276" cy="428324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接下來會出現一些路徑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（如左圖）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請依指示用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滾輪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或</a:t>
            </a:r>
            <a:r>
              <a:rPr lang="zh-CN" altLang="en-US" sz="2800" b="1" dirty="0">
                <a:solidFill>
                  <a:srgbClr val="8D40C8"/>
                </a:solidFill>
              </a:rPr>
              <a:t>搖桿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來操作方向，盡量快速地沿著路徑走到終點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46CEEACC-2C40-304D-953B-738AB633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09" y="2424927"/>
            <a:ext cx="3012218" cy="2008145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1925C34-0B28-F845-8783-B2B55890A8A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22954" y="3214457"/>
            <a:ext cx="429086" cy="429086"/>
          </a:xfrm>
          <a:prstGeom prst="rect">
            <a:avLst/>
          </a:prstGeom>
        </p:spPr>
      </p:pic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960FA5C6-0BC7-554D-92B0-5A50D22DB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5421" y="3120248"/>
            <a:ext cx="617503" cy="61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28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552270" y="1346200"/>
            <a:ext cx="5265967" cy="11366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600" b="1" dirty="0">
                <a:solidFill>
                  <a:schemeClr val="accent6"/>
                </a:solidFill>
              </a:rPr>
              <a:t>綠色線段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代表：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已經</a:t>
            </a:r>
            <a:r>
              <a:rPr lang="zh-CN" altLang="en-US" sz="3600" b="1" dirty="0">
                <a:solidFill>
                  <a:schemeClr val="accent6"/>
                </a:solidFill>
              </a:rPr>
              <a:t>正確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走過的路徑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7DEDB5-529E-2B49-8C66-7077E6530F9D}"/>
              </a:ext>
            </a:extLst>
          </p:cNvPr>
          <p:cNvSpPr/>
          <p:nvPr/>
        </p:nvSpPr>
        <p:spPr>
          <a:xfrm>
            <a:off x="3552270" y="4706258"/>
            <a:ext cx="5265967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600" b="1" dirty="0">
                <a:solidFill>
                  <a:srgbClr val="FF3187"/>
                </a:solidFill>
              </a:rPr>
              <a:t>紅色線段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代表：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剛才</a:t>
            </a:r>
            <a:r>
              <a:rPr lang="zh-CN" altLang="en-US" sz="3600" b="1" dirty="0">
                <a:solidFill>
                  <a:srgbClr val="FF3187"/>
                </a:solidFill>
              </a:rPr>
              <a:t>走錯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方向了，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請修正路徑以便前進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3" name="Picture 2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50527C67-2DE2-F842-A563-9878AA916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4" y="1752600"/>
            <a:ext cx="3136900" cy="3352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6FCBEC-7CF7-2F49-8EBC-B86EB403F5B0}"/>
              </a:ext>
            </a:extLst>
          </p:cNvPr>
          <p:cNvSpPr/>
          <p:nvPr/>
        </p:nvSpPr>
        <p:spPr>
          <a:xfrm>
            <a:off x="3552270" y="2860651"/>
            <a:ext cx="5265967" cy="11366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3600" b="1" dirty="0">
                <a:solidFill>
                  <a:schemeClr val="accent2"/>
                </a:solidFill>
              </a:rPr>
              <a:t>黃色圓點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代表：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3600" b="1" dirty="0">
                <a:solidFill>
                  <a:schemeClr val="accent2"/>
                </a:solidFill>
              </a:rPr>
              <a:t>目前</a:t>
            </a:r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所在位置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997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590800" y="3026229"/>
            <a:ext cx="3777916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很好！</a:t>
            </a:r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297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1622754" y="4186855"/>
            <a:ext cx="5898492" cy="125996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接下來會出現如上圖所示之黃色方框。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請依照指示，透過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滾輪</a:t>
            </a:r>
            <a:r>
              <a:rPr lang="en-US" altLang="zh-TW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2800" b="1" dirty="0">
                <a:solidFill>
                  <a:srgbClr val="8D40C8"/>
                </a:solidFill>
              </a:rPr>
              <a:t>搖桿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來選取黃框處之選項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7DEDB5-529E-2B49-8C66-7077E6530F9D}"/>
              </a:ext>
            </a:extLst>
          </p:cNvPr>
          <p:cNvSpPr/>
          <p:nvPr/>
        </p:nvSpPr>
        <p:spPr>
          <a:xfrm>
            <a:off x="3552270" y="4706258"/>
            <a:ext cx="5265967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6FCBEC-7CF7-2F49-8EBC-B86EB403F5B0}"/>
              </a:ext>
            </a:extLst>
          </p:cNvPr>
          <p:cNvSpPr/>
          <p:nvPr/>
        </p:nvSpPr>
        <p:spPr>
          <a:xfrm>
            <a:off x="3552270" y="2860651"/>
            <a:ext cx="5265967" cy="11366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938DE5-BAFE-284A-8D4C-B2B74932F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818" y="1346200"/>
            <a:ext cx="1689100" cy="4445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47E1851-1450-8D46-8C76-A9726B5F660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96088" y="4634948"/>
            <a:ext cx="429086" cy="429086"/>
          </a:xfrm>
          <a:prstGeom prst="rect">
            <a:avLst/>
          </a:prstGeom>
        </p:spPr>
      </p:pic>
      <p:pic>
        <p:nvPicPr>
          <p:cNvPr id="12" name="Graphic 11" descr="Game controller">
            <a:extLst>
              <a:ext uri="{FF2B5EF4-FFF2-40B4-BE49-F238E27FC236}">
                <a16:creationId xmlns:a16="http://schemas.microsoft.com/office/drawing/2014/main" id="{B6C0B1E8-93AD-F348-AEB6-3EDE3DE88F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4918" y="4553054"/>
            <a:ext cx="617503" cy="617503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CBF052B0-30AA-1047-816C-52E228AAE2F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833" t="34680" r="32738" b="34408"/>
          <a:stretch/>
        </p:blipFill>
        <p:spPr>
          <a:xfrm>
            <a:off x="1622754" y="745784"/>
            <a:ext cx="5567739" cy="281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77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1622754" y="3881399"/>
            <a:ext cx="5898492" cy="125996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接下來會出現如上圖所示之按鈕。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請依照指示，透過</a:t>
            </a:r>
            <a:r>
              <a:rPr lang="zh-CN" altLang="en-US" sz="2800" b="1" dirty="0">
                <a:solidFill>
                  <a:schemeClr val="accent4">
                    <a:lumMod val="75000"/>
                  </a:schemeClr>
                </a:solidFill>
              </a:rPr>
              <a:t>滾輪</a:t>
            </a:r>
            <a:r>
              <a:rPr lang="en-US" altLang="zh-TW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zh-CN" altLang="en-US" sz="2800" b="1" dirty="0">
                <a:solidFill>
                  <a:srgbClr val="8D40C8"/>
                </a:solidFill>
              </a:rPr>
              <a:t>搖桿</a:t>
            </a:r>
            <a:r>
              <a:rPr lang="zh-CN" altLang="en-US" sz="28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來開啟這些按鈕</a:t>
            </a:r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altLang="zh-CN" sz="28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7DEDB5-529E-2B49-8C66-7077E6530F9D}"/>
              </a:ext>
            </a:extLst>
          </p:cNvPr>
          <p:cNvSpPr/>
          <p:nvPr/>
        </p:nvSpPr>
        <p:spPr>
          <a:xfrm>
            <a:off x="3552270" y="4706258"/>
            <a:ext cx="5265967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6FCBEC-7CF7-2F49-8EBC-B86EB403F5B0}"/>
              </a:ext>
            </a:extLst>
          </p:cNvPr>
          <p:cNvSpPr/>
          <p:nvPr/>
        </p:nvSpPr>
        <p:spPr>
          <a:xfrm>
            <a:off x="3552270" y="2860651"/>
            <a:ext cx="5265967" cy="113669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sz="3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A picture containing remote&#10;&#10;Description automatically generated">
            <a:extLst>
              <a:ext uri="{FF2B5EF4-FFF2-40B4-BE49-F238E27FC236}">
                <a16:creationId xmlns:a16="http://schemas.microsoft.com/office/drawing/2014/main" id="{9C1DD732-CD87-EA47-B1A6-1D3F4CD0E7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94" t="34815" r="32860" b="35505"/>
          <a:stretch/>
        </p:blipFill>
        <p:spPr>
          <a:xfrm>
            <a:off x="1647660" y="440575"/>
            <a:ext cx="5542833" cy="2726032"/>
          </a:xfrm>
          <a:prstGeom prst="rect">
            <a:avLst/>
          </a:prstGeo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F938DE5-BAFE-284A-8D4C-B2B74932F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818" y="1346200"/>
            <a:ext cx="1689100" cy="444500"/>
          </a:xfrm>
          <a:prstGeom prst="rect">
            <a:avLst/>
          </a:prstGeom>
        </p:spPr>
      </p:pic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947E1851-1450-8D46-8C76-A9726B5F660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10595" y="4365976"/>
            <a:ext cx="429086" cy="429086"/>
          </a:xfrm>
          <a:prstGeom prst="rect">
            <a:avLst/>
          </a:prstGeom>
        </p:spPr>
      </p:pic>
      <p:pic>
        <p:nvPicPr>
          <p:cNvPr id="12" name="Graphic 11" descr="Game controller">
            <a:extLst>
              <a:ext uri="{FF2B5EF4-FFF2-40B4-BE49-F238E27FC236}">
                <a16:creationId xmlns:a16="http://schemas.microsoft.com/office/drawing/2014/main" id="{B6C0B1E8-93AD-F348-AEB6-3EDE3DE88F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425" y="4284082"/>
            <a:ext cx="617503" cy="61750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45DA666B-3C6C-414D-A939-0329EC259915}"/>
              </a:ext>
            </a:extLst>
          </p:cNvPr>
          <p:cNvGrpSpPr/>
          <p:nvPr/>
        </p:nvGrpSpPr>
        <p:grpSpPr>
          <a:xfrm>
            <a:off x="1938622" y="5511800"/>
            <a:ext cx="4960907" cy="905872"/>
            <a:chOff x="2102501" y="5579934"/>
            <a:chExt cx="4960907" cy="905872"/>
          </a:xfrm>
        </p:grpSpPr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0072CBF6-92E5-514B-AAB5-5FC911E14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427316" y="6055256"/>
              <a:ext cx="1636091" cy="430550"/>
            </a:xfrm>
            <a:prstGeom prst="rect">
              <a:avLst/>
            </a:prstGeom>
          </p:spPr>
        </p:pic>
        <p:pic>
          <p:nvPicPr>
            <p:cNvPr id="16" name="Picture 15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5943D79-1763-284B-8146-E6B086F49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74504" y="5586683"/>
              <a:ext cx="1636091" cy="430550"/>
            </a:xfrm>
            <a:prstGeom prst="rect">
              <a:avLst/>
            </a:prstGeom>
          </p:spPr>
        </p:pic>
        <p:pic>
          <p:nvPicPr>
            <p:cNvPr id="18" name="Picture 17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880325DD-0086-704B-A931-58D11FB61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27317" y="5579934"/>
              <a:ext cx="1636091" cy="430550"/>
            </a:xfrm>
            <a:prstGeom prst="rect">
              <a:avLst/>
            </a:prstGeom>
          </p:spPr>
        </p:pic>
        <p:pic>
          <p:nvPicPr>
            <p:cNvPr id="20" name="Picture 1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D463225-5A2B-744E-B854-C2B860F2AA4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074503" y="6055256"/>
              <a:ext cx="1636091" cy="43055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3494FBF-5EA6-3643-8590-871C07F09D07}"/>
                </a:ext>
              </a:extLst>
            </p:cNvPr>
            <p:cNvSpPr txBox="1"/>
            <p:nvPr/>
          </p:nvSpPr>
          <p:spPr>
            <a:xfrm>
              <a:off x="2102501" y="587059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即：從</a:t>
              </a:r>
              <a:endParaRPr lang="en-TW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2DDA356-124E-804D-B1AE-2FC2EE4D16BB}"/>
                </a:ext>
              </a:extLst>
            </p:cNvPr>
            <p:cNvSpPr txBox="1"/>
            <p:nvPr/>
          </p:nvSpPr>
          <p:spPr>
            <a:xfrm>
              <a:off x="4737000" y="587059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變成</a:t>
              </a:r>
              <a:endParaRPr lang="en-TW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82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24F0C51-98FF-044C-9FB4-84A3801B0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734" y="2451843"/>
            <a:ext cx="690532" cy="6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5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93DBCD9-6B3C-5D45-99FF-D53822BCC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734" y="2451843"/>
            <a:ext cx="690532" cy="6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2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BD6E3427-B5C3-0C40-A4B1-7CEBD1B83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6E3E3B-3B3B-3F46-AF6C-8A695D8AB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6734" y="2451843"/>
            <a:ext cx="690532" cy="69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75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79CE308D-3E4A-0B41-99C8-C67CC8AF0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734" y="2451843"/>
            <a:ext cx="690532" cy="690532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0555376C-49CB-1C4B-A4E7-F6E2C2852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4800" y="33430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2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5" name="Graphic 4" descr="Game controller">
            <a:extLst>
              <a:ext uri="{FF2B5EF4-FFF2-40B4-BE49-F238E27FC236}">
                <a16:creationId xmlns:a16="http://schemas.microsoft.com/office/drawing/2014/main" id="{DCED994D-C51A-F141-A936-67B38BAF1D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9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5" name="Graphic 4" descr="Game controller">
            <a:extLst>
              <a:ext uri="{FF2B5EF4-FFF2-40B4-BE49-F238E27FC236}">
                <a16:creationId xmlns:a16="http://schemas.microsoft.com/office/drawing/2014/main" id="{C736C2B7-27BB-7F41-9277-B74E44A51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2428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1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Line arrow Straight">
            <a:extLst>
              <a:ext uri="{FF2B5EF4-FFF2-40B4-BE49-F238E27FC236}">
                <a16:creationId xmlns:a16="http://schemas.microsoft.com/office/drawing/2014/main" id="{221EEDDD-BC39-D54C-8A20-6D0CBAA89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4114800" y="3343097"/>
            <a:ext cx="914400" cy="914400"/>
          </a:xfrm>
          <a:prstGeom prst="rect">
            <a:avLst/>
          </a:prstGeom>
        </p:spPr>
      </p:pic>
      <p:pic>
        <p:nvPicPr>
          <p:cNvPr id="5" name="Graphic 4" descr="Game controller">
            <a:extLst>
              <a:ext uri="{FF2B5EF4-FFF2-40B4-BE49-F238E27FC236}">
                <a16:creationId xmlns:a16="http://schemas.microsoft.com/office/drawing/2014/main" id="{5218E899-FCE3-E24C-8CA3-EC5D4FFD2F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24286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9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156</Words>
  <Application>Microsoft Macintosh PowerPoint</Application>
  <PresentationFormat>On-screen Show (4:3)</PresentationFormat>
  <Paragraphs>32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亦甄 張</dc:creator>
  <cp:lastModifiedBy>亦甄 張</cp:lastModifiedBy>
  <cp:revision>61</cp:revision>
  <dcterms:created xsi:type="dcterms:W3CDTF">2020-03-27T07:31:57Z</dcterms:created>
  <dcterms:modified xsi:type="dcterms:W3CDTF">2020-06-04T09:24:55Z</dcterms:modified>
</cp:coreProperties>
</file>