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D88A0-36D1-4569-AD2B-24D99E27CD17}" v="15" dt="2024-01-09T17:14:4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jah Dodge" userId="912ece7ef9e42e0e" providerId="LiveId" clId="{751C6123-80DC-9D45-8DD4-D91E6367595D}"/>
    <pc:docChg chg="undo custSel addSld modSld">
      <pc:chgData name="Elijah Dodge" userId="912ece7ef9e42e0e" providerId="LiveId" clId="{751C6123-80DC-9D45-8DD4-D91E6367595D}" dt="2024-01-09T07:00:36.797" v="219" actId="20577"/>
      <pc:docMkLst>
        <pc:docMk/>
      </pc:docMkLst>
      <pc:sldChg chg="modSp add">
        <pc:chgData name="Elijah Dodge" userId="912ece7ef9e42e0e" providerId="LiveId" clId="{751C6123-80DC-9D45-8DD4-D91E6367595D}" dt="2024-01-09T07:00:36.797" v="219" actId="20577"/>
        <pc:sldMkLst>
          <pc:docMk/>
          <pc:sldMk cId="4145503133" sldId="261"/>
        </pc:sldMkLst>
        <pc:spChg chg="mod">
          <ac:chgData name="Elijah Dodge" userId="912ece7ef9e42e0e" providerId="LiveId" clId="{751C6123-80DC-9D45-8DD4-D91E6367595D}" dt="2024-01-09T06:57:08.439" v="51" actId="20577"/>
          <ac:spMkLst>
            <pc:docMk/>
            <pc:sldMk cId="4145503133" sldId="261"/>
            <ac:spMk id="2" creationId="{117E0E01-3126-82E4-2F73-D6F8B6879700}"/>
          </ac:spMkLst>
        </pc:spChg>
        <pc:spChg chg="mod">
          <ac:chgData name="Elijah Dodge" userId="912ece7ef9e42e0e" providerId="LiveId" clId="{751C6123-80DC-9D45-8DD4-D91E6367595D}" dt="2024-01-09T07:00:36.797" v="219" actId="20577"/>
          <ac:spMkLst>
            <pc:docMk/>
            <pc:sldMk cId="4145503133" sldId="261"/>
            <ac:spMk id="3" creationId="{C7A457D9-9EE9-E8D5-FEF5-59A7BF617864}"/>
          </ac:spMkLst>
        </pc:spChg>
      </pc:sldChg>
    </pc:docChg>
  </pc:docChgLst>
  <pc:docChgLst>
    <pc:chgData name="Elijah Dodge" userId="912ece7ef9e42e0e" providerId="LiveId" clId="{219D88A0-36D1-4569-AD2B-24D99E27CD17}"/>
    <pc:docChg chg="modSld">
      <pc:chgData name="Elijah Dodge" userId="912ece7ef9e42e0e" providerId="LiveId" clId="{219D88A0-36D1-4569-AD2B-24D99E27CD17}" dt="2024-01-09T17:14:49.416" v="14" actId="20577"/>
      <pc:docMkLst>
        <pc:docMk/>
      </pc:docMkLst>
      <pc:sldChg chg="modTransition">
        <pc:chgData name="Elijah Dodge" userId="912ece7ef9e42e0e" providerId="LiveId" clId="{219D88A0-36D1-4569-AD2B-24D99E27CD17}" dt="2024-01-08T19:57:08.176" v="8"/>
        <pc:sldMkLst>
          <pc:docMk/>
          <pc:sldMk cId="4258595710" sldId="257"/>
        </pc:sldMkLst>
      </pc:sldChg>
      <pc:sldChg chg="modSp mod">
        <pc:chgData name="Elijah Dodge" userId="912ece7ef9e42e0e" providerId="LiveId" clId="{219D88A0-36D1-4569-AD2B-24D99E27CD17}" dt="2024-01-09T17:14:49.416" v="14" actId="20577"/>
        <pc:sldMkLst>
          <pc:docMk/>
          <pc:sldMk cId="4145503133" sldId="261"/>
        </pc:sldMkLst>
        <pc:spChg chg="mod">
          <ac:chgData name="Elijah Dodge" userId="912ece7ef9e42e0e" providerId="LiveId" clId="{219D88A0-36D1-4569-AD2B-24D99E27CD17}" dt="2024-01-09T17:14:49.416" v="14" actId="20577"/>
          <ac:spMkLst>
            <pc:docMk/>
            <pc:sldMk cId="4145503133" sldId="261"/>
            <ac:spMk id="2" creationId="{117E0E01-3126-82E4-2F73-D6F8B68797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4-01-08T19:33:44.801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45474 44423 18201,'0'12596'0,"7591"-12596"0,-7591-12596 0,-7591 12596 0</inkml:trace>
  <inkml:trace contextRef="#ctx0" brushRef="#br1">45801 44831 2833,'-3'1'1632,"1"1"-216,0-1-263,-1 1-49,3 1-136,3-1-40,0-1-48,4 0-79,5 1-193,-2-5-32,4 3-40,4 1-72,9-1-88,3-7 16,3 5 48,4 2-16,-2-3-112,0 3-48,-2-1 25,-2-3-17,-2-1-104,1 7-24,2 1-56,0-3-16,0-3-8,0-1-16,-6 4 0,-6 0 0,-8 4 16,-2-3 16,-7-1 0,-3-5 8,-3 2-112,-8-4-4561</inkml:trace>
  <inkml:trace contextRef="#ctx0" brushRef="#br1">45799 45061 7210,'0'-5'2072,"2"-2"-376,3 0-343,3 2-225,1 5-104,4 0-72,1 4-240,4-3-111,9 0-177,3 1-48,1-2-72,4-2-24,2 0-40,-3 0-64,-4-1-88,0-4 16,-3 5-24,-1 1-8,1 2-16,-2 6-16,-2-4 16,1-1 8,-1 0-8,-1 0 8,-5-3-8,0-4-8,-7 2-48,-2 0-616,-4 1-1969,6 0-1367</inkml:trace>
  <inkml:trace contextRef="#ctx0" brushRef="#br1">45868 45231 928,'-1'-5'952,"-5"4"-207,0-1-361,-1-1-96,1-4-56,0 3 16,3 5 432,-1 2 168,3 3-248,-1 6-208,2-11-280,-1 0-48,-1 8-16,1-9 16,-3 3 320,2-5 801,0 1 55,-1-3-208,-2 6-96,1 0-207,2-3-121,2 7-40,0 2 16,3-6 24,2 1 16,1-1 8,1-2 16,1 0 17,3 0-41,7-2-56,6-1-48,11 6-48,11 0 0,7-8-104,-4 5-112,-6-1-152,-1 1-24,-4 3-24,-2 1-8,-3-2 0,-2-2-8,-3 3 8,-2 1-16,-4-3-24,1 3 16,-3 2-8,-6-2 8,-4-1-608,0 1-712,-1-4-1665</inkml:trace>
  <inkml:trace contextRef="#ctx0" brushRef="#br1">47137 44839 4545,'4'-2'7194,"-5"9"-6122,0 6-144,1 6-176,1-7-104,0 11-40,3 9-48,-2 5-247,-2 7-97,0 2-120,0 1-24,3 0-24,-1 0-16,-2-7-24,3-7 16,2-16 0,0-5-8,-5-3 0,1-5 8,2-4 8,0 0 64,-5 3-408</inkml:trace>
  <inkml:trace contextRef="#ctx0" brushRef="#br1">47158 44916 6041,'-7'-4'3009,"7"-3"-1849,1 3 48,2-1-247,5 0-209,-1-5-152,5 8-80,4-3-136,3 0-24,3 5 0,-3 2-48,-1 3-120,1 0-64,6 4-56,-5-3-16,-8 13 0,0-5 16,-2 2 313,-3 1 47,0 7-224,-3 3-48,-3 1-16,-2 3 8,-4-3 24,-3 6 32,-1-2 8,-2 2-56,-6 2-80,-2-2-16,-1-5-24,1-10 0,0-9 0,-2-5-8,3-5 8,-6-2 0,4-6-232,7 2-560,7-5-1985</inkml:trace>
  <inkml:trace contextRef="#ctx0" brushRef="#br1">47671 45185 2545,'-4'-4'3008,"-2"-1"-1519,-2 1-129,6 0 24,-5-3-296,-6 5-159,1-1-361,-7 0-48,3 6-24,4 2-56,-5 7-88,2 8-112,5 2-168,4 0-40,6-1-24,4-4 0,3-3-8,0 0 0,8-14 0,3-4-8,5-6 8,-4-5 0,-4-5 8,4 2 8,-4-3-16,-3 4 8,-4 7 8,-2 8-16,-1 12 8,-2 2 8,-5 13 80,2-5 72,0-1-16,0 4-72,-1-5-48,4-3-16,3-7 40,0-3-376,0-10-1544,3-2-881</inkml:trace>
  <inkml:trace contextRef="#ctx0" brushRef="#br1">47831 45023 3137,'8'-25'2680,"1"1"9,-3 10-601,0 4-407,0-1-649,-2 2-208,-3 9-272,-1-1-64,0 7-48,0 3-64,-3 6-32,1 3 41,-3 4 95,0 1-24,-2 6-128,1 0-40,0 7-96,0 3-8,2 3-64,3-4-40,2-10-48,2 0-8,4-21-16,-1-4 8,5 1-16,1-4 8,3-6 0,5 1-8,0 2-1424,0-7-1497</inkml:trace>
  <inkml:trace contextRef="#ctx0" brushRef="#br1">47789 45171 11010,'-5'7'2177,"5"1"-721,1-2-120,4-3-255,1-3-553,2 1-208,2-6-216,2-3-40,8 3-32,-1-2 0,9 0 8,-1 0 72,-2 6-1824,-2 1-1993</inkml:trace>
  <inkml:trace contextRef="#ctx0" brushRef="#br1">48119 45198 6409,'2'3'2297,"3"-2"-1577,0-3 40,3-2 88,3-6-424,0-4-127,-2 4-57,0-2 8,-1 1 184,-3 1 112,-2 0-136,-1 3-160,-4 3 56,-1 3 64,-5 1-144,1 1 0,-8 7 72,-1 1 0,-1 6-16,-3 3-32,5 7-32,5 0-23,5 3-105,3-1-24,9-10-48,0-7-8,3-4-8,3 5 16,1-11 0,1-3-8,0-2-921,-3-9-1255</inkml:trace>
  <inkml:trace contextRef="#ctx0" brushRef="#br1">48312 44959 6809,'-1'-2'3177,"3"-3"-1713,2-2 73,3-3-521,2 1-144,0 5-56,0 0-160,4 2-351,2 1-25,0 1-16,2 3-56,-3 3-112,-3 0-24,-2 4 64,-3-2 40,1 4 72,-3 2 32,-3 7-24,1 3-40,-1 1-56,2 2-8,-1 0-56,-2 2-24,4-2-32,-1 0-8,-1-4-16,3 0-8,-5-8 8,5-5 0,-2 2 0,-1-2-8,2-5 0,-4 5 0,0 0 8,0-5 0,-3-2 16,-3 2-8,-6-1 0,2 2 0,-9 6 8,-4-4 16,0-4 8,0-1-24,2-1-24,1 0-8,3 0-56,0-3-584,6-4-7346</inkml:trace>
  <inkml:trace contextRef="#ctx0" brushRef="#br1">47016 44895 2120,'2'1'737,"1"-1"-89,-3 3 80,-1 0 32,-2-5 32,-2 0-40,-2-3 73,0 3 47,-4-1-104,1-3-64,-5 5 24,1 0-104,4 0-240,-1 2-87,-1 3-169,7-9-40,1 0-56,3 5-16,-5 7 8,5-5-8,1 4 112,0 1 200,3 3 120,0 4-128,-2 4-120,0 1 24,-2 8 120,0 5 8,1 2-104,-3 3-72,0 5-80,-3 0-8,1 5 8,2-5-8,-2-7-16,-1-2-24,-2-3-16,5-6-8,0-3-16,1-4 0,4-8 24,-7-1 136,5-6 256,5-2-40,7-2-15,0-3-17,1 0-80,2 2-32,1 1-104,-2 3-32,-1 3-48,3 1 0,-2 0-16,-3 0-8,-1-2 16,2 0 8,-2-1 256,-1 0-768</inkml:trace>
  <inkml:trace contextRef="#ctx0" brushRef="#br1">52036 44858 7330,'-5'1'5433,"9"-2"-4665,8 1-48,-2 0 72,7 0 240,5-2 25,-3 3-161,3 5-96,2-4-192,8-1-112,1 2-136,5 2-72,3 3-144,2-5-40,-6-4-40,-4 0 16,-5-2-24,-3 1 1,-10-3-17,-8 2 8,-2 2-8,3-3-16,-7 4-16,-1 1 24</inkml:trace>
  <inkml:trace contextRef="#ctx0" brushRef="#br1">52055 45035 5793,'1'1'4785,"1"4"-3408,2 1-153,1 5-424,-5 3-128,0 1-24,3 2-8,4 4-95,0 1-41,-2-3-136,-2 1-88,1-1-88,1-4 24,0 1 48,3-8-16,1-3-56,2-2 0,-1-1-8,-1-2 8,4 1 0,3-3 8,2 1-32,-4 6-48,3-5-40,0-3 0,1 2-16,0 2-8,3-2 0,2 0 0,3-2-24,0-6 0,-2 2 0,-3-1 8,-3 0-8,-1-1 0,-2 4 8,-5 2-8,-2 1 0,2-3 8,-2 1 32,-2-2 8,-1 1 24,-3-1-15,-1 0-25,4 1-8,-4 1-24,1 1-8,-1-2 0,-2-2-8,1-6 8,2-2-8,2-2-8,-1 3-8,-1 1 0,-2 3 8,3 3-8,-3 2 16,0 4 8,-5 0 0,2-1-16,-2 0 8,-4 0 16,-3-2-16,-1 2 0,0-1 0,-10 0 0,-5 1 0,-11 1 0,-6-1 8,-6 2-8,2 3 0,6 1-8,4 0-8,3-2 0,2 3 0,6 4-8,6-4 0,7-1-16,3 1-16,11 1-713,2-3-1015,10 3-2241</inkml:trace>
  <inkml:trace contextRef="#ctx0" brushRef="#br1">52038 45454 7394,'-3'-2'4152,"8"0"-2039,8-4-377,4-1-79,5-2-385,5-2-104,11-5-288,8 3-191,3 6-337,2 4-96,4 1-48,0 0-32,-10 2-64,-7 1-24,-11-1-24,0 0-8,-11 0-8,-3-2-8,-6-1-784,-5 5-945</inkml:trace>
  <inkml:trace contextRef="#ctx0" brushRef="#br1">52668 45063 7202,'0'4'3144,"4"2"-1327,3 2-281,3 6-632,1 1-256,-1 4-152,3-2-40,-3-2-175,-2-2-73,1-6 56,2-3 64,-2-8 72,-1-1 8,1-10-24,-1-1-24,2-6 8,1 1 0,-2 4-104,-1-1-88,-1 4-104,-6 3-24,-1 10-24,-3-1 80,1 5-1616,0 1-1409</inkml:trace>
  <inkml:trace contextRef="#ctx0" brushRef="#br1">51511 45402 2200,'-2'5'1921,"2"-2"-1225,-2 0 1833,-1-3-1153,0 4 184,1-4 89,1-8-81,-1 6-400,-2-1-224,-3 1-304,2-5-87,-4 0-177,-2 2-56,-4-5 16,2-4 0,-1-1-72,1 0-48,-2-5-32,-1 5-32,-1-9-56,-1-3-16,-11 4-16,4-6 16,1 8 8,4 7 8,3 0 8,4 1-8,2 5-24,5 4 8,4 2 96,2 4-120,3 4-16,-2 3-8,5 0-8,-2-2-8,0-1-8,3-3 8,-7-1 64,0-2-72,-4 0 8,3 0 8,0 0-8,2 0-8,4 0 8,-4 0-144,2-3-1848,7-4 648</inkml:trace>
  <inkml:trace contextRef="#ctx0" brushRef="#br1">51189 45117 5129,'4'1'3801,"-6"0"-2505,-1-1-504,4-2 17,-2 2 23,-2 0-40,-5 1-48,-4 3-8,0 3-48,-1 0-48,0 1-239,-5 0-113,2 1-144,-3 1-32,-3-3-16,2 2-24,6-9 48,1-2 40,3-9-16,2-4-24,1-5-48,2-4 40,1 1 168,1 2 56,4 3-48,2 0-88,3-1-88,1 0-24,3-3-32,2 0 0,0 2 0,1-2 8,6 2 136,1 3 64,5 1-72,-1 5-48,-1 6-64,5 2-16,1 6-8,2-3-16,-3 9 0,0 0 0,-5-2-16,-3 4 8,-9 2 16,-2 1 0,-3-1 16,-3 2 16,-5 1 1,-1-5-25,-5 13-16,-1 2 16,-3 0 0,1 1-8,-8-2-16,-1-1 8,-6-2 16,-2-7-16,-5-8-16,2-6 8,-4-8 8,1-2-24,8-3-56,7-3-184,14 8-1145,4 3-687,8 9 1360</inkml:trace>
  <inkml:trace contextRef="#ctx0" brushRef="#br1">49984 44970 200,'1'-4'264,"3"-4"272,-8 10-48,7-2 336,-2 0 49,-5 0 719,3-1-976,-1-3-104,1 4-232,2 0-80,0 0 24,-4 4-120,4-4-24,2-1-32,-4 2-32,1 0-8,1-1 8,-1 3 0,1-6-8,2-2 513,-6 5-65,3 0-320,-2 0-64,3 4-16,-1-3-8,0 1-32,0 4 0,0-3 0,0-2 0,-1 7 8,1 0-8,0 0-8,0 4 8,1 4 32,-1 4 56,-3 8 112,2 0-8,1 4-96,-6 0-24,3 5-40,4 0-16,-1-6-16,-3-3 0,1-1 8,2-8-8,2-3 0,-2 4 0,0-4-8,5-1 0,-2-3 24,-4 1 16,1-1 400,3-5 48,-3 1-328,0-2-64,-1-2-48,0 0 24,2-3-40,4-4 400,0-1 153,2-1-161,1-1-80,2 4-136,1 0-64,3 1-16,-2 1 8,5 0-32,0 0-24,4 0-16,-2 0-8,3-4 0,2-2 8,-3-3 176,1 0 80,-1-2-136,5 1-88,1 3-56,-1 6-8,-3 2 16,1-2 16,-2 2-8,-2 4 8,-5-5-16,-3 2-8,-3-3 8,-1-5 16,-3 1 80,5 2 32,-5 0-8,0-1-48,3 2-48,-2-1-16,-1 2-32,-2-3 8,2-3 0,0 1-16,-3 0 8,2-2-8,2-9 8,-2-3 0,-1-2-8,2-2 16,2-8 40,-4 0-7,1 2-25,-1 1 0,0 1-24,0 4-8,-1 2 0,3 4 8,-1-1-8,0 1-8,-3 11 16,0 5 24,-2-1 32,-1 8-48,0-7-8,2-1 0,0 1-16,-3-1 0,-2 0 0,1 1 8,-1 1 8,-3-1 0,-6 2 0,0 2 16,-8 2 0,-2-1 8,-13 1 0,-10 3 16,-5-1-16,3-1-16,7 2-24,5-2 8,6 0-8,1-2 8,8-3 56,0-1 0,7 1-56,3-1-8,5 0 8,7-2 0,6 2 16,2-3-912,0-1-1025</inkml:trace>
  <inkml:trace contextRef="#ctx0" brushRef="#br1">50039 44891 3953,'1'0'1072,"2"0"296,3-1 249,3-2-401,4 6-648,5-5-120,2 2-8,-1 7-16,0-2-32,1-3 33,-3 4 47,-3-1-40,0 4-192,-4 2-80,-3 1-64,-1 0-16,-4 2 8,-2 8 16,-4 4 8,-1 3-24,-2-2-16,1-2-16,2-8-16,0 0-8,4-15-512,2-2-704</inkml:trace>
  <inkml:trace contextRef="#ctx0" brushRef="#br1">50375 44837 6169,'-2'-3'1249,"-1"5"-57,7-5 16,12-11-320,1 12-352,-3 1 1,4 1 47,1 9 40,-6-1-40,-3 1-96,2 5-88,-5 4 24,-7-1 64,0 0-32,-2 2-112,6 2-79,-9 8-137,-9 4-48,4-4-16,-2-5-8,2-4-16,5-5 16,-6-6-176,0 0-393,6-2-1295,0 2-1193</inkml:trace>
  <inkml:trace contextRef="#ctx0" brushRef="#br1">50090 45300 928,'9'-16'1048,"-6"5"297,2 5-41,-8 9-248,-7-6-104,3 6 57,11-4-9,0-4-160,-7 6-88,0-2-120,9-13-64,-4 6-215,-5 8-81,15-11-8,-2 1 24,-5 4-32,0 2-40,5 4-96,-3 3-24,-4 4-24,-1 5 0,-2 1 0,4-5 0,-3 2 8,-4 6-8,-3 3-16,6-16-8,-5 4 0,-3-4 0,3-8 8,-2 9 8,4-9 56,1 3 152,2-7 88,-4 7-128,3 0-120,2-11-32,1 2-40,3 4-24,-5 7-8,2-7 8,2 4-16,0 5-16,0-2 16,-2 3 16,-2-1 24,1 5 16,-1-3-16,-4 3-8,3-3-16,-1 2-56,8-6-944,5-11-944</inkml:trace>
  <inkml:trace contextRef="#ctx0" brushRef="#br1">45601 45953 3169,'-12'5'2624,"11"0"-1776,13-9 177,1-1 191,-10 5-272,-8 2-432,13-7-24,-1 2 80,-9 5 57,2 1 175,10-4-8,0 3-152,0-1-80,2 0-192,-2 1-80,2-2-104,-1-2-16,5-4 32,-4-1 48,-1 3 17,2 0-49,-1 0-72,-1 1-8,2 2-24,2-4 0,-1 4-8,-1 1 0,3-2-16,2 4 8,-1-1 32,2 3 0,1-1-48,3 0-16,-2 1-24,1 1 0,3-3-16,-5-2 8,2 0 0,5 0 16,-1 0 24,-3 6-16,5-3 0,1 4-24,5-1-8,4-6 8,3 3-24,7-1 0,-2-4 0,-5-1 8,-2 1-16,-2 2 8,1-2 0,0 2 8,5 2 0,5-2 0,7 0 16,-6 2-8,0-2 0,0 0 0,-9 0 0,-3 0-8,5 0 8,4 0-8,8 0 0,3 0 0,-6-2-8,-3-2-8,-4-2 8,-3 1 0,4-2 8,1 3-8,8 2 0,5 0 8,-2 2 0,-4 0 0,-12 4-16,1 0 8,0-4-8,6 2 8,6-2-8,7 0 0,-1 0 0,-6-2 0,-7 0 8,3 0-8,-1 2 0,4 0 0,10 0 8,2 2-8,-8 2 0,-6-3 8,-3 4-8,1 0 8,7-1-8,5-2 0,11 1 0,-12-1 0,-4-2 8,-4-2-8,-3 2 8,5 0-8,9 0-8,7-2 16,-9 4 0,-8 0-8,-3-2 8,-3 3 0,6-1-8,5-2 0,9-2 8,-4-1 24,-8-3 32,-4-1-8,-1-2 8,1 4 0,8 1-16,7-1 8,-6 3-24,-5-3 0,-8 4-8,-4 1 0,6-3-8,2-2 0,11-2 0,-1 0 0,-5-1-8,-3 1 8,-9 0 0,-4 1 0,3-1 0,4 0-8,3 2 0,2 1 8,-6 1 0,-5-1-8,-6 0 8,-1 0 0,-1-1-16,1 0 16,-1 1 0,0-2 0,4 6 8,-2-3-8,4 1 24,-6-1 8,1-2 24,-4 1 32,-4-1 72,6 2-8,-5-3-56,3 5-24,1-2-40,-2-2-8,4 1 0,4 4-8,0 0-8,0-2 0,-2 1-16,1-2 8,-9 2 0,0 1-8,0 2 8,0 1 0,-2 1-8,-2-1 8,-1 3 8,2-3-8,3 0-16,0-1 16,4-2 0,-3 1-7,-1 1 7,2-2 8,-2-2-8,-6 2 16,-4 6 0,0 1-16,2-6-16,1-2 8,2-2 8,1-1 0,1 0 40,1-1 24,4-1-32,-1 0-8,5 5 0,0-1-16,-1-7 0,-3 7 8,-5 3 0,1-3 0,-6 0-8,-3 2 16,2 2-8,-2-3 0,0 2 8,0 0-16,-1-1-368,-5 3-449,0 0-991,-3-5-296,-1-5-1329</inkml:trace>
  <inkml:trace contextRef="#ctx0" brushRef="#br1">45546 46724 2961,'-7'2'1560,"-1"2"4281,11-6-4809,0-1-119,3 3-41,6-1-112,-3 0-16,8 1-64,-3 3-104,-1 4-136,-2-3-31,1 1-17,0 1 0,-1 2-112,3-3 0,3-5 56,-2 2-24,-3 1-112,4-1-40,3 0-56,-2 1-16,-1 4 0,3-6 16,3 3 40,-3 6 0,8-3 8,1-1 16,8-2-32,-4 1-24,0 3-40,-3 3 8,1-2-16,1-6-8,0 3 24,3-2 8,5 1-24,4-2-16,13-3-8,2-3-8,-5 3-16,-4 3 0,-7 1-8,2 0 0,2-2-8,4 1 9,14 1-9,4-4 0,-7 0 0,-5 3 0,-4-4 0,1 2 0,6 1 0,9-5 0,3 3 8,-6-2-8,-11 0 8,-1 4 0,5-2-8,7-5 8,6 8-8,-3-3-8,-9-8-16,-4 2 24,3-3 0,7-2 0,11 5 24,5-6 0,-19-5-8,-4 4 8,0 1-16,5 4 8,11-4-16,-2 3 8,-11 4 8,-5-2-16,-6 0 0,6 1 8,13-2-8,7-2 0,-9-3 0,-8 2 8,-3 2 0,-3-1 0,8 2 0,8 3-8,4 2 8,-9 0 8,-7 0 0,0 1-16,7-2 0,6-1 0,6 0 0,-5 0 0,-7 0 0,-4 1 0,5 1 8,9-1-8,4 0 8,-5-2-8,-12 5 0,0-5 0,12-1 0,8 2 8,-2-5-8,-8 1 8,-11-3-8,3 1 16,11 0-8,9 0-8,-13 0 0,-9 6 0,-6 1 16,4-2-16,4 4 0,9 2 0,-6 0 8,-9-2 0,-9 4-8,-1-4 8,2 1 0,3 1 0,8 3 0,3-1-8,-11 0 16,-7 3 8,-6 1-16,2 1-8,-2-4 16,1 1-8,7-5-8,4 0 8,1 1 8,-5 1-8,-5-4 0,-5 3 8,-3 4-8,1-5 8,-1 0 0,-1 7 8,5-5-8,0 0 8,1 3-8,-1-1 0,-5 1-8,-1-1 8,-3-4-8,5-1 8,-5 2 8,-5-1-8,2-5 0,-1 2 16,3 4-16,3 2 16,1 5 0,-3-1-8,-2-4 8,3-2-16,-2 1 0,-6 3 16,-5-2 0,5-6 0,-5 3 16,0-6 32,-6-1-1016</inkml:trace>
  <inkml:trace contextRef="#ctx0" brushRef="#br1">46687 46338 2905,'0'-4'3056,"0"0"-1031,1 4-865,4 1-128,-1 6-40,-2 5 113,1 8-97,2 1-168,-2 2-296,-1 6-112,0 4-120,-1-2-80,-1-1-136,0-3-32,1-2-24,5-8-16,-1-2-16,-2-5-16,0-8-528,1-4-736</inkml:trace>
  <inkml:trace contextRef="#ctx0" brushRef="#br1">46572 46344 4361,'-3'-1'3161,"3"-5"-377,4 4-1656,5 0-239,2 3-145,3 2 48,5 0 48,3-4-120,3-1-264,4-6-88,0 2-135,-1 0-97,-3-1-72,0 3 0,-6 3-24,-2 1 248,2 2-2337,1 6-4160</inkml:trace>
  <inkml:trace contextRef="#ctx0" brushRef="#br1">46984 46463 6161,'-5'7'3121,"3"0"-1505,1 11-447,1-1-17,0 12-296,-2 4-232,2-4-280,-2-1-80,2-6-160,0-2-40,-2-11-32,2-3-8,4-8-1016,1-2-1472</inkml:trace>
  <inkml:trace contextRef="#ctx0" brushRef="#br1">46992 46325 6769,'-12'-12'6970,"10"-2"-6330,1 2-160,-2 2-160,3 4-144,0 7-168,6 4-16,-1 4-136,3 3-1656,1 1-1673</inkml:trace>
  <inkml:trace contextRef="#ctx0" brushRef="#br1">47142 46615 7738,'0'2'2584,"4"-6"-1680,4-9-31,-2-1 159,-2-4-536,4-5-200,2 0-192,0 4-32,1 5-40,-2 6-16,-3-4 16,3 5 176,-5 9 296,3-2-56,-7 6-168,2 4-80,3 4-88,-4 8-8,3-5-32,0-5-24,-2-2-24,2-1 16,6-10-16,-5-4-8,-3 1 16,6-3-8,1-6-8,0 5 0,-2 3-8,-1-2 8,-1 2-8,-2 5 9,2 7 15,-2 7 24,1-1 48,-1-1-16,-1 6-48,3-2-16,0-3-8,3-2-168,0-2-2337,1-6-3584</inkml:trace>
  <inkml:trace contextRef="#ctx0" brushRef="#br1">47446 46566 8050,'6'-1'2392,"2"-5"-1240,4-6-207,5 2-225,4-1-536,1-5-96,-2 3-40,-5-2 0,-9-1-96,-1 6 536,-8 5 568,-1-4-352,-11 10-79,-7 1-65,-7 4-184,-1 16-104,10 2-176,5-6-48,11 6-24,4-1-16,6-4-16,5-5 8,6-10-400,2-4-761,9-6-2599</inkml:trace>
  <inkml:trace contextRef="#ctx0" brushRef="#br1">47681 46340 5337,'1'-17'5969,"2"8"-3976,0 5-353,-3 9-656,4 3-111,-5 12-185,-2 6-96,3 7-232,0-6-96,0 4-152,-2-3-56,4-11-24,1 0-8,-1-3-312,7-1-808,1-3-2953</inkml:trace>
  <inkml:trace contextRef="#ctx0" brushRef="#br1">47799 46597 8274,'-6'0'6633,"4"-1"-4904,1-7-753,0-3-72,0-2-672,0 3-136,1-4-56,1-3 48,0 4-1528,3 0-1505,1-1-2360</inkml:trace>
  <inkml:trace contextRef="#ctx0" brushRef="#br1">47811 46359 5537,'0'-22'4137,"0"5"-1080,-1 10-1233,1 4-608,1 3-776,0 0-215,3 9-161,3 2-40,2 7-689,2 3-943</inkml:trace>
  <inkml:trace contextRef="#ctx0" brushRef="#br1">47927 46554 4401,'8'20'4161,"-1"-5"-1193,-1-7-1311,3-8-361,1-6-464,-1-5-208,2-3-272,-1 1-103,4-3-161,-3 1-40,0 8-16,1 5 8,-1 4-24,-1 5 0,-1 1 0,2-1 8,1 0-16,1-4 0,1-3 8,1-3-16,1 3 0,1-7 8,-1-8 0,-2 5-8,-1-4 8,-1-1 0,-4-4 8,-5 2 0,-4 6 8,-2-4 8,-7 3 0,-7 3 16,-5 6 232,3 6 304,6 9 64,5 4-208,6 9-232,2 5-64,9-5-56,4 3-24,2-7-32,1-7-16,3-4 0,1-5 24,-3-7-8,-2-1 0,-2 2-456,-2 2-1392</inkml:trace>
  <inkml:trace contextRef="#ctx0" brushRef="#br1">48726 46476 1776,'-9'4'2841,"4"2"-1345,0-10-231,2-1-49,1-5-440,4-2-56,1 2 64,2-2 49,2-3-57,1 4-160,2 1-216,3 0-16,3 1-128,1 3-80,0 3-104,3 8-16,-2 0 8,-4 1 8,-11 6 96,1 3 40,-4 2-24,-1-2-8,-7 5-56,-2-1-40,-2-5-40,0-1-8,-1-11 0,3 4-16,1-8-24,8-9-8,1 0-24,1 2-32,12-8-80,2 1-128,8 10-816,5 7-424,5 15-1801</inkml:trace>
  <inkml:trace contextRef="#ctx0" brushRef="#br1">49025 46557 3905,'10'0'2760,"-2"-7"-735,-2-1-385,-4-3-360,1-15-215,-4 2 47,-1-1-96,-3-14-336,-5 4-32,5 1-71,3 0-129,5 12-280,0 6-64,3 6-56,2 0-24,2 5-8,2 0-64,-1 5-2345,0 4-1880</inkml:trace>
  <inkml:trace contextRef="#ctx0" brushRef="#br1">48953 46428 9762,'4'-2'1688,"11"-6"-807,5-1-25,5-4-608,4-1-144,4 6 392,3 6-1424</inkml:trace>
  <inkml:trace contextRef="#ctx0" brushRef="#br1">49472 46514 9194,'-1'-9'2272,"-1"-1"-559,1-6-385,0 0-264,-1-12-304,1-5-151,-1-5-329,-3 4-96,5 7 112,0 0 96,0 8-80,5 3-88,0 4-80,2 0-16,3 3-56,2 3-24,6 1-32,4 5 0,1 7 0,2 3-8,-2 5 0,4 2 16,-10 3 0,-1 2-8,-2 2 16,-7 1 0,-2 2 8,-3 3 0,-9 5 0,2-4-16,-10-3 8,-2-4-8,0-7-16,-3-5 0,-1-7-64,-2-9-224,11-6-776,4 0-480,18-5-2025</inkml:trace>
  <inkml:trace contextRef="#ctx0" brushRef="#br1">49943 46399 9298,'1'-15'1400,"-2"-2"-95,-4 4-233,-7 4-232,-6 3 64,-1 2 8,-8 9-215,7 9-121,4 3-208,4-2-72,6 7-168,6 2-80,5-11-40,4 3-8,3-10-8,3-8 0,6-1 16,0-4 8,-2-9 0,-3-2-8,-5 15 8,-3 3 0,-1 3 8,-2 8-8,-1 7 0,0 2-8,-4-1 0,2-3-16,6-12-584,-2 6-953,9-12-3280</inkml:trace>
  <inkml:trace contextRef="#ctx0" brushRef="#br1">50207 46227 9402,'0'1'3401,"-1"5"-2521,-4 1-256,1 4-232,1 3-48,-2 1-64,-3 2 40,1 3 152,0 5-63,1 1-257,1-3-56,7-14-72,1-8-24,4-2 0,3-5 16,2-8 16,5-2-16,-1-1 8,0 4-8,1 5-16,-1 2 8,-5 12 8,2 5 8,-1 7 16,-2 2 96,-3 9 112,-4 8-40,-7-7-8,-3 1-8,-10 8-80,-2-5-8,-1-2-32,-1-2-32,3-15-32,3-7-8,3-11-104,3-5-304,9-9-1825,5-8-1103</inkml:trace>
  <inkml:trace contextRef="#ctx0" brushRef="#br1">50555 46195 7738,'7'-4'1664,"2"1"-928,-1-3 96,-3 4-128,-1 5 977,-8 3-625,-4 2-24,0 2-79,-6 4-273,-5 6-120,3-5-224,1 0-48,4-3-112,1-2-64,10-4-80,3 0-24,6-3 8,1 2 0,4 9 24,2 1 16,-3 6 144,-7 6 88,-4 1-8,-1-1-56,-4-2-56,0-3-48,-2-7-80,-4 2-8,6-12 0,-2-2-16,1 1-768,-1-3-1000</inkml:trace>
  <inkml:trace contextRef="#ctx0" brushRef="#br1">47275 50089 7306,'-12'-10'3360,"7"5"-2295,-3-2 247,3 2 144,-2 6-328,-1 0-464,-1 1-95,-4 6-49,-1 0-48,2-5-56,-3 3-16,-6 7-72,1 1-48,-3 6-88,-1 5 0,-2 8 32,0 0 8,-3 11-32,4 8-40,0 3-48,3-6 0,0 10-24,6 4-24,11-1-64,5 1 0,8-5-24,5-9 0,8-20-16,1-7 8,6-12 24,4-10 0,12-5 8,8 8 0,2-6 16,-3-9 16,-10 2 16,-8 4-16,-5-1 16,0-5-272,0-2-2104,-1 1 1504</inkml:trace>
  <inkml:trace contextRef="#ctx0" brushRef="#br1">47745 50550 5985,'-5'-3'1785,"4"-5"-1033,-1 1 280,0 1 128,2-1-192,-1-2 169,-3 1-9,-2-1-176,2 4-216,-1 0-40,-2 4-103,-4 1-121,-1 6-240,-7 2-56,0 9-32,-2 5-24,0 4-104,0 4-8,9-3-24,12-5-16,8-4 8,-2-1 16,5-10-8,0-5-8,3-8 8,7-5 0,4-9 0,-8 1 8,3-2 8,2-2 0,-5-1 8,-4 6 8,-3 8 0,-5 10 0,-5 10 16,-3 7-8,0 12-8,0 1 0,1 5-16,-2 3 0,7-3 8,2-3-8,2-10-320,0-7-672,5-15-2353</inkml:trace>
  <inkml:trace contextRef="#ctx0" brushRef="#br1">48107 50024 7562,'-5'-6'5729,"0"12"-4337,4 1-80,0 8-247,-2 5 15,0 13-56,-1 5-56,3 17-64,0 5-63,-4 10-249,-3 4-168,5-6-272,-4 9-56,3-6-56,6-11-8,0-16-24,2-10-8,-3-16-56,2-9-392,4-10-1601,0-3-775</inkml:trace>
  <inkml:trace contextRef="#ctx0" brushRef="#br1">48359 50643 5105,'7'7'3649,"10"-2"-2977,4 1 80,-1-7 192,-5-4-111,-1-3-137,2-4-40,-4-2-152,-1-4-32,-7-6 0,1-2-40,1 4-152,-6 0-32,-6 12 0,-2 1 16,0 6 9,-1 0 7,-4 2-16,-2 3-56,-2 1-120,-5 4-24,2 4-40,3 2-24,0 5-8,5 3-8,2 7 0,5-2 0,10-3 8,-3 3 8,8-1 0,0-6-8,12-8 8,-8 4-8,2-5-424,8-3-737,-2-4-1967,0-1-1233</inkml:trace>
  <inkml:trace contextRef="#ctx0" brushRef="#br1">48580 50871 1944,'7'4'2753,"0"8"-8,-1-7-1257,1-4-400,2-9 408,-2-7 89,3-11-337,1-6-144,3-5-232,4-1-87,5-8-257,4 2-176,-5 14 136,-1 6 56,-3 12-368,-7 7-48,-1 7 48,-3 6 32,1 7-80,-6 1-32,3 4-32,-1 4-8,-6 4-24,2 0 0,2-3 32,1-5-472,7-9-1536,-2 3-737</inkml:trace>
  <inkml:trace contextRef="#ctx0" brushRef="#br1">49093 50581 6713,'0'-9'2249,"3"-1"-305,-1-3-223,-2 3-313,-2 1-392,-5-4-152,1 6-223,-2 4-17,-5 4-88,-2 5-112,-2 7-256,-1 5-72,3 16-64,3 0-32,5 0 0,4 1 0,6-10-24,2 5 0,10-9-16,4-11-8,3-14-8,3 10 16,7-18 0,-5-17-8,5-4 24,-12 0 16,-11-2 8,6-8 24,-10-15-8,5-6-8,-16 13 0,-8 4 8,4-7 8,1 7 8,-1 13 176,4 6 112,0 7 80,3 6-24,-2 15-80,2 7-48,3 9-96,2 0-48,4 6-64,-3 3-8,2 11-24,2 7 0,0 11 0,-2-2 0,-4 19 16,-1 10 0,4-15-24,3-5 0,1-17-680,-3-8-528,2-19-1353,-2-3 777</inkml:trace>
  <inkml:trace contextRef="#ctx0" brushRef="#br1">49566 50518 6505,'5'4'5073,"-6"-8"-4408,-4 3 55,-4-1 144,-4-2 64,-2 1-8,-2-2-135,-4 2-289,-2 6-48,1 9-136,2 2-104,1 7-136,3 10-24,8 2-32,0 3-16,10-3 0,4-4 0,-1-9-16,1-4 8,1-14-32,3-10 16,3-9 32,1-4 0,0-6 16,0 0 8,8 5-24,-3 1 8,-4 11 16,2 0-8,-7 12 0,-3 3 16,1 8-8,-3 6 0,-3 5 0,3 3-16,2-2-8,6-5 144,0-3-1440,-1-3-1441</inkml:trace>
  <inkml:trace contextRef="#ctx0" brushRef="#br1">49781 50783 10450,'-2'6'4265,"0"-13"-3193,2-3-367,0-9-273,0-1 136,-1-8 88,-1-3 0,0-1 136,0-3-16,3 2-136,2-4-39,4 6-89,2 2-96,6 7-160,3 9-56,2-1-96,5-1-16,6 6-24,-1 1-8,-5 8 0,0 0-16,-4 5-16,-3 1 0,-8 0-192,-1-1-784,1 0-1673,5 0-4824</inkml:trace>
  <inkml:trace contextRef="#ctx0" brushRef="#br1">51570 55617 6641,'0'-19'2505,"2"-5"-849,5-8-39,-5-1-273,0-9-104,7 1-376,6 2-167,4 0 47,2-6 8,1 15-328,6 2-120,0 9-104,6 6-64,3 6-64,3-1-8,6 4-8,5 3-24,-1 1-8,3 7 0,1 0 0,-6 7-8,3 6 0,-4-5 8,-10 11 16,-9 0 0,0 6 0,-9 9 8,-4 4-8,11 0-8,-13 19 0,-7-1 8,-4-5-8,-6 4 0,-11 3 8,-6-5 0,-7 11 0,-11 6 0,-6-10 8,2-1 0,-30-6-16,-4-8 8,-7-13 8,-9-5-8,11-17-16,3-13-8,12-14 0,-1-10 0,12-25 0,10-17-8,-7 0-8,3-7 0,14 4-8,4-6 0,8 9 0,5 9 16,19 7-16,2 3-16,11 18-40,-1 3-464,10 0-1408,8 8-585</inkml:trace>
  <inkml:trace contextRef="#ctx0" brushRef="#br1">51633 55824 6865,'0'3'4225,"0"-12"-1560,13 2 208,13-1-1817,6 6-104,3-9-416,8-10-224,13 14-184,-2 5-56,6-6-32,2 8 0,-10 2 0,-1-5 24,-23 4-1256,-7 11-928</inkml:trace>
  <inkml:trace contextRef="#ctx0" brushRef="#br1">51845 55480 5633,'-8'22'3913,"7"12"-1632,-3 22-641,0-6-224,2 3-320,0 14-103,2 4-305,4-6-168,4 8-272,1-9-96,4-14-104,4-12-24,-4-16 8,-2-5 0,-2-13-472,-3 1-600,0-10-1337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4-01-08T19:35:24.19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fitToCurve" value="1"/>
    </inkml:brush>
    <inkml:brush xml:id="br2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48360 63473 18201,'0'12596'0,"7591"-12596"0,-7591-12596 0,-7591 12596 0</inkml:trace>
  <inkml:trace contextRef="#ctx0" brushRef="#br1">48779 74961 1312,'0'1'2297,"1"-3"-1521,0-1-152,1 3-88,-2 0-32,6-3 40,0 0 129,-4 3 127,1-1-72,4 1-152,0 1-32,3 1-112,-3-1-96,3-1-88,4 0 8,3-3-96,1 2-56,3-3-56,-2 2-8,1-4-8,2 4 0,-1-2 8,1-1-8,1 1 1,-2 0-17,-1 0 8,0 1-8,2 1-8,-2-1 16,2-2 32,4 0 16,3 1-16,3-2-8,5 1-24,1-1-8,1 3-8,-3 1 8,-1 0-8,1-1-8,-3 2 8,0-1-8,-2 0 0,2-2 0,5-1 8,3-1-8,8 3 16,2 0-8,0 2 0,-6 0-8,-4 2 8,0 0-8,-6 1 0,3-2 8,6 1-8,2-4 0,8 5 0,1 2 0,-4 1 0,-2 0 0,-5-1 24,-4-1 16,3-1 128,2 2 64,7 0-40,5 2-48,4-2-56,-3 3-24,-11-2-16,3-1-16,-5-1-8,4-1-8,7-2 0,5 0 0,7 0 24,-6 0 0,-8-3-8,-1 1-8,-3-2-16,4 2 8,9 2 0,9-3 0,-5 3 0,-6 0-8,-6 0 0,-2 0 0,5 2 0,9-2-8,8 1 0,-1-1 8,-9 0 152,-6 2 48,-2 0-80,3 0-32,17 0-48,-2-2-8,-10 3-8,-5 0-16,-7-3 0,-2 0 8,7-1-8,9-4 8,0 1 48,-6 0 40,-8-1 8,-9 0-16,-3 2-48,-2 1-8,5-1-16,5-1 8,5 2 0,1-2-8,-10 0-8,-1 0 8,-11 0 88,0 0 64,0 1-8,-1 0-8,5-4 16,3 5-48,5-3-48,4-1-24,-1 3-16,-3 1-8,-10-1-24,1 1 8,0 2-8,-2-6-8,0 1 8,0 2 32,5-1 57,3-2 7,2 5 24,0 1-16,-3-3-56,-1-1-8,-7 4-24,-2-2 0,3 2 24,-2 4 0,1-4 8,1-2-16,5 2-8,-1 2 16,8-4-24,-2-5 16,-6 5 16,-4 1-16,-4-2-16,-3 2 0,3-3-16,-3-3 8,1 7-8,-1 3 0,3-2-8,0 1 0,6-1 0,2 0-8,3 1 8,-2 1-8,-4-3 0,-1 3 0,-7-3 8,0 0 0,-4 1 16,-1-3-8,-2 3 8,-1 1 8,1-3 0,-1 1 0,3 4-8,0 1 8,0 0-8,4-4-8,0 0-16,0 0 16,-1-1 0,-1 0-16,3 1 24,-4 1 16,-6 4 8,2-3-184,-5 1-1256,-2 0-929</inkml:trace>
  <inkml:trace contextRef="#ctx0" brushRef="#br1">50122 75376 3377,'-3'-4'2848,"2"-1"-887,0-2-193,1-1-624,1-2-287,2 4-185,0-1 48,2 4-160,-3 2-144,-2 3-72,3 3 8,2 4-64,0 5 8,-3 3-24,5-1-32,0 7-40,-2 7-31,-5 0-25,0 0-24,0 2-72,0-7 0,0 7 8,-3-1-16,6-3-32,3 3-8,-6-12-8,8-6 16,1-4 240,-2-2 120,8-3 56,-4-2 8,5 1-144,1 2-104,2 1-40,1 0-24,2-2-40,0 1-8,-2-1-40,-1-4 16,2-1 40,2 1 8,1 0 8,1 1-16,1 3-16,4-1 24,-1-1 16,3 1 0,-5-5 56,-1-3 72,-4-1 16,3-2-48,-8 2-31,-3 1-25,-9 0-64,4 2-32,3 1 0,-3 0-8,-3 4-8,0-4 0,-6 1 8,1-1 0,-1-3 0,-4-6 16,1-3 32,-4 1 0,-2-6-40,5-7-8,0-5-16,-2-2-8,-3-9-8,1 5-8,3-13-8,1-4 16,2 12-8,4 8-8,-4 9 8,-1 4 0,3 1-8,1 2 0,0 7-8,2 2 8,1 0-8,-1 6 0,2 1 8,3-8 8,-5 5-8,1 5 8,-2-1 16,-4 1 64,-1-6-40,-3 4-16,0 4 0,-5 0 16,-6 1 0,-2 4 0,-8-4-16,-6-1 8,-12-6-16,-3-2 16,-3 12 24,-6-2 8,-2-2-40,-2 6-24,-2 12-8,5-1-8,22 2-16,11-6-16,14-4-8,6-1 0,8-3-512,2-4-560,5-3-1753,-1-3-3344</inkml:trace>
  <inkml:trace contextRef="#ctx0" brushRef="#br1">50293 75280 1400,'-1'-2'2465,"2"-1"-561,-6-1-599,0 2-137,6 1-192,1 2-104,1 3-232,-2-1-144,4 2-176,2 1-7,-9 2 7,5 1-56,1 1-120,-3 1-8,1 1 56,-1 2 16,2 3-56,-5 3 8,-2-1 40,11 0-16,-7-4-96,-7 3 64,9-4 184,4-7 16,2-11 32,-2-3 64,0 2 40,-3 4-103,14-9-161,1 7-8,-3 0-40,-1-4-24,-3 5-48,1 4-24,1 2-40,1 2-8,0 0 0,1 1-8,-3-3 16,0 1 8,-4-3 0,-3 2 0,-5-3 16,3 2 160,-3-2-16,1-1 0,1-2-64,0 4-64,-1 2 0,0-4-32,0 0-8,0-3 8,0-1-16,0 0 24,-1-8 56,-3-7 24,-2-3-32,-2-6 16,0-2 40,2-4-32,1 3-40,1 7-40,1-1-32,2 12 0,-1 6 16,1 9 32,0 1-72,-1 6-880,1 7-912,0-3-6330</inkml:trace>
  <inkml:trace contextRef="#ctx0" brushRef="#br1">50349 75705 3353,'0'-1'1736,"-1"-2"-112,1-1-415,0-2-57,0-9 128,0-4-40,-3-1-247,-2 5-137,2 8-248,1-4-112,-3 0-120,0 7 400,5 3-464,0 8-216,2-4-32,0-3-48,-1 6-16,2-4 8,1-2 24,5 1 104,1 0 49,-5 0 63,3 7 8,5-7-16,-2 1-64,-1 0-72,2-2 16,1 0 8,-2-2-16,-1 2-16,4-3 8,-3-5-8,-3 6-8,0 2-16,-3-4-8,-3 3 8,-1 1 8,0 0 0,0-3 0,-3 2 24,1-7 16,-2 4-24,-1 4-24,3-4-40,1 0-16,0 8 0,0 0 8,1-2 0,0 6-8,0 2-8,-1-3 8,0 10 8,2-2 0,-1-2 0,-1 2 0,3-1-8,1-1-8,-2-2 0,1 0-56,1-4-1080,-1-2-881</inkml:trace>
  <inkml:trace contextRef="#ctx0" brushRef="#br1">53145 75495 1632,'1'-4'7786,"-1"7"-6850,-1 11-104,-1-3-191,5-10-65,-1 0-32,2 5 0,0 7 0,-2 6-80,1 4-200,2 1-80,-2 8-96,2-5-24,-2 0-8,-3-3-8,0-7-8,0-4 0,1-7 120,2-1 56,-2-4 40,2 2 32,0 0 137,0 1-17,1 4-184,5-3-48,2-1-24,-3 2-16,10 1-16,-4-1-8,12-3 48,3-3 16,-10 0-24,2-4 24,6-2 72,-5 0-24,2 1-88,3 2-16,-10-1 8,-2 1 8,-6 1 40,-2 0 56,0-2 104,-2 1-40,-1 0-128,0-2-40,-3 4-48,3-1 329,-4 0-321,-2-3 8,1-1-8,1-4 8,-2-3-24,0-1-32,1-6 8,0-6-24,-2-2-8,-2 0-8,0-1 16,0 0 0,1 6-16,3-5 0,1 7 0,1 3 0,-1 2 0,0 8 0,0 6 8,2-5 16,0 4 24,-2 4-16,2 3 8,-1-2-16,-1 7-8,0-8 0,0-1 8,0 7-296,-3 2-432,-1-10-1521</inkml:trace>
  <inkml:trace contextRef="#ctx0" brushRef="#br1">53303 75553 1776,'-4'-1'1953,"2"2"-233,3 1-264,-4-4-7,1 8-177,2 6-320,7-4-432,-4 5-32,-6 10-63,7 0-121,2 2-224,-4 4-24,3-6-32,1-1-8,3-4-40,-3 2-200,-2-8-1089,-4-2-999</inkml:trace>
  <inkml:trace contextRef="#ctx0" brushRef="#br1">53404 75577 6153,'0'-7'2705,"0"2"-873,-1-1-799,0 3-265,1 5-144,1-2-56,-1 9-40,-3 0 40,3 4-112,3-1-80,-3 4-120,-6 9-64,12 1-112,0-4-32,-4-2-32,0-2-8,-1-5-272,6-3-488,2-6-1896</inkml:trace>
  <inkml:trace contextRef="#ctx0" brushRef="#br1">53066 75477 2729,'0'-5'7329,"3"2"-5841,-1 3-143,0 1-89,4 9-352,3-10-176,6-10-71,4 5-81,8-3 0,9 2 128,16-8-8,-2 2-112,-3 1-152,-2-5 0,-6 5-16,-3 2-23,-8 3-17,-4 1-8,-8 5-104,-4 0-64,-1-2-72,-2-4-24,-2-2-40,-1 0-8,-4 0 8,0 2 8,-2 4-224,0-1-320,-3 4-1097,-1 2-871</inkml:trace>
  <inkml:trace contextRef="#ctx0" brushRef="#br1">53198 75381 2144,'-3'4'3169,"-1"-3"-1160,1-1-825,1-3-264,2-2 64,0 0 72,0-3 81,-1 0 103,0-5 88,3-4-152,-4 3-423,-1-3-137,2 0-256,-4 2-80,0-2 16,3 5-24,0 8-112,-1 1 216,6 8-360,5-5 8,0 3-8,2 4 0,6-3 0,1 1 8,0-3 48,2-2 32,6-2 32,-1-1-16,-7 1-64,-5 5-16,-2-3 16,2 0 0,-2 0 16,-7 0-8,-1 2-16,0-1 8,8 6 16,-8-3 0,-4 7-8,6 2 8,0 2-16,-9 6-8,-1 0-8,11 2-8,-6-7 0,-2-3-16,3-5-112,0-3-320,4-10-1368,-1-9 5657</inkml:trace>
  <inkml:trace contextRef="#ctx0" brushRef="#br1">50465 76470 1832,'4'1'5746,"-2"-6"-3138,0 2-263,-1-1-593,-1 0-192,1 12-535,2 10-369,1 8-384,-2 2-56,-2 4-112,0-5-40,1 4-8,2-6-72,-1-10-1216,-1-6-985</inkml:trace>
  <inkml:trace contextRef="#ctx0" brushRef="#br1">49673 76954 5073,'-4'-7'3097,"1"-5"-697,0 0-311,-1 6-913,-3 2-312,0 9-256,-5-1-112,-3 9-264,-3 10-72,-5 6 161,1 1 199,-4 3 32,1 6-192,10-6-256,4-5-64,5-4-24,-3-3-16,9-1-8,9-7-8,-6-6-72,8-1-24,10-12 48,-2 6 16,3-2 8,-1-12 8,-2 17 24,0-3 16,-4 5 8,-6 12 8,0-5 16,-2 8-8,-7 9 8,0 5-8,-4 2 0,-2-5 8,-3-7-8,2-5-48,-1-9-808,0-3-577,0-7-2007</inkml:trace>
  <inkml:trace contextRef="#ctx0" brushRef="#br1">49815 77531 7082,'4'-13'2248,"3"-23"225,-6-8-377,7-18-448,7 1-135,-4 1-585,0-10-256,-3-5-224,-2 12-104,7 24-64,-2 15 64,-7 15 0,-3 4-8,4 13 9,-3 6-49,4 5-160,4 11-48,1 9-48,1 4 0,-1-3 8,0-4 0,0-8-240,1-6-248,-5-5-689,2 1-487,-4 0 1432</inkml:trace>
  <inkml:trace contextRef="#ctx0" brushRef="#br1">49822 77355 7834,'3'-13'4817,"1"0"-2441,8-5-1280,-1 2-647,5 10-369,12-10 24,-9 16-216,0 6-745,10-20-2887</inkml:trace>
  <inkml:trace contextRef="#ctx0" brushRef="#br1">50076 77025 8082,'0'9'2096,"1"5"-151,5 3-1001,1 6-392,0 6-376,2 7-48,1-2-56,0-1 8,0-15 80,1 6 192,3 7 112,2-16-64,-7-7-64,2-9-88,0-5-8,1-8 121,-2-11 191,-2 2-56,4-17-88,2-3-56,-4 3-224,-4 6-40,2-2 24,7 6-80,-2 12-1360,-4 5-1009</inkml:trace>
  <inkml:trace contextRef="#ctx0" brushRef="#br1">50395 76921 6753,'0'0'2489,"1"3"-377,2 1-863,-6 6-233,3 5-376,0 4-96,-4 6 64,4 4 64,1 4-71,0 5-137,4-2-296,-2 0-88,-1 0-48,-2-7 0,6-11-8,-3 3-8,-2-8-32,8-15-32,-1 11-32,3-11 8,6-5 48,-1 7 16,1 2 24,1 3-280,1-9-1473,-2 3-1055</inkml:trace>
  <inkml:trace contextRef="#ctx0" brushRef="#br1">50383 77202 7386,'6'-5'3248,"1"3"-911,8-5-857,-1 0-520,6-13-728,6-2-104,-6 10 56,-2 0-8,-1 1-472,-4-1-608,-8-3-2713</inkml:trace>
  <inkml:trace contextRef="#ctx0" brushRef="#br1">50379 76959 9442,'6'-4'2993,"0"-2"-745,6 0-1040,6 1-623,0 0-481,3-4-24,6-5 16,-2 1-304</inkml:trace>
  <inkml:trace contextRef="#ctx0" brushRef="#br1">53489 76392 9322,'-1'3'1968,"-2"8"-671,6 7-545,-1-5-72,4 6-88,-3 2-152,0 7-304,-2 2-56,1-4-40,2-5-24,-2-9-424,-1 3-920</inkml:trace>
  <inkml:trace contextRef="#ctx0" brushRef="#br1">53247 77262 8066,'1'-7'4761,"-3"-12"-3449,1-4-264,-2 1-120,-5-11-159,-6-3-345,4 0-40,-4-5 224,1-1 80,8 1-40,1 3-80,2 9-200,4 9-72,3-1-47,-1 11-9,2 7-16,3-5-48,8 0-88,9 0-16,8 5-40,-8 11 0,-6 6 0,7-6 8,-3 9 8,-2-3 8,-10 1 24,-1 9-8,-4 7 16,-2-4-8,-11 5-8,3 4 8,0-1-16,-8-3-16,-2-11-64,-5-8-64,0-10-184,1-8-120,-19-1-384,0 1-201,30-11-367,6 4-288,8-2-561,7-3-383</inkml:trace>
  <inkml:trace contextRef="#ctx0" brushRef="#br1">53608 76857 5417,'10'-7'5153,"-1"1"-2648,1 5-625,0 2-680,-4 3-135,-10 13-321,4 0-144,4-8-120,-5 6-48,-7 12-128,-2 3-48,-2 0 64,4-1 0,-1 10-80,0 2-63,4-8-89,-2-2-40,7-9-32,3-5-16,9-9-40,1-2 0,6-6 24,4-1 16,4-2 0,-2-8 0,-11 4 8,7 1-32,-3 1-449,-9-6-351,-1-7-784,-4 5-473</inkml:trace>
  <inkml:trace contextRef="#ctx0" brushRef="#br1">53552 77081 10346,'8'1'2985,"4"1"-1097,12-9-351,1-7-361,3-2-720,2-1-248,0 0-136,-3 3 8,-4 0-440,-10 3-632,-5-1-1913</inkml:trace>
  <inkml:trace contextRef="#ctx0" brushRef="#br1">53559 76920 12067,'10'1'1984,"5"-3"-264,9-7-423,2 1-545,7-6-632,1 5-48,-8 13-16,2-13-64,-4 4-1136,-10 10-937</inkml:trace>
  <inkml:trace contextRef="#ctx0" brushRef="#br1">53165 77261 4289,'7'18'2640,"6"-10"-879,2-13-305,-2 12-616,1 1-232,-3-12-215,-1-1 95,4-22 520,-4 12 216,3 6-80,5-9-55,6-6-137,4 7-248,0 8-432,-5 1-112,2-2-48,2-1 0,-19 15-16,0 1-8,0-11-72,-5 9-224,0-9-832,0-9-408,-3 3-817,0-3-343</inkml:trace>
  <inkml:trace contextRef="#ctx0" brushRef="#br1">54037 76850 9050,'0'-4'2296,"-2"11"-511,-2-5-217,6-7-272,-4 5-391,-1 5-89,1 10-240,-2-9-160,1 10-96,0 7-8,-2 6-112,1 5-40,-1 2 32,2 7 0,1-7-96,4-3-16,1-12-16,5-2 48,2-11 72,4-12-24,2-3-16,5 0-7,5-2-73,3-1-24,-1 7 0,-11 4 24,-5 4-537,12-8-583,-6-5-1392,-14 2 2648</inkml:trace>
  <inkml:trace contextRef="#ctx0" brushRef="#br1">54321 76889 7114,'-1'3'3312,"-5"5"-1263,4 5-513,6-5-344,0 2-552,-3 5-31,-2 7-41,-9 1-96,7 2-208,6 2-80,-3 4-104,0-1-32,1-7 72,-2 2 112,3-10 96,6-8-40,-2 1-64,-1-2 8,7-11-16,5 0-32,0 8-96,0-4-48,3-3-8,2 6 8,-5-1 0,1-2-88,-5-3-704,-5 6-560</inkml:trace>
  <inkml:trace contextRef="#ctx0" brushRef="#br1">54277 77067 11162,'6'0'3153,"9"-4"-1193,1-4-495,1-2-465,0-2-760,2 0-144,6-2-32,0 1-40,-4 6-752,-6 5-896</inkml:trace>
  <inkml:trace contextRef="#ctx0" brushRef="#br1">54322 76942 10386,'4'-10'2825,"4"-2"-801,1 1-863,2 3-553,10 0-536,0 8-16,5-11-40,2 9-304,4 15-3033</inkml:trace>
  <inkml:trace contextRef="#ctx0" brushRef="#br1">54738 76880 7410,'-9'12'4817,"3"-1"-2297,4 6-976,0 0-375,-1 6-577,7 6-144,-7 2-272,-1 0-104,10-1-56,-4-3-16,9-7-184,-6 2-216,-5-5-576,5-6-457</inkml:trace>
  <inkml:trace contextRef="#ctx0" brushRef="#br1">54614 76904 11955,'8'-4'2624,"14"-3"-1336,-1 3-247,8-2-681,-9 9-136,1 4-128,4-3-24,-3-1-136,-1-2-240,4-1-1753,2 2-1119</inkml:trace>
  <inkml:trace contextRef="#ctx0" brushRef="#br1">55040 76834 8234,'-2'7'2848,"-3"2"-983,-1 2-257,3 0-568,0 7-231,-4 0-345,2 3-64,-5 6-120,-6-1-104,9-4-72,6 1 96,1 0 120,0-1-88,5-4-72,6-4-16,6-3-88,-2 3-8,2-10-32,0-2-16,1-5-16,8-4 0,-2 0 16,-9 1 0,-1 0-608,1-2-472,-1 0-961,-4 0-1399</inkml:trace>
  <inkml:trace contextRef="#ctx0" brushRef="#br1">54991 76993 7330,'0'0'6585,"10"-7"-5265,3-4 81,0-1-745,4-1-384,3 3-216,3-2-8,-5 9-8,-2 9-56,8-5-776,-2-2-681</inkml:trace>
  <inkml:trace contextRef="#ctx0" brushRef="#br1">54983 76836 11386,'4'0'5634,"20"-9"-4234,8-5-344,-2 2-512,-4 11-184,-2 9-232,1-4-48,-1-12-48,-5 16-184,-1-5-704,0-8-256,-3-1-848,-1 5-1401</inkml:trace>
  <inkml:trace contextRef="#ctx0" brushRef="#br1">48994 63911 3473,'6'-6'2472,"-3"1"-95,-3-2-337,3 2-439,3-4-209,-3-2-80,-10 4-216,8 2-151,5 0-281,-12 5-64,1-2 32,-4 2-64,-10 9-240,0 4-8,-9 8 32,-10 5-32,0 10-120,3 6-72,2-1-64,3 2-32,4 12-8,4 7 0,5 0-24,8-6 0,6-13-8,-3 4 0,18-3 129,5-3 63,4-6 56,2-7 16,4-6-104,3-4-56,1-11-64,3-4 8,9-10 24,5-6 24,-7-7-40,1-2-424,-3 1-1449,-3 1-1543</inkml:trace>
  <inkml:trace contextRef="#ctx0" brushRef="#br1">49284 64503 9114,'-8'0'3353,"15"-8"-1785,-3-2-56,-3-2-271,-3-5-113,6-9-216,2-4-104,-8 10-56,4-7 25,1-11-129,-3 1-88,-3 4-72,2 1-104,4 4-224,0 6-64,-2 11-48,1 0-24,7 3-16,0 3 0,7 1 0,2 2 8,6 3-216,-1 3-416,6-1-992,1 3-625</inkml:trace>
  <inkml:trace contextRef="#ctx0" brushRef="#br1">49586 64366 9490,'-1'2'2697,"8"2"-2137,3-3-48,7 1-224,1 0-136,2-10-104,6-6 0,-4-4-24,-7-1 16,-4 1 0,1-5 16,-8 4 8,-2 5 8,-7 7-24,-5 1 168,-1 5 424,-5 6-48,-7 2-240,-4 0-88,-4 6-200,4 1-24,8 6-40,1 4 0,5-5 0,7 1 0,7 8-16,7-12-16,8-8-312,2 5-584,8-3-2449</inkml:trace>
  <inkml:trace contextRef="#ctx0" brushRef="#br1">49892 64346 5921,'-26'0'3001,"2"1"-1249,2 5-367,7 0-897,3 1-200,6 2-216,0 5-56,6 3-24,1-9-32,6-8-64,0 8-24,6-8 0,1-12 16,5 2 80,-1 4 8,3 2 8,-3 2 16,-1 3 16,-5 4 48,-5 7 128,-3 1 32,0 6-88,-1 1-48,-7 1-64,4 0-64,4-11-5729</inkml:trace>
  <inkml:trace contextRef="#ctx0" brushRef="#br1">50142 64087 6569,'5'-15'4601,"0"3"-2928,-1 6 183,-1-1 681,-3 10-1705,1 0-64,1-2-208,-4 17-192,-1-2-24,-2 2-136,-1 17-24,0 9-56,-1 1-40,4 3-48,3-3-24,1-1 8,2-9 0,4-8-24,3-4 0,0-8-192,0 3-336,4-10-1192,0 0-905</inkml:trace>
  <inkml:trace contextRef="#ctx0" brushRef="#br1">50034 64273 8034,'-5'5'6185,"-4"4"-4241,13-5-879,11-4-57,-1 6-344,7-3-176,4-5-336,6-2-56,2 1-16,3 0-8,0-2-72,1 3-440,-5 1-1528,-3 1-2401</inkml:trace>
  <inkml:trace contextRef="#ctx0" brushRef="#br1">50458 64306 5265,'11'-4'2553,"4"-3"-1113,3-6-304,0 1-440,2-1-120,-3 0 65,-6 4-9,0-1-32,-6 3 96,1-1-40,-11 0-88,-10 1 96,-8 6 73,-6-1-65,-7 3-24,-1 2 0,3 8-232,9 2-64,7 8 56,-2 9-80,10 1-176,12-4-24,6-9-72,4 0-32,2-1-24,3-2-16,13-16 16,0-1 24,3 3-96,3 0-464,0 11-1464,1-3-3033</inkml:trace>
  <inkml:trace contextRef="#ctx0" brushRef="#br1">51066 64478 6353,'-1'10'2441,"1"2"-609,-3-2 25,6-9-713,2-2-248,-4-3 104,3-4 89,2-18-41,-5 3-64,1-8-216,7-10-120,-4 3-168,-1-5-80,0 0-119,1 2-89,0 8-120,-1 4-8,-2 15 0,0 8 0,1 5-32,0 0-16,4 11-16,0 7 0,4 5 0,2 6 0,11 8 0,2 3 0,9 4-32,3-6-32,-20 3 16,4-11 40,-5-15 16,-8-1 0,4-9-8,-7 4 0,-2-15 0,3-11 24,-5-9 24,-2 7 0,0-10 120,-5-12 88,-2-6 16,3-5-56,3 2-144,3 2-32,-2 15-16,-3 8-8,5 4 8,0 9-288,4 24-2961,8 0 585</inkml:trace>
  <inkml:trace contextRef="#ctx0" brushRef="#br1">51570 64393 11466,'7'-6'2329,"9"-6"-1385,-2 11-216,3-1-280,-1-6-328,-3-6-40,0 0-24,-2-2 0,-3-8 209,-4 1 103,-2 4-128,6 1-64,-16 9 296,-6 3 176,0 5-120,-4 4-120,-11 8-136,0 2-72,5 13-144,9 1-24,4-1-16,-1 4-16,13 0 0,2 0 0,9-13 0,2-10 0,5-5-120,-4-1-240,1 1-1064,13-11-601</inkml:trace>
  <inkml:trace contextRef="#ctx0" brushRef="#br1">51792 64270 8930,'1'2'2416,"2"0"-775,0 1-609,0 5-312,0 1-344,0 2-128,1-3-104,0 1 16,1 3 272,2 0 185,3-1-97,-2 8-184,3-5-192,-2-4-56,3 0-48,4-8-16,-1-7 8,3 2-16,-8 2 8,-3-11-8,7 0 16,-6 7-8,-6 3 24,6-1 56,4-1 8,-7 1-40,4 7-24,-1 10 16,-3-2-8,6-7-8,-2 14-16,-7 1-8,1-10-8,4-4-8,3-14 8,-4 7 8,-4-2 16,3-13-8,-2 1 272,1-3 112,3-7-128,-2-2-32,-1-2-104,4-5-64,-1 7-56,0 5-16,-1 10-192,-2 3-376,0 6-1448,2 0-1193</inkml:trace>
  <inkml:trace contextRef="#ctx0" brushRef="#br1">52614 64049 8938,'3'-2'3169,"-4"5"-1721,-4 0-264,-2 4-384,2 8 24,-3 6-111,1 0-105,0 4-120,-5 5-8,-3 6-56,3 3-128,-1 4-184,0 0-48,6-12-32,2-1-24,9-1-8,8-6 0,7-4-8,6-2 0,10-14 8,-6-2 8,-4-7 16,0 1 0,0-4 8,2-5 8,-7 9-384,0-4-712,-1 1-3337</inkml:trace>
  <inkml:trace contextRef="#ctx0" brushRef="#br1">52501 64252 14163,'10'2'664,"12"-1"120,9-4 233,-3 1-321,1-3-504,-1 0-88,-8-1-32,1-3-8,-2 1 0,0 0-200,-6 2-1745,2 1-2248</inkml:trace>
  <inkml:trace contextRef="#ctx0" brushRef="#br1">52530 64081 11378,'1'-7'1945,"13"-5"-745,1 7 120,6 5-519,10-10-201,-8 11-320,-5 3-136,7-4-80,0 1 0,0-2 152,-3 3-568,2 0-2609,0 3-2632</inkml:trace>
  <inkml:trace contextRef="#ctx0" brushRef="#br1">52972 64273 8898,'1'26'2288,"6"2"-1303,-1 4-153,6-8-392,0-12-176,-9 4 64,7-10 168,-2-5 248,-3-1 48,7-16 89,-3 12 79,-4-12-120,7-17-144,-4 6-216,-2 7-80,0-5-208,1 0-80,0 6-64,-3 2-8,2 3-16,-2 3 8,0 6-768,3-2-608,0 7-2665</inkml:trace>
  <inkml:trace contextRef="#ctx0" brushRef="#br1">53314 64341 9642,'7'4'2097,"1"-7"-801,-4 3-392,1-1-256,5-6-264,-1-6-48,0-5-48,-5 2-8,2-3 0,1-4-23,-2 7-129,-1 0-56,-4 10 0,-1-3 136,-3 6 152,-1 4-128,-2 9-160,-2 0-32,-1 3-32,1 2-16,2 3-32,2 1-88,2 2-216,0 3 32,1-1 120,5-5 48,5-2 112,0-5 16,-1 1-1,4-1 9,0-4 8,-1-5-16,4-9 16,-3 8-16,3-9-8,0-4 16,0-1 8,2 2 8,1-9-8,2 2 0,-5 8 0,3 0 64,-6 11 313,-3 2 63,-8 8-56,-1 3-64,4-6-192,1 2-40,-3 6-48,0-2-24,3-5-16,-3 6-344,3-6-1609,5-4-1239</inkml:trace>
  <inkml:trace contextRef="#ctx0" brushRef="#br1">53862 64050 10018,'15'-19'1192,"-6"1"169,-6 17 327,2-1-360,-3 2-455,-1 2-121,2 0-80,-4 10-40,1-3-104,3-4 48,-4 8 88,-5 5-16,-1 5-111,4 0-97,-5 17-184,-4 0-96,4 2-96,8-2-32,5-2-16,-4-4 0,5-10-24,9-8 0,2-3 0,1-8-8,0 0 0,-6 5 0,5-11-568,5-7-449,-2 1-863,-1 2-593</inkml:trace>
  <inkml:trace contextRef="#ctx0" brushRef="#br1">53706 64203 17508,'1'4'704,"2"0"-368,8-5 584,7-4-152,9-7-376,7-4-40,12 0-191,12 0-73,-7 5-40,-9 2 0,-2-2 16,-5 16-232,-4 4-1017,0-2 4474</inkml:trace>
  <inkml:trace contextRef="#ctx0" brushRef="#br2">48737 65142 5257,'4'-10'2817,"-2"5"-361,-1 1-823,2-3 575,-3 14-1272,-3 6-376,0 5-96,-3 0-31,-1 4-81,2 4-192,-1-1-56,2 4-48,2 2 16,-1 1 8,0-6 24,2-7 104,0 6 40,6-10 16,2-7 0,4-3 56,4-5-8,4-6-136,2 2-72,2 0-56,0 3 0,-4-1 8,-3-3-96,-1 2-1288,-1-2-809</inkml:trace>
  <inkml:trace contextRef="#ctx0" brushRef="#br2">48697 65272 5001,'1'2'5881,"4"-8"-4240,1-3-345,6-1-616,3-1-184,4 2-304,3 1-96,-2 8-32,2-2 112,-4 1-1776</inkml:trace>
  <inkml:trace contextRef="#ctx0" brushRef="#br2">48707 65091 9842,'0'3'3689,"4"-3"-2297,4 0-184,8-3-103,5-2-209,8-3-584,2 5-176,4-3-88,-4 2-8,-3-8 80,-2 4-520,-1 8-1520</inkml:trace>
  <inkml:trace contextRef="#ctx0" brushRef="#br2">49038 65218 3105,'0'-1'3929,"2"5"-2257,0 4-400,1 4-464,2 1-232,-1 5-280,1 6-55,-1-6-97,0-2-56,2-2-48,-1-6-8,0 4 0,1-6 64,2-6 144,-2-2 88,-2-3 320,-1-2 40,5-8-144,-3-4-24,0 2-8,1-3-80,-2-2-215,1-1-73,0 4-88,-1 5-8,0 5-8,3 3-8,0 1-833,-3 5-1007</inkml:trace>
  <inkml:trace contextRef="#ctx0" brushRef="#br2">49258 65277 7642,'-2'4'1584,"3"3"-64,4-6-495,-2 2-297,4-5-256,0-2-32,-2-4 0,3-3-32,0 0-128,-3 0-72,-1-2-48,-4 1-8,0 4-48,-2-3-8,0 6-24,-2 1-24,-3 2 0,0 2-8,1 6-8,1 2 0,-1 4-40,3 6 8,1 0-736,0 2-712,4-3-2153,2-1-1624</inkml:trace>
  <inkml:trace contextRef="#ctx0" brushRef="#br2">49276 65329 2152,'1'4'3089,"5"-4"-976,-2 3-601,5-6-712,0-1-248,-1 2-304,4-3-80,4-8-112,0 1 8,-1-2 72,0 2 120,-8 2 264,4-1 73,3 7-33,-8 6 56,-3 6 200,-1 7-152,-2 6-472,0 0-88,3-3-64,1 0-8,2-5-24,-2-2-632,3-11-2080,2-1-2193</inkml:trace>
  <inkml:trace contextRef="#ctx0" brushRef="#br2">49579 65138 3969,'9'-23'3257,"0"1"-489,2 8-999,-4 4-321,-3 3-312,0 4-240,-3 6-360,0-1 32,-1 1-95,-1 5-113,1 6-32,-2 2-16,-1 6-112,0 4-56,2 3-56,1-2-24,2-1-32,2 0-16,1-3-16,1 2 0,1-12-136,-1-7-384,1-3-1097,0-10-471</inkml:trace>
  <inkml:trace contextRef="#ctx0" brushRef="#br2">49544 65190 10562,'-3'2'2465,"4"0"-801,12-2-16,-2 0-431,5-6-521,3 1-120,3-4-312,1-4-104,4-1-104,3 3-24,-3 0 0,-6 2 8,-2-2-400,3 0-752</inkml:trace>
  <inkml:trace contextRef="#ctx0" brushRef="#br2">50068 65359 7490,'-2'0'1576,"3"-1"-520,2-7-120,-3 0-111,1-9-17,0-5 48,-1-4 8,3-1-8,-1-4 24,0 0-71,0 4-337,0-1-112,2 7-152,0 10-40,-3 2-64,-1 8-32,5 0-72,5 8 0,-8 9 16,3 1-8,5 9 8,-1 4 0,2-1-8,0 0-16,0-3-56,-2 6-32,0-11 24,0-14 40,-5 1 24,1-2 8,-5-12 0,0 0 16,0-11 16,0-3 32,-2-3 48,-2-2 24,1-3 40,1 0-16,2-5-72,4 1-24,-2 7-32,1 2 0,-1 13-8,-2 7 8,2 5-824,2 1-968</inkml:trace>
  <inkml:trace contextRef="#ctx0" brushRef="#br2">50426 65232 3273,'-1'-4'1952,"-1"-4"89,-5 2-97,0 0-72,-3 3-439,-2-1-161,1 3-368,0 2-280,-1 6-304,2 3-120,3 8-168,-1-1-24,7 2-16,2 1 0,5-7 8,7-6-16,-5-5-16,-2-7 0,2-6 16,3-2 8,0-6 8,-4 3 16,3 2 0,-2 3-16,-4 5 16,-1 4 0,0 6 8,1 4 0,0 3-16,-2 2-8,0 1-16,1 0 0,0 1 0,0-6 16,0-4-8,1-3 8,-2 0-16,1-2 16,3-2 8,-3-2-8,1-1 0,-1 2 8,1-7 8,2-1 0,0-1 0,1-2 0,3 1 16,-2 2 24,0 1 104,1 0 48,-1 4-71,-1 3-33,-5 4 40,2 1 0,0 0-56,-1 3-24,1 2-16,-1 1-16,-1-2-16,0-1 0,0 0 0,1-3-8,1-1-8,2-1 0,-3-2 0,1-2 16,1-4 56,-2-1 40,3 2 0,-1 2-8,3 4-24,-2 1 16,1 1 8,-4 4 0,-5 2 16,3 3-16,2-1-48,1 0-8,-4-1-32,4 0 0,-2-5-16,-4 6 200,9-7-1376,2-5-801</inkml:trace>
  <inkml:trace contextRef="#ctx0" brushRef="#br2">50727 65247 7050,'7'1'1928,"5"-2"-856,0-3 64,6-1-607,-3-1-273,-3-5 296,0 2 160,-3-2 80,-5 0 88,-4-2 24,-2 1-79,-10 6-73,-4 1-112,0 10-352,-3 3-56,7 4-40,0 3-48,8-1-136,-2 4-8,8 1 32,5-7 24,2 5-8,0 1-32,6-12-24,1-3 8,4-3 0,0-2 16,1-1-344,0-3-840</inkml:trace>
  <inkml:trace contextRef="#ctx0" brushRef="#br2">48698 65763 1824,'1'-2'4401,"2"0"-2840,0-1-225,-1 0-384,0 1-224,0 0-344,0 2-64,0 0-31,1 2 135,1 5 480,-4 2 88,0 8-72,-3 2-136,1 3-288,0-1-79,-2 6-209,3-2-88,-2 0-80,-2-4-8,2 0-8,2-7-8,1-12-8,-3 6 16,3-5 120,3-9 24,-2 5-40,2-1 0,1 0-24,0 4-16,4 3-48,1-3-8,3-2-24,0-2 8,0 3-16,3 4 8,5-10 0,-2 2 0,-4 4-8,5-3 8,3-2 0,-7 9 8,3 1-16,-2-6 0,6 0 0,3-4 0,-7 5 0,4-4 8,9 5-8,2 2 0,6-2 0,0 1 0,-1 3 8,0-4-8,-7 0 0,-2 1-8,11-2-8,8-6 0,8-6 16,4 1-16,-7 6 0,-3 2 32,24-1 56,10-3-16,-12 4-32,-7 4-16,27-5-8,1 6 0,-20-1 0,8-10 0,19-3 0,-9 5 0,-7 3 0,12 0 0,-15 5-8,-8-3 8,16-4 8,0 5 0,-19 0 8,-4 4 0,15-2-16,-4-2 0,-13-4 8,0-3-8,10 7 0,1-1 0,-22 1 0,-3-1 16,5-1-16,5-4 8,-8 9-8,-4 0 8,-7-11 0,-8 7 0,-5 0 0,-2-3 8,-2-1 8,-2 8 0,-1 2 16,-2-4 16,-5 0 64,-8 5 32,-2-5-32,3 1-32,-3 3-24,0-7-16,3-3 0,-4 0 16,-4 3 200,0 0 8,0-6-160,-3 8-40,1-6-24,17-14-16,-18 7-16,-7-2 0,15-6 8,-1-3-8,-6 0 0,3-3 0,9-9 0,-7-1-8,-9 10 0,3 4 8,6-1-8,-1 2 8,-1 6 8,-3 1 0,-5 12 0,5-2 0,3-1 8,-4 4-24,0-1 0,1-1 0,-3-2 8,1-1-16,1 2 0,-1 1 16,3-1-16,-3 1 8,-5 1 0,0 3 8,1 2 8,-2 1 0,3-3-8,-2 2 0,-1-1-8,0 1 8,1-4-8,-1 2-8,0-1 0,-1-1 16,0 2-8,-3 0 0,0 0 8,1 2-8,-7-1 0,5-1 8,-3 0-8,-12 2 8,0-2 0,4-2-8,-2 1 0,0-1 64,1 0 200,-1-1 9,0 3-105,-2 0-48,-9 0-56,-4 3 0,0-1-40,8-5 0,3 1-16,-1 2 8,-3 0 8,0-1-8,-10 1 72,-8 1 24,10 2-16,1 0-32,10-3-24,-5 0-8,-13 1-16,2-1 8,0 0 8,2-1-8,9-2 16,4-1 24,-5 4 24,-14 1-24,-3 2-32,8 1 0,8-1-16,-1 1-8,2-2 8,-6-1 0,-10-1-16,3 1 0,12 0 0,2-1 8,-2 2 0,-6 3-8,-8-2 0,2 2 8,4 2 0,9-5 8,7-2 0,-9 6-24,-8-1 16,1-5 0,3 3-16,5 1 8,1 9 8,0-4-8,0-7 8,-1-2-8,-3 5 0,0-2 8,9-8-16,2 5 0,3 2 0,1-2 0,-2 4 8,-6 1 8,-5 6-8,5 0 0,7-11 0,5 2-8,1 5 0,3-3 0,1-4 0,5-2 8,-1 6-8,3-3-8,2-1 0,-9 4 0,11-4 8,3 2 0,-1 2-8,2-4 0,4-4-200,2 2-776</inkml:trace>
  <inkml:trace contextRef="#ctx0" brushRef="#br2">48750 66569 2793,'0'0'1736,"1"-2"-72,0-3-279,0 1-41,-1 1-128,-1 2-144,1-2-199,0-2-49,0 4-160,1-1-80,1 4-168,0 4 0,1 9-24,1 3-120,2 7-128,-1 6-8,1 4-40,0-3-40,4-2-16,0-1-8,-2-10 24,-4-2-8,3-13-16,-1-1 8,-1-7 113,6-6 207,-2-4 104,-1 0-184,0-4-176,-4 3-32,2-2-40,8 1-8,-6 6-8,0-4-8,3 14-8,-5 9 0,-2 5 16,3 3 0,-2 6 8,3 3-8,0-1 0,-4-1 0,0-11-8,2-4 8,-3-6 0,0-5 0,-2-10 24,1-2 168,-2-11 384,2-2 48,1-2-64,0-5-80,-1-5-96,1 5-63,0 11-177,0-2-72,-1 0-40,1 11-16,-1 1-8,2 1-8,-2 8-1025,2 2-895,1 3-1537</inkml:trace>
  <inkml:trace contextRef="#ctx0" brushRef="#br2">49140 66446 7154,'-4'2'3608,"2"3"-2311,0 3 7,6 6-360,0 4-128,-4 13-176,2 6-120,-2-1-79,3 3-81,-1 3-208,2-4-56,1-3-56,-9-4 8,6-17-8,7-8-8,-2-11 224,6-8 176,-2-7-48,-2-4-136,0 3-152,4 2-24,-4 3 0,-2 7 0,-2 9 184,-4 2 272,-2 10 8,1 5-248,1 4-200,-3-1-40,0 1-16,4-4-8,1-5-8,1-3-192,0-7-1112,5-5-664,-2-6-1425</inkml:trace>
  <inkml:trace contextRef="#ctx0" brushRef="#br2">49374 66703 9818,'0'6'2553,"2"-1"-1217,3-3-152,3-2-256,4-1-440,0-3-95,1-3-97,2 0-40,-4-2-160,-4 1 72,0-3 200,-3 0-24,-4 4-80,6-6-56,-12 2-104,2 4-32,3 0-16,-10 4 0,2 2-8,6-4-16,-3 5-16,-4-2 0,5 2-16,1 6-80,-2 3-320,2 5-56,0-2 120,2 0 40,4 4 32,0 0 16,3-3-192,2 0-265,1 1-823,-1-1-520,3-4-929,0 6-296,-3-2 1025,1-2 1136,0-5 1376,-2 1 272,-1-1 80,3-2-136,-1-1-8,-2 1 352,1 3 825,-1-3 47,-2-2-80,2-1 49,-2-4-177,1-5-192,-1 0-400,1-4-183,-1-1-257,2-1-72,0-2-32,-2 0 64,1-1 120,1 1 16,1-6-24,1 2-8,2 5-87,-1-2-73,6-1-120,-1 8-48,0-1-48,-3 8-8,2 1-32,1-7-8,-3 15 80,3 1 24,0 0-96,-6 9-24,-2 2-24,6-7-16,-5 10-16,3 4 8,-4-6-8,-4-2-104,8-4-1368,-1-1-969</inkml:trace>
  <inkml:trace contextRef="#ctx0" brushRef="#br2">49293 67606 5489,'-4'6'1705,"1"-4"-809,1-1 80,0-1 312,2-2-96,2-6-359,0-3-9,2-2 64,0-5-16,3-8-184,-2-1-88,3-6-79,1 4-33,3 4-136,-1-1-64,1 3-120,0 1-56,-1 8-32,-1 6-8,-2 6 64,1 4 56,1 6 72,2 4-56,-1 5-120,-4 2-16,-2 6-32,1-4-16,-4-5 8,3 4 8,6-6-16,-8-1 0,-2 4-8,2-3 56,1-2-872,-1-4-1048,0-4-1745</inkml:trace>
  <inkml:trace contextRef="#ctx0" brushRef="#br2">49337 67519 9066,'-2'-3'3729,"5"-1"-2329,5-1-40,6-1-359,3-3-321,3 2-512,1 9-96,-4-2-16,3-4 16,0 3-1553,-2 0-1471</inkml:trace>
  <inkml:trace contextRef="#ctx0" brushRef="#br2">49593 67346 7866,'-4'6'2896,"4"5"-1567,-2-1-1,4 6-432,-2-1-128,2 5-392,-2-1-176,2-3-144,-1 2-8,1-6 40,2-2-720,4-4-2696</inkml:trace>
  <inkml:trace contextRef="#ctx0" brushRef="#br2">49715 67321 8458,'0'-3'5969,"1"10"-4553,0 9-167,-1 7-345,0 3-256,4 7-192,-3-5-120,-1-1-232,2 4-32,4-9-48,-2-6-16,1-7-616,4-4-1104,4-10-2249</inkml:trace>
  <inkml:trace contextRef="#ctx0" brushRef="#br2">50006 67463 3025,'-4'-6'2648,"4"1"-1079,3-2 295,-2 0-104,-2 5-279,1-2-297,-1 2-80,-1-3-264,-1 3-160,-2-1-247,-1-3-73,-2 4-120,-2-2-64,-5 4-88,1 9 0,-3-3 0,3-2-24,3 6-64,5 1-24,4 5 0,4-5 0,2 1-392,4 2-152,4-6-49,1 0-23,3-11 24,1-10 160,1-2 376,0 2 64,-4-6 24,-3-1 8,-5 2 40,-1 0 24,-3 1 408,0 1 104,-1 4-144,0 1 985,-2 18-1121,-2 3-136,1 2-120,2 3-16,3 2-16,-2 0 80,3 1-840,4-5-1321</inkml:trace>
  <inkml:trace contextRef="#ctx0" brushRef="#br2">50178 67435 3241,'-5'0'3240,"0"-3"-783,-4 4-345,0 3-415,-1 9-1105,2-3-280,2 1-200,1 4-48,4-2-56,1-4-8,1-6-8,4 0-8,1-7 8,1-4 24,0-4 16,2 2 0,2 5-16,-2 2 0,-2 0-8,0 3 0,-3 6 24,0 0 8,-3-1-16,1 1-16,0 6-192,2-5-424,3-4-2553</inkml:trace>
  <inkml:trace contextRef="#ctx0" brushRef="#br2">50308 67430 4617,'3'-3'3137,"5"-1"-1633,-1 4-544,-2 0-456,-2-3 120,-2 3 73,0 3-113,-2-1-168,0 3 24,-3 3 112,0-1-64,-3 4-184,1 5-48,2-1-112,2-1-40,3-3-64,1-3-16,6-7-24,2-3 24,0-5 32,-1-2 8,-1-2 16,1 0-8,0 5-32,2-1 0,-4 1 24,1 0 72,1 7 64,-2-2-56,-2 1 185,1 7 39,-3 4-96,3-1 48,1 2 64,-5 11-24,0 3-40,-1-4 8,-2 0-96,-5 3-56,0 2-64,-3 5-16,-4 3-24,1-8 0,-9-3 0,4 4-8,2-16-40,-2-3-8,4-9-16,-3 0-296,5-6-1312,5-3-681</inkml:trace>
  <inkml:trace contextRef="#ctx0" brushRef="#br2">50803 67432 1224,'0'1'816,"-1"-1"65,-1-2 1607,0 1-527,-3 0 167,2-1-352,0 2-319,-2 0-521,2-4-168,2 0-344,0 5-88,1-7 136,1 0 64,1 1 25,1 0 47,1-1 72,-1-3-64,1 3-160,2 1-72,-1 4-176,2 0-56,-1 1-64,3 2-32,0 1-16,2 3-16,2-4-8,1 2 8,-3 1-8,-3-1 0,-1 0-8,3-1 0,2 0 8,-7 2 0,-2 4 16,-1 2-8,1-1-8,-2-2 8,-1 4 0,-4 3 8,4-6-8,3-4 0,-4 6-16,-4 6 8,-3 1 8,0-6 0,2 1-8,-2 0 8,-6-2-8,-2 0-8,3-4 0,0 0 8,-3-3 0,0-2-8,3-2-8,0 2 8,2-2-8,3-4-8,-1 1 8,3-3-8,-2-1 8,3-2 0,-1-3-8,-1 0 0,0-1 8,1 0 8,1 2 0,-2-3 0,1-1-8,-1 3 0,1 4 0,4-1 0,0 3-8,-1-2 8,3-6 16,0 8 48,0 2 56,4-7-16,0-3 16,-1 5 33,-1 3 39,-2 4 8,3-5 80,5 3 8,-1 2-64,-1 2-32,5-1-8,2 1-24,3-2-16,2-2 16,5-1 16,3 0 8,4-1 24,5 1 0,-11 3-40,-3 2-16,5-5-48,-6 3 8,-7 3 8,0 0-8,1 2-40,2 1 0,1 1-16,-2 1-8,4-3-24,-2 1 0,6-1 0,-5-2-8,3-1 24,0-1 8,-7 2 16,6-2 0,-6 1-24,-5 2 0,-4 3-8,8-5 0,4-1 0,-11 6-8,2-3-8,1 2 24,-4-1-16,-3 3-8,4-2 0,3 2 8,-4-1 8,-1 6-16,0-3 0,1-8 0,-4 6 0,-1 0 16,2-1-7,-2 11-1,-1-7-8,-3-5 0,1 5 8,1-4 8,-4 3 0,-3 2 0,1-1 0,3-3-8,-8 4 8,-3 4-8,0 0-16,7-6 0,-4-1 0,-2-2 8,3 1-8,-2-3 0,-9-2 16,-4 0-8,-1 3 0,0-4 8,-1 0-16,-1 2 0,0 0 8,-3-1-16,0-2 0,0-1 16,-10-2-16,2-2-8,9-1 8,5 3 8,11-1-32,6 0-8,7 3 24,1 2-24,4 7-753,6-1-711,10 6-6818</inkml:trace>
  <inkml:trace contextRef="#ctx0" brushRef="#br2">51874 67072 1216,'1'-4'1961,"-1"-2"103,0 3-239,0 0-145,0-3 2337,-1 8-3441,-2 3-120,2 3-64,2 1-64,1 9-104,-1 5-32,-2 7-72,1-4-24,2 1-32,-2 4-16,0-1 0,0-4 0,0-10 32,1-5 0,-1-6 0,2-8-120,-6-2-8,2-8 80,-3-1 8,2-3 16,3-8 48,-2 1 88,0 6 24,1-2 49,1-6-9,-5 0 32,2 1 64,6 0 0,5 0-96,0 7-160,-5 3-8,5 6 64,0 1-16,1 7-112,0 0-16,7 4-8,-3 5 8,0 3 56,1 3 0,-4 2 8,-1 0 16,-6 2 16,-4 6 0,-2-1-8,-2 1 0,-4-4-16,0-7 8,-2 4-24,-2 6-8,3-7-16,0-7-48,0-5-136,1-6-80,5-6-208,0-1-144,4 0-1032,2-1-1497</inkml:trace>
  <inkml:trace contextRef="#ctx0" brushRef="#br2">52122 67145 2689,'-5'-4'3888,"-1"8"-1431,-1-4-1129,-3 4-344,-3 1-199,3-5-129,-4 6-264,0 3-72,6 2-144,1-2-48,5-2-56,7 3-16,5 0-48,0-5-16,7-10-8,-1-3 0,-3-2 32,2-8 16,-1-1 40,-8 10 160,-1-2 432,2-2 72,-1 11 1377,-15 15-1569,2 0-280,5 2-176,3-4-32,0-1-64,-2 3-592,10-11-2449</inkml:trace>
  <inkml:trace contextRef="#ctx0" brushRef="#br2">52249 67031 5977,'4'-10'3585,"-1"5"-1304,0 0-345,0 3-608,-1 0-304,-2 5-407,0 1-161,0 3-240,-2 4-24,0 3 24,-1 3 40,-1 5 96,0 3 0,1-8-120,-1 1-48,0 3-104,4-2-32,2-10-16,0 2-24,3 0-16,1-8 0,0 1 0,2-4 0,3 2-240,-3 2-432,-2-3-1232,0-2-2930</inkml:trace>
  <inkml:trace contextRef="#ctx0" brushRef="#br2">52213 67142 10602,'-1'5'2681,"0"-3"-881,2 2-423,4-2-361,1 7-488,1 3-144,2-17-224,2-1-80,1 4-48,1-1 0,4-4-152,1 3-448,-5 8-1585,1 1-1255</inkml:trace>
  <inkml:trace contextRef="#ctx0" brushRef="#br2">52410 67169 4505,'10'-4'2849,"0"1"-697,-2 1-1008,4-2-264,-2 2-135,1-3-193,0-3-256,-2 1-64,-3 3 200,-3-3 248,-2 0 184,-3 0-88,-5 5-47,-1 2-65,-6 2-280,-3 7-88,-3 3-104,-1-2-24,4 1-120,3 1-48,11 1-24,0 0-8,9-1-16,-1 3 8,8-11 40,5-1 16,-2 0 0,1-3-8,0-1 16,-1-3-408,0 3-1144</inkml:trace>
  <inkml:trace contextRef="#ctx0" brushRef="#br2">53295 66969 6177,'-1'1'1593,"-1"1"-177,2 4-176,0 3-184,-1 7-263,-2 1-161,5 2-248,1 2-72,-3 2-112,2-5-40,2-3-72,-2-1-8,0-6-16,0-4 0,1 3-8,-1-2-56</inkml:trace>
  <inkml:trace contextRef="#ctx0" brushRef="#br2">53178 66955 8522,'1'0'3128,"7"1"-1887,7-2-1,4-3 16,2 1-592,0 0-263,-2-2-257,1 2-56,-4 2-40,-3 3-16,0 3-96,-1-3-321,0 3-1519,0 4-120</inkml:trace>
  <inkml:trace contextRef="#ctx0" brushRef="#br2">53440 67117 10586,'-4'2'3401,"2"-3"-2289,2-2-80,0-2-623,2 3-241,0-5-112,-1 0-56,0 1-1177,-1-5-1431</inkml:trace>
  <inkml:trace contextRef="#ctx0" brushRef="#br2">53442 66916 8106,'-1'-6'2936,"1"2"-1287,0-3-625,2 2-400,4-2-528,-2 3-56,0 4-48,1 0-288,1 3-1536,0 1-2729</inkml:trace>
  <inkml:trace contextRef="#ctx0" brushRef="#br2">53519 67118 7570,'0'7'2512,"2"-1"-695,3-7-601,2-4-224,0-2-248,-2-3-128,0 2-280,0 0-64,2-2 32,-3 0 33,2 1-9,1 0-32,-2 2-104,-1 2-72,0 1-72,0-3-8,-2 5-24,-1 1 0,1 0 0,2 0 8,-2 3 0,-1 1 8,0 2-8,0 1 0,1-1 0,1 0-16,2-1 0,-1 1 8,-6-2 8,6-3 8,5-2-16,-4-2-8,1 0 0,-2 0 8,0-1 0,-1 2 0,-1 1 0,2 0 24,-1 2 160,-2 1 56,2 3-32,-1 2-72,0 1-104,-1 0-16,0-1 0,1 3 8,-1-2-32,1 0-80,1-6-352,0-1-352,0 0-977,0-4-1215</inkml:trace>
  <inkml:trace contextRef="#ctx0" brushRef="#br2">53757 67070 7162,'4'1'2192,"1"-1"-296,-2-1-639,5-1-289,1-3-440,0 1-136,2-3-24,0 2-16,-2-4-24,-3 0 88,-2 1-48,1 1-95,0 1-49,-5-2-32,-3 4 16,2 2 48,-7 2 104,-1 2-16,-3 2-96,-4 4-88,2 0-104,0 3-32,2 3-24,2 3 0,4 2 0,2-2 0,6-2 8,3-5 64,5-2 152,3-3 40,8-5 32,-6 7-24,1 0-96,8-10-72,-6-2-56,-9 10-8,5-3-104,-1-2-336,-8 1-1272,1-2 4961</inkml:trace>
  <inkml:trace contextRef="#ctx0" brushRef="#br2">49514 67074 2152,'-2'3'2081,"-3"-3"-761,0 0-72,1-2-127,-3 2-113,0-1-296,2-3-64,-6 2 24,-1-2-16,0 2-111,-5-1-33,-2 0-56,2 3 72,-3 0-32,-2 0-144,2 0-136,-1 0-56,-1 0-80,1 0-8,-2 0-24,1 3-16,0 0-8,0 1 8,-3 3 56,-2 1 16,3 0-32,6 0-32,2-2-32,2 7 0,6-4-8,2-4-16,3 1 8,-1 10 8,2-7-16,1 2 16,-1 6 0,-2 0-8,4-1 8,0 4 8,-6 14 0,1-4 0,-1 8-8,1-1 24,1-2 64,1-4 8,1-5 8,2 6-16,-3 3-48,1-5-8,4 3-8,-1 2-8,0 2 0,-1-3 0,-2-4 0,2-3 16,3-10 32,2-4 8,-3 2-40,5-8-8,1-3 0,-1 5-16,3-5 0,0 0 0,5 3 8,1-2 0,4 1 57,6 0 15,1-5-8,-5 3-16,10-4-32,3 3-8,-10 1-16,5-2 8,6 1 32,3-1 0,5 4 40,1-1 16,1-1-16,-11-2-16,-1 1 0,4-1-16,17-4-8,3-1 16,-3 2 0,-6 0-16,1 4 0,5 1 0,16 1 0,-4 2 8,-11-2-32,4 2-8,12-3-8,3-3 8,-7-3-16,-3-2 0,11 1 8,9-3 0,-13 1 0,-5 3-8,22 0-8,-2-2 8,-23 5 0,6-1 0,24-4 0,-2 0 0,-21 1 0,10-3 0,9 1 8,-8 1-16,-1-4 0,10-1 16,-4-1 0,-13 3-8,16-2 8,0 0-8,-21 3 8,1 4-8,8 2 0,5-4 8,-9-1-8,-7 4 0,16-2 8,-2-2 0,-19 1-8,0 1 0,14-1 8,0 1 0,-14 3-8,-4-2 8,10 4 0,8-2 0,-13 0 8,-11 7-8,2-7 16,8-5-8,-1 7 8,-14 4 16,-8-5-8,2-1 0,-6 0 32,0 3 8,3 0 8,-4-1 32,-9 2 336,3-4 64,-7 4-264,-4 2-96,-1-3-80,3 1-8,-5-1-16,-2-2-8,2-1-16,3-3 0,-2 3-8,0 3 0,1-2 0,-1 1 0,4-2 8,0 0-8,-8 0 8,-2 3-8,2-3-8,11-6 0,-13 3 32,-4-2-16,6-2-8,-3 0 16,-5 2 8,-3-3-16,0 10 0,6-8-8,-1-4 0,-3-1-8,-4 5 8,5-2 0,7-6-8,-6 0-8,1-3 8,-2 1 8,1-4 0,-2-10 8,-2 2 0,-3-5 16,2-7-8,2 2 88,-1-1 64,2-11-80,-2-6-55,-5-1-17,1-1 8,3 2 0,-3 3-8,-15 11 8,9-5 8,1 6-24,-4 4 8,10 2-8,-3 5-24,4 4 0,-2-1 0,3 2 0,3-1 0,0 4 0,-8 6 16,1 5 0,5-2-16,-8 6 8,10-1 8,-4 2 16,-8 1 0,2-2-8,-2 3 0,-2 0 0,-1-2 0,-1 2 0,1-1 8,-3 5 0,3-2 0,-3 0 0,-1 3-8,1 1 0,-2-2 0,-3 0 0,2-2-8,-7 5 0,7-3 8,-3-2 0,-13 0 8,-2 3 32,1 4 32,2-3 8,-4 5 8,3-2 0,7-5-24,-13 4-24,-6-1 0,-6 1-32,1 0 8,9-1 8,-3 3-8,-6-1 16,-9 2 24,-2-1 0,8 0 0,0 2 32,-1 0 8,-11 0-40,-5 0-8,12 3-24,1 0-8,-8-2 0,-8 2-16,9-2 8,9-5 8,-8 3 0,-11 4 0,7-11-24,12 4 8,3-2-8,-23 8 0,-4 4 0,19-8 0,2-4-16,-1 2 8,-7 1 8,-3-3-8,16 1 8,5-6 0,-14 12-16,-8 2 8,10-4 0,9 5 0,0-2 8,-5-8-16,-9 5 8,5 8-8,15-7 0,3-6 8,-10 4-8,-10 5 0,7-4 16,5 2-16,4 0 0,0 0 0,-7-2 0,-3-1 0,11 0 0,1-1 0,6 0 0,0 2 0,-9-3-8,-3 0 8,7 0 8,6-3-8,6 0 0,-1 2 0,-4 5 0,-6-1 0,-1-2 0,-2 3 0,14-8 0,-3 3 0,5 4 0,0-5 0,-8 0 0,1-2 16,-4 0-16,1-1-8,5 0 16,3-1 0,-1 4-16,6 0-8,-4-1 24,-5 3 0,1 6-16,1-1 0,12-4-16,5-1 16,10-8-1048,6-7-440</inkml:trace>
  <inkml:trace contextRef="#ctx0" brushRef="#br2">53352 67648 9938,'1'-4'1744,"-4"1"-1415,1 3 39,3-2-120,-1 1-144,3-1 16,1-1-192</inkml:trace>
  <inkml:trace contextRef="#ctx0" brushRef="#br2">53583 67665 9818,'0'-7'2513,"-1"2"-1473,-2 2-328,3 1-96,4 4-488,-8-2 16,4 4-1736</inkml:trace>
  <inkml:trace contextRef="#ctx0" brushRef="#br2">53681 67668 13011,'-1'3'4937,"-4"1"-4681,3-4 176</inkml:trace>
  <inkml:trace contextRef="#ctx0" brushRef="#br2">48798 68349 2993,'-4'-1'7609,"4"9"-6921,8-2-103,0 19-65,-6 16-112,6-7-112,4-3 16,-6-2-88,1-4-32,0-16 80,2-4 8,-1-2-128,-3 0-48,-1-3-56,3-3-24,4-3 0,-6 2 0,6-6-8,4-8-8,-3 6 0,-2 2 8,-9 8-8,7 2 0,1 7-16,-2 11 0,4 8 40,-2-3 24,1-1-24,0 0-32,-3-12-8,0 0 8,0-11-16,-1-4 16,-1-4 272,-1-13 336,0 8 393,0 0-105,-2-8-288,1 0-120,-1-2-240,-1 2-96,-1 8-72,0 0-16,0 6 8,1 1-240,3 0-2104</inkml:trace>
  <inkml:trace contextRef="#ctx0" brushRef="#br2">49183 68286 1872,'1'-4'6490,"2"3"-5298,2-1-296,-7 10-56,2 5-71,2-4 55,-2 10 80,2-10-120,-1 16-224,-1 9-48,2-2-112,-3 7-88,2-9-175,-2-4-33,3-4 32,-2-5-24,3-13-96,6-4-8,-2-7 8,-1-3 0,3 4-8,-1-5-8,-2 5 16,0 4 0,-1 4 16,1-2 24,-5 8 136,-3 4 32,5-7-80,-2 3-40,1 0-56,-2-2 0,0 0-24,2-1-80,2-3-1537,1-1-1631</inkml:trace>
  <inkml:trace contextRef="#ctx0" brushRef="#br2">49381 68534 7282,'3'1'1528,"1"-2"-96,4 2-456,2 0-255,-3-2-217,0 0-64,2-3-120,-5 2-24,5-5-104,6-6-48,-9 2-8,-3 4 72,-3-2 32,-4 2-16,2 1 80,-1-1 72,-3 3 152,-5 3-24,-1 1-223,8 1-89,-7 4-152,1 4-32,4 0-8,3 1-8,4 1-64,1-2-144,3-3-537,3 1-279,4 0-488,1 1-73,3 0 593,1 3 344,-6-2 328,-2 2 152,-1-2 184,0-5 104,1-4 224,-2 4 40,0-6 176,1-2-8,-1-2 57,2-1 111,-1-2-56,-2-2-40,0 1-72,-3-5-72,-1 2-144,3-1-16,-1-4-144,-2 4-80,1 2-48,0 2 0,-1 7-16,-1 3 8,2 2-536,0 4-384,-1 4-128,2 3 104,-1-6 360,3-1 248,-2-2 232,1-1 72,2-1 232,1 0 160,3-2 272,1-2-40,1 0-240,1-1-80,-3 1-136,-1-2-56,6 0-64,-2-3-8,-3-4-8,-15 1 8,9 3 24,7 1 40,-13 4 224,-6 0 136,-5 7-80,3 3-135,-2 1-153,-6 2-32,5 1-64,4 3 0,5 2 0,2-3 16,9 2 144,-1 0 64,8-12-112,7-6-56,-2 2-24,0-2-24,3-2 0,-1 7 24,-2-5-112,-2-2-993</inkml:trace>
  <inkml:trace contextRef="#ctx0" brushRef="#br2">49030 68856 4073,'-1'4'2904,"-1"2"-1191,2-9 7,0-3-367,0 9-273,0 4-392,1-1-80,1-3-48,-2 9-32,0-1-32,0 3-64,-1 11-216,-1-3-63,1 6-89,0 0-24,-1-1-8,2-5-8,0-6 16,2-4-8,-1-5 152,0-4 128,2-4 32,-1 1-40,0 1-56,2-2 0,0 2-24,1 3-56,2-1-112,4-6-32,0 0-8,5 2 0,0-2-8,1 1-8,-2 0 8,7-3 16,3-1 0,-2 1 0,1 1 0,-2 4-8,1-2-16,1 2 8,9-2-8,3 1 0,11-2 0,-5 0 0,-6-1 8,6-3 0,8 2 8,0 0 8,15-1-8,0-3-16,-6 3 0,-1-1 0,15 1 0,8 0 16,-12-2 0,-10 2-8,15-1 0,8 3-8,-10-1 0,-8 1 0,13 1 0,8-1 0,-14 3 0,-11 2 8,18 0 0,4-1-8,-15 3-8,-9 0 0,13 1 16,3 1 0,-8-1-16,-10 4 8,-4 2 8,7-1 0,2-3-8,-13 0 8,-7 1 8,7-1 0,-7-1 0,-4 4-8,6-6 32,1-1 8,-13 4 152,-14 2 64,4-4-48,7-4-32,-14 2-32,-3 0-8,-2 2-16,2-4 0,-2-4-8,-6 7 16,3-8 17,-1-4-25,0 3-32,0-4-16,-2-4-16,-1-5 8,-2-1-32,0-5-8,0-3-8,0 1-8,0-2 8,2-3-8,-1-2 0,0 2 0,2 6 8,-1 1-16,0 5 0,2-4 8,-3 6-8,-1 3 0,0 9 0,-1 2 0,-1-4 8,0 7 8,-3 6 32,1-9 8,-3-5-8,2 2-8,-3 0 0,0 5 16,-1-1 8,-5 3-16,3 3-8,2-10 16,-7 0-8,-1 12 0,-3-6 16,1 0-8,-6 5 8,-4-4 16,-3-4-8,-3-1 8,1 3 0,1 4-16,-1 3-16,3-1 0,-2-4 16,-12 2-16,-5 2 16,3 3 16,2-1-16,5-12-8,-7 12-24,-1 2-16,-8-6 8,-1-4 16,7 7-8,0 5-16,4-9-8,4-8 0,-20 9-8,-4 7 8,16-3 8,1-4-8,-2 5 0,-7 2 0,-6-5 8,10 1 8,7 1 0,-1-1 8,-12 0-16,-3 1-8,8-3 8,10 1-8,-1 1 0,-4 3 8,-6-3-8,1 0-8,6-1 16,8 0-16,2-3 0,-9 0 8,-5-1 0,1 0-8,7 0 24,5 0 16,-1 2 24,0 1-16,-4 1-8,-5-2-8,3 3 0,4-1 0,11-6-8,8-3-8,-2-1 8,-4 1 16,2-4 8,3-2-16,1 3-24,-4 4 0,-2 6-8,4 2-8,9 2-40,2 0-160,2 0-632,3 0-360,3-1 744</inkml:trace>
  <inkml:trace contextRef="#ctx0" brushRef="#br2">52876 65088 2345,'0'-1'3464,"2"-4"-1791,0 3-241,2 2-40,-5 2-32,-2-1-183,1-1-473,-2 6-104,-4 1-136,0 0-48,-4 4-136,-3 0-32,1 4-56,3 1-48,-2 5-96,2 2-24,5 2-8,5-3-16,6-2-8,1-2-8,5-6 0,1-4 16,3-7-8,1-4-16,0 1 32,0 1 16,-3-2-216,2-2-624,-2-2-3113</inkml:trace>
  <inkml:trace contextRef="#ctx0" brushRef="#br2">53096 65231 7994,'-11'2'1640,"-1"3"-144,-3 0-503,-2-1-257,3 0-368,2 2-120,3 2-200,7-2-40,0 2-56,2-2-24,7-4-72,1-4 8,2-1 80,1-5 32,5-3 64,1-1 16,-3 1 64,-2 0 72,-7 6 440,-4 6 280,-1 9 88,-3 4-199,-3 5-489,1 2-144,2-1-112,2-6 0,5-13-680,3-3-953,5-8-2728</inkml:trace>
  <inkml:trace contextRef="#ctx0" brushRef="#br2">53262 65125 3929,'9'-15'3329,"-1"-5"-985,-1 13-400,-6 3-415,0-6-137,-1 8-376,-1 3-136,0 1-231,-2 2-57,-2 9-16,3-5-72,-1 4-112,-1 4-48,2-3-104,-2 10-80,-3 6-120,3-5-8,6-7-8,0 0-16,3-7-352,-1-4-416,0-3-1288,4-3-1025</inkml:trace>
  <inkml:trace contextRef="#ctx0" brushRef="#br2">53202 65194 10578,'4'0'2393,"7"-3"-1169,3-1-240,-2 4-744,2 0-128,-1 3-32,-3-1-32,0 1-728,0 0-504,-2 0-496,1-1-121,-2 1 601,1-2 496,1 3 336,-2-3 120,4 0 216,1-1 40,1-1 128,2-2 104,1-3 256,-1 1 112,-3-3 8,1-1-32,-9 1 8,-2 2 56,-2 1 217,-3-1 95,-8 4 40,-3 2-72,-5 4-304,2 0-199,-1 6-321,5 5-72,5-4-48,4 3-192,7-3-1337,2-3-1632</inkml:trace>
  <inkml:trace contextRef="#ctx0" brushRef="#br2">53554 65192 3529,'0'-4'2984,"-2"1"-631,-3 1-433,1 3-863,3-1-241,-3 4-136,-6 4-8,-1 1-136,5 0-128,8 0-264,-6 0-64,3 0-80,6-5-24,2-3-16,1-2 0,3-3 8,3 0 24,-1-6 16,-1-1-8,-1 3 8,0 2 8,-3 1 48,-2 2 168,0 6 416,-4 5 73,1 8-209,-1 4-48,-6 3 48,-1 3-104,-4-2-112,0-4-64,-2 3-120,2-8-40,-7 3-16,2-1-16,8-12-192,0-3-232,-2-6-744,-2-2-593,12-6-2119</inkml:trace>
  <inkml:trace contextRef="#ctx0" brushRef="#br2">53740 65209 5305,'7'-6'2865,"-3"2"-961,1-1 1,1 2-809,-2-1-272,3 2-248,3 0-8,-1 4-136,-2 3-136,1-1-128,-2 1 8,0 1 64,-6 2 1,-6 4 7,2 1-32,-2 1-24,-3-3 40,-5 0-24,-1-4-64,5-8-48,-3 1-24,4-9-72,7-6-8,-1-3-16,11-1-8,7 3-32,0 4-136,4 4-928,-4 5-465,3 6-791,-3 6-793</inkml:trace>
  <inkml:trace contextRef="#ctx0" brushRef="#br2">53885 65264 6041,'4'10'2753,"-1"-1"-401,1-4-823,0-5-233,-1 0-336,1 0-176,-1-9-144,3-4 17,-2-3 143,-1-4-16,2-2-184,1 5-128,-1 0-296,0 3-96,1 6-56,0 3-16,-1 1-496,0 2-632,4 6-1593</inkml:trace>
  <inkml:trace contextRef="#ctx0" brushRef="#br2">54070 65155 5809,'2'-4'2705,"3"2"-937,-5 4-239,5-7-881,1 4-256,-6 2-144,-4 1 8,1 4 48,1-1 104,-6 6 304,-5 2 72,7 2 57,-2-1 15,-1 2-264,9-4-200,4-7-288,-1-2-72,10-4-32,1-1 0,-3-3 16,4-4 0,2 0 0,-8 3 8,1 3-8,3-1-8,-5 2-8,-3 6 16,-3 1 40,3 1-8,2 3-16,-5 4 0,-3-1 40,0 5 0,1 1-8,-5 0 8,-2-3 24,-3 6 16,0-2 56,3-8 24,-4 14-64,-4 5-48,-1-11-216,5-5-432,-4-3-1024</inkml:trace>
  <inkml:trace contextRef="#ctx0" brushRef="#br2">52882 65693 4401,'-4'-1'2480,"9"-3"1561,-8 8-2728,3-6-257,3-4-360,0 4-64,-2 6-24,-5-1-8,4 5-64,6 6 1,-8 3 31,0 3-64,-3 1-224,3 4-56,5-2-120,-4 4-48,-5 0-24,5-8 0,9-8-16,0 4 16,-2-1 64,2-8 0,4-4 32,4-1 32,-6 4 0,4-1 8,4-3 0,-2-6-16,0 2-16,4 6-32,9-8-32,2 3 0,9 0 24,0 2 8,-2 1-16,-1 3 8,4-11 88,7-5 0,8 17-119,13-7-17,-5-16-24,-11 9 0,5-2-8,10-4 16,4-1 104,-11 0 48,-12 10-64,4 0-40,9 6-32,-6 1-8,-5-1-16,-6 2 8,-1-2 72,7-4 128,6 3 80,2-1-96,-10-2-80,-7 4-16,-7 0-16,1 0-8,3 0 0,-2 5 0,-5-3 32,-6-1 16,-6-1-32,-3 0 0,-5 0 0,-1-2-16,-6-2-24,-5 2-8,4-2 0,2 3-8,-5 0-8,1-1-8,-4-1-16,3-3-8,4-3 0,-2-1 0,0-5-16,3-3 0,-6-8 8,-1-1 8,1 2-8,0 1 0,0 6 0,-5 5 8,6-4 0,3 0-8,-6 6 8,-1 0-8,1 0 0,1-4 0,-2 6 0,-1 2 8,2 0 0,2 2-8,-5-1 16,-2 4 16,7 1-16,-6 1 0,0 0 0,-2 1 0,-3 1 24,5 0-16,-14 1 8,2-1-8,0 0-8,-14 0 16,-5 1 8,1 1 0,-1-4 8,-4 0 0,-10 1 0,-4 0-16,-14 0-16,0 3-8,4 3 16,0-4 0,-16-2 0,-4 1 0,5 0 0,-11-2 16,-10 2 0,11 2 0,-8 2-48,-3 0 16,19 5-16,2 2-32,-4 4 8,15-5 16,20 4 0,4 3-8,12-10 16,5-6-16,5-1-8,4 3-160,15-10-1032,7-4-816,16-6-2585</inkml:trace>
  <inkml:trace contextRef="#ctx0" brushRef="#br2">54381 65583 8826,'-4'4'3537,"1"0"-1945,10 2-104,0 1-215,-4 2-825,3 0-208,0 6-80,1-2-16,2-4-72,-7 6 96,3-5 288,6-1-24,-2-7 0,-5 0 88,1 0-96,2-2-112,-1-4-64,-1-4-24,5-5-47,1 0-17,-1 0 96,3-4 48,2-5 32,-1 3-24,0 2-136,-4 1-56,-5 7-72,-1 4 0,-4 8-1376</inkml:trace>
  <inkml:trace contextRef="#ctx0" brushRef="#br2">48917 69742 5577,'-1'-12'2105,"1"2"-793,1 0 24,0 4-232,0 2-127,1 2-257,0 2 8,0 0-48,1 2-160,-2 3-80,2 0 16,1 9-120,1 6-71,-3 3-105,1 1-48,-3 6-8,2 4 0,-1 9-40,0-1-16,-2-3-24,2-4-8,2-9 8,-2 0 0,2-19 0,-3 0 8,-4 5 0,2-11 16,0-9-8,-1 1-24,-1 2 0,-6-2 0,5-8-16,-1-3 0,0-10 0,1 2-16,2-2 16,1-1 8,4-3 88,-1 0 88,4 6 96,-1 9-48,0-3-56,3-7 32,0 10-16,1 7-48,2 4-24,3 4-8,5 4-24,1 3 0,-1 9-24,-1 1-8,2-5-16,-1 4 8,-5 8 0,-8 5 8,-6 6 0,8-7 0,-3 2 8,-6 5 8,-6 1 0,-3-1-8,0-5-8,-1-7 0,-5-10 8,3-6 8,-8-1 0,-5-1-8,10-6-48,5 1-152,8-4-832,4-5-1008</inkml:trace>
  <inkml:trace contextRef="#ctx0" brushRef="#br2">49268 69980 7001,'-2'3'4457,"5"-2"-3256,3-2-353,-1-4-296,7-4-192,1-1-40,0 0-144,2 0-8,-8-1 80,6-1-16,-6 0-48,-10 4 8,4 3-24,-6 1 104,-4 6 361,3-2 31,-2 0-128,-4 7-80,-10 11 32,-1 2-16,8 2-272,3 2-88,2 1-80,2 6-8,7-9-16,2-8-8,2-5 0,3 0-24,4-3-32,2-7-216,2-2-1048,4-3-745</inkml:trace>
  <inkml:trace contextRef="#ctx0" brushRef="#br2">49533 69895 6865,'2'-4'1929,"0"-9"2024,-3 17-2329,-2-6-400,-1 0-199,-4 7-337,-1-1-80,-2 7-16,-4 3-80,2 1-184,2 0-64,6-2-144,-1 0-56,3-5-48,1-2-16,5-3-40,5-2 0,0 2 8,0-1 16,3 3 8,-2 4 16,-1 2 16,-2 2 0,-4 2 0,-2 1 0,-3-2 16,-5 8-8,-1-8 0,-1-14 0,2 4-16,-1 3-136,5-6-960,4-5-696,4-4-3522</inkml:trace>
  <inkml:trace contextRef="#ctx0" brushRef="#br2">49741 69944 3921,'1'-4'3753,"0"0"-2161,-2 2 488,-1-1-79,-1 3-705,0 1-232,-3 5-175,-5 1-81,3 2-232,-2 4-80,-1 2-32,-5 3-32,6-2-176,7 1-104,1-2-128,4-4-16,2 0-8,8-8 0,-2 0-32,-12 12 16,6-8-576,10-7-416,0-4-552,1 2-385,-1 2-991,-1 0-193,0 1 1697,-2 2 967,-1 1 761,0 1 345,-1 3 615,-2-1 224,-1-4 17,-1-6-169,0 1-24,-1 2 56,-2-6-239,3-4-233,-3-2-200,4-2 24,-4-2-40,0 3-72,6-10-200,3-1-119,-8 12-193,-1 3-40,13-5-24,-10 6-16,4 4-136,-1 2-433,0 7-1511,6 1-1393</inkml:trace>
  <inkml:trace contextRef="#ctx0" brushRef="#br2">50006 70057 7762,'0'1'5393,"0"1"-4273,-4 2-32,4-8-552,3-7-304,-4-1-192,-1 2-96,4-8-1872,5-1-3113</inkml:trace>
  <inkml:trace contextRef="#ctx0" brushRef="#br2">50027 69842 10234,'-2'-2'1993,"1"-5"-321,3-1-368,-5 12-520,4-8-632,3 0-88,-3 19-576,2-5-944</inkml:trace>
  <inkml:trace contextRef="#ctx0" brushRef="#br2">50144 70052 6937,'3'31'2145,"-1"-8"-745,4 2 73,-2 5-849,-3-7-208,1-4-56,0 1 8,2-11 104,-1-1-64,-1-8-152,0-2 80,-4-11 448,2-2 73,-3-1-329,0-4-104,-2 2 64,2-2 24,1-7-80,0 1-88,5-4-112,3 3 48,0 4 24,-1 4-64,1 4-80,8 2-16,0 6-48,-1 3-15,2 1-17,1 3-24,-7 3-8,4 2 8,-3 5 0,-5 3 16,-1 4 8,-2 5-16,-6 4-32,-3-5-24,-3 4-104,-3-4-80,2-12-257,6-6-247,1-6-608,0-5-480,8-6-1337,1-2-2008</inkml:trace>
  <inkml:trace contextRef="#ctx0" brushRef="#br2">50440 69815 9202,'10'-1'2873,"-6"2"-993,0-1 40,-1-1-175,-3 6-593,-5 9-240,1-6-384,4-10-80,0 13-47,-5 8-41,1-5-80,4 2-48,-5 9-64,-1-2-32,8-4-88,0 3-16,1-5-24,9-5-16,-4-1-8,0 1-8,2-8-464,-2 1-393,-3-3-959,-5 4-840</inkml:trace>
  <inkml:trace contextRef="#ctx0" brushRef="#br2">50386 69936 16532,'2'2'944,"4"-2"136,8-2-160,1 2-400,-1 4-400,6-2-48,-5 2-32,3 1-56,-7 2-1176,3 3-1400</inkml:trace>
  <inkml:trace contextRef="#ctx0" brushRef="#br2">50637 69980 12763,'-2'0'3400,"2"2"-2095,0 0 183,-2 6-848,-1-2-360,0 8-216,1-5-24,2 0-24,-3 8-128,4-11-944,1-9-840</inkml:trace>
  <inkml:trace contextRef="#ctx0" brushRef="#br2">50632 69889 13499,'-6'-7'1616,"5"1"-920,-1 1 353,1-8-561,0 7-288,0 0-96,4-6-16,0 7-80,-3 7-16,6-6-168,1 6-448,2 9-3481</inkml:trace>
  <inkml:trace contextRef="#ctx0" brushRef="#br2">50776 69928 11811,'2'-1'392,"3"-2"240,3 0 400,-7 0-424,1-8-392,8 3 160,-3 8 352,-2 0-7,3-11-97,-6 17-24,-2 16-208,2-9-144,-3 4-160,0 0-16,-1 3-24,1-5-16,-3 0 8,-2-2 8,4-2 176,-7-8 152,-5-4 72,5 1-128,6-11-192,-5-4-40,-5-2-72,8 0-16,3-2-40,4 0 8,9 2-760,-3 6-624,9 9-1201,-3 4-2904</inkml:trace>
  <inkml:trace contextRef="#ctx0" brushRef="#br2">50870 70007 9994,'4'11'1817,"2"-5"-233,-1-6-400,-2-2-472,3-9-504,3-2-64,-5 4 16,2-3 112,3-1 529,-4 4 223,3 4-96,0 2-216,-2 6-288,0 2-72,0 4-192,1 5-48,-1-2-72,-1 5-8,1 0-472,-3-2-640,2 5 2216</inkml:trace>
  <inkml:trace contextRef="#ctx0" brushRef="#br2">48946 70440 4857,'-2'0'3073,"2"3"-1561,1-1-16,1-2-71,0 10-697,-2 2-48,2 1-48,2 3-48,1 4 16,-1 6 48,-2 10-143,3 5-105,1 0-128,-8 4-56,-2 4-120,5-3-32,0 10-32,-4 2-8,1-9 8,0-16 0,0-8-8,2 4 0,-2-9 0,-1 0 0,3-6-8,2-3 56,-1-1 136,5-3-24,6-3-64,-8 0-24,5-3-48,4 1-16,2 0-24,-3 0 0,4 2-8,1-4 16,5 1-16,3 6-16,3-4 16,1 0-8,5 2-8,6-4 8,11-1 0,2 0 8,-4 3 0,-5 6 0,12 0 0,13-4 0,0-1-24,-3-2 0,10-6-32,18-3-56,2 0 192,-13 4 152,19-6-128,5 1-56,-2-3 16,10 0-8,-6 0 16,-5-5-8,9-1-48,-7-1-24,-5 5 8,2-1 8,-21 1 8,-4 2 0,4 0-8,-13 5 8,-24 7 8,-8 0 8,-3-6 8,-1 1 8,-8 11 24,-3-4 0,-4-4 0,-12 9 0,-4-4 272,1-2 176,-6 1-55,3-6-81,0 1-40,-4 1-32,3-2-176,1-5-64,-3-2-40,-1-1-16,6-4-24,-2 1-8,2-10 0,0-7 0,2-11 0,-4-6-8,-2-5-16,-2 2 0,-1-11 32,2-6 8,-5 3 24,5 0 0,0 17-8,-2 9 0,0 13 24,1 10 8,4 4 16,-3 8 0,4-7-32,1-3-16,-2 8 0,0 1 8,0 4 40,-4 0 24,3 1-8,-3-2 0,-4 4-40,0 1 0,-2 1-8,0-4 0,-1 2 16,0 2-16,-5-3 0,-3 1 16,-3 0-24,6-1-8,-2 1 8,1-2 0,-8 0 0,-9 2-8,1-6 8,0-2 8,-3 0 8,0-1 16,3 1 48,-11 2-8,6-1 32,3-1 48,-20 3-32,0-1-16,5 3 8,5-1-8,-4-2-56,-11 4-8,-9 0 0,4 1-24,9 2-8,-1 0 24,-19 3 64,1-1 0,11 1-56,-3 3-24,-18-2-16,1 1-16,10 3 8,7-2 8,-18 1 16,-2 2 8,15 2 40,-5 0 40,-11 3 49,9-7-57,7 0-48,-9 2 8,4-12-8,10 2-16,9 0-8,-5 5-8,-2-3-16,9 1 0,16 3-24,10-8 0,-2 12-16,7-6-8,25-8-8,-5 0 24,3 6-1161,12-4-895,21-6-1009</inkml:trace>
  <inkml:trace contextRef="#ctx0" brushRef="#br2">51331 70969 7898,'-4'4'4417,"9"-5"-2833,4-6-48,3 2-223,-3 7-273,3-13-496,10-11-184,-5 7-200,-2 2-56,-2-3-56,3 3-8,-4 3-152,-1 0-408,-1 5-1152</inkml:trace>
  <inkml:trace contextRef="#ctx0" brushRef="#br2">51470 71015 12411,'0'-7'1288,"10"-9"-440,-4-6 720,1 13-343,4-2-881,1-6-176,2 6-120,-6 8 56,0 5-544,5 1 632</inkml:trace>
  <inkml:trace contextRef="#ctx0" brushRef="#br2">48992 71802 4305,'0'-7'1968,"0"1"345,-4-6-265,2-3-535,1 1-441,-2-1-136,-2-1-288,0-4-112,1 0-192,0 0-72,2-3 48,0-2 105,-1 0-73,1 0-96,4-2-16,1 1 32,3 10-96,0 5-64,4-6-56,3 1-16,-2 3-24,6 2 0,0 5-8,-5 2 0,-2 4 16,-4 3-16,-3 0 0,3 1 16,-1 4 8,-2 2 0,0 2-16,-6 2-8,-14 6 8,11-3 0,1-3-16,-4 2 8,3 3-8,1-3-8,6 0 0,3-2 0,5 0 16,-7 2 0,4-3-16,6-1 8,-1-3 0,2-1 0,-1-3 24,-2-1 8,-1 1 8,-2-1-8,3-2-8,1-1 8,-2-1-352,-1-2-1384</inkml:trace>
  <inkml:trace contextRef="#ctx0" brushRef="#br2">49264 71635 7746,'0'2'3768,"7"-4"-3031,1-1-73,6-5-288,1 1-88,-8-2-96,2-4 0,-2 4 72,-3 4 0,-2-2-72,-2 1 88,-6 10 168,-4 0-56,4 1-200,-9 2-64,-5 4 8,5 1 1,2 2-49,3 3-40,5 0-24,3-1-8,4-3-16,3-2-8,4-4-8,0-3-8,4-6-1177,2 0-1119</inkml:trace>
  <inkml:trace contextRef="#ctx0" brushRef="#br2">49417 71583 5585,'1'-2'7106,"-2"5"-5506,0 3-672,1 8-464,2-3-88,-2 9-160,3 0-47,6-4-57,-7 8-8,-6 11-24,8-7-16,-1-2-32,-3 1 0,0-14-8,0-6 0,-4 4 8,0-7 8,1-11 176,-2 5 72,-1-2-32,1-9-32,1 3-88,-7 6-40,11-20-56,6-4-16,-3 6-8,3-4 0,2 1-16,-2 5 8,5 0 0,-2 2-8,-2 7 0,-3 6 0,3 2 0,2-6 0,0 4 8,-2 5 8,-1 3 0,0 5 24,-4 6 16,1-6 8,-3 4-24,-2 1 0,-2-2-8,-2 5-8,1 0 0,-1-1-16,2-1-40,0-1-144,2-11-896,2-5-849,4-5-1888</inkml:trace>
  <inkml:trace contextRef="#ctx0" brushRef="#br2">49677 71657 4921,'1'-1'9074,"5"0"-8138,-4 1-248,3 0-296,0-2-80,2-1-159,1-2-57,-3-1-40,1-2-16,-3 1 0,-3 3 16,-2 1-8,-4 1-8,0 2 256,-3 4 104,-1 1-176,-1 4-96,-3 5-56,0-2-32,5-2-24,-2 2-16,9-3 0,4 1-16,2-4-288,6-2-432,3-2-1905,5 1-1672</inkml:trace>
  <inkml:trace contextRef="#ctx0" brushRef="#br2">49802 71648 2905,'7'-5'2960,"-3"0"-935,0 1-273,-3 0-784,1 2 104,-4 2-759,0 2-121,0 4-80,-3 3-88,0 1-16,1-2 8,0 0 16,2-2-8,1 2-8,1-7 248,3-4-176,2-3-24,0-2-32,3 2-16,1 1-16,-1 2 8,0 2 0,0 2 16,-2 4 400,-4 2 216,-1 3-104,-1 5-176,0-1-264,-3-3-48,5-4-48,2-6-112,2-5-800,1-2-488,6-10-873,2-2-375,0-2 423,1 0 497,-2-2 1056,-1 0 536,-1 5 1480,0 0 672,-2 4 193,-2 6 31,-4-3-359,1 2-273,-3 2-200,-2 4-47,3 2-449,-6 0-256,1 7-240,4-4-104,-2 7-144,0 5-16,-2 1 24,2-1 48,0-1 64,-2 8-48,1 4-136,1-3-24,5-3-48,-1-4-24,-1-1-8,3-4 0,1-5-8,-4-4-24,5-6-1168,-1 0-1008,-2-1-1377</inkml:trace>
  <inkml:trace contextRef="#ctx0" brushRef="#br2">49938 71609 5905,'-10'1'5641,"7"-4"-3064,11 1-913,-1 2 57,13 0-577,2 0-184,-4-5-72,7-4-79,-1 4-385,-2 6-176,3-8-160,-3 4-16,-8 12 0,1-10-544,-4 1-1137</inkml:trace>
  <inkml:trace contextRef="#ctx0" brushRef="#br2">49090 72096 2481,'0'-4'1728,"-4"4"-896,1 1 216,2-1-39,-3 2-121,7-4 224,2-3 32,-5 3-240,0 7-103,0 1-169,-3 4 8,1 0-80,-1 6-120,6 1-232,-3 1-48,-8 3 40,8 1-8,4-6-96,-4 1-32,2-1-32,-3-3-8,9-8 0,-5 0 0,-4-2 8,12-3 8,-4-2 0,-2 1 16,2-2 128,1 1 56,3 0 24,-1 2 41,-2 2-33,0 0-88,4 1-104,-1-3-24,-2 3-8,0 2-16,0-4-8,2-1-8,-2-3 8,0 3-8,2-3 144,2 2 168,-2 0-8,1-1-120,1 2-80,-5 0 0,-2 1-8,2-4-8,3-1-32,-2 1-8,-3-5-24,1 0 0,0-5-8,-2 2 0,2-3-8,0-1 0,-2-3 0,2 1-8,-4 1 16,1-2-16,-1-3-8,-2 7 8,1 2 0,3-5 0,-5 10-8,0-1 0,0 0 0,0 7 0,0 0 0,0 0-8,2-2 0,1-3 8,-1 1 0,-2 3 0,2-3 8,-3 5-8,-1 0 8,-4 5 16,-2 2 0,-6 1 48,-3 1 96,-6-2 40,-8 0-80,-9 1-40,-3-6 0,6-6-32,5 4-24,8 2-16,2 0 0,8 2-16,6-1-16,7-3 0,-1 0 0,4-2 448,1 2-928,6-1-1808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E325-CABD-CACB-AD73-5E1E9A1A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1B743-A0DA-524D-1C94-999125785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23CE-6A9E-53BE-26C0-05344098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8FDF-9649-6AD1-78CA-A87A02D6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12B6-DBF5-CF0D-B085-F26A35FA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7A66-4731-664C-EB29-62FBC27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875A-6BBB-D7A5-A9EB-E3082D050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BD094-E050-CECE-8E65-9F1EA0D6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93D5C-4AAD-8ABF-C545-585C0CFD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C4A3-F1C9-F225-5542-B0053EF3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106BD-975E-C4CD-FEA5-66DFEF554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FEA5D-55BB-7E84-A08C-B902FBBA2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BF9F-B607-B060-CBA9-CC686A77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2579-682F-7440-4255-FCE6952F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34BC-34D7-01FE-D471-4BB7DA51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8596-F1F9-7D03-A339-C3C7B438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D0F1-74EE-70BB-8A8F-9166211D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2FC0-A5D8-2A9C-3AB9-A11C035B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968E-A6B5-A37F-1ABB-19469568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7D44-93F4-C03B-E9CF-377E2FA6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CF46-6C90-A5DD-AFD5-E95BCB93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1D3A-DFC7-300E-536C-01FBCC7B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ABB3-C50D-1958-82A1-CD6A1BCE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9626-6D56-B1B9-EFEE-C91D2C4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E97A-B3D0-8509-CDEB-BB09B410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0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5992-70F9-9267-BB3C-2CEB0661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261-CBFA-316C-19D9-CD8A6927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31FD3-29F5-46AE-C587-EAD62CAD7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A078A-912C-F063-548D-5B9E591C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5E59E-E8B3-6A30-7348-34B411A3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1100-2441-01F2-D021-1AEDFF26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7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8149-C1B8-CDB1-A754-5380AF76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EC27-F5A2-8911-9E43-C45D3E15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B2656-5F2D-362F-34C4-038D6B749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421BF-A74F-3EF8-8D1D-D75E0C53A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0D2EE-CFB5-9A5E-0A4D-51A6CCD41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A74B-FFDE-3D6D-958F-08340A03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EC404-C898-C53D-FF27-4CE4B046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2C1C7-C282-0131-8598-CEECE96C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21CA-CF0C-5CB9-2ABC-5F42294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4F677-F7BC-EE54-228A-AFEBF052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C3F35-12D5-0A24-65AA-548D28C3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6A8BC-7D94-3B11-707B-5AD01E32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F00E7-DCFC-121D-A2BC-7CF0B5B2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6F96C-6D41-8988-2924-0861CB66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BDDF2-C20A-0179-D9C0-1634139E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7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A934-7ECC-D5D6-AF9D-AADF642D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2E28-1902-9064-68FD-6044BE7C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DA7EC-7407-4891-BC5F-575B88A51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DF1C-3C63-F363-AA8E-F1AA6186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BA81-063B-DC2A-C80D-EE75B7B3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B32D4-8B27-7228-A4B1-D2A9CE29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C044-8690-3CBD-3053-75BA954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49DB6-2318-864C-BA50-DF082425E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FC668-4914-416A-EE83-899142F2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7C9E-7C3F-F968-3543-CE736A3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6F29-B766-27E1-5526-DD5C434F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04493-FB26-AEBF-051E-A2E45811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6F5AB-D5E8-38AA-7D66-9167DC50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DCD6B-9756-D036-93F5-D707AE7F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ED2D-6701-8EAA-71B1-EEE67547F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A57A-205F-418D-A15E-FE4C8CC121B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3A6E-0502-2CA3-6992-5073F323A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2495-279A-E851-E0F9-92501F3C2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17E8-F8E9-4A6C-B873-84A8DCD7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-village.com/google-is-planning-to-change-the-android-logo-and-typeface/" TargetMode="External"/><Relationship Id="rId7" Type="http://schemas.openxmlformats.org/officeDocument/2006/relationships/hyperlink" Target="https://www.linux-magazin.de/news/jetpack-compose-android-bekommt-neues-ui-framework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eeklogo.com/vector-logo/434986/kotlin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D5A0-03F9-42AB-B195-7BAAFC16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Planner App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B275B5-1A65-E6E5-CA63-B11F4CDDEF4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                                             (concept)</a:t>
            </a:r>
          </a:p>
        </p:txBody>
      </p:sp>
    </p:spTree>
    <p:extLst>
      <p:ext uri="{BB962C8B-B14F-4D97-AF65-F5344CB8AC3E}">
        <p14:creationId xmlns:p14="http://schemas.microsoft.com/office/powerpoint/2010/main" val="425859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1D9E-2FEC-2E3B-208C-C5B207FB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Planner App (concept)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528CB0-9A86-57A3-E484-A003B30420B8}"/>
                  </a:ext>
                </a:extLst>
              </p14:cNvPr>
              <p14:cNvContentPartPr/>
              <p14:nvPr/>
            </p14:nvContentPartPr>
            <p14:xfrm>
              <a:off x="1682477" y="1729608"/>
              <a:ext cx="2733675" cy="4535488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528CB0-9A86-57A3-E484-A003B30420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4473" y="1711606"/>
                <a:ext cx="2769322" cy="457113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AC90FE-4830-A72F-F1F1-9553D7133FE9}"/>
              </a:ext>
            </a:extLst>
          </p:cNvPr>
          <p:cNvSpPr txBox="1"/>
          <p:nvPr/>
        </p:nvSpPr>
        <p:spPr>
          <a:xfrm rot="16200000">
            <a:off x="-1024369" y="3654727"/>
            <a:ext cx="457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Page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C91E94-7B93-8D62-0920-FFA675FAA4FB}"/>
                  </a:ext>
                </a:extLst>
              </p14:cNvPr>
              <p14:cNvContentPartPr/>
              <p14:nvPr/>
            </p14:nvContentPartPr>
            <p14:xfrm>
              <a:off x="7296588" y="1729608"/>
              <a:ext cx="2732088" cy="50609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C91E94-7B93-8D62-0920-FFA675FAA4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8595" y="1711609"/>
                <a:ext cx="2767715" cy="508758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9A9738-96F0-A06B-5D07-42F74360AC1B}"/>
              </a:ext>
            </a:extLst>
          </p:cNvPr>
          <p:cNvSpPr txBox="1"/>
          <p:nvPr/>
        </p:nvSpPr>
        <p:spPr>
          <a:xfrm rot="16200000">
            <a:off x="4594725" y="3674186"/>
            <a:ext cx="457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4173582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8C76-98AF-0BC5-B251-D525C80F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Planner App (development)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38B9-268B-A9E1-9755-C494FA01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8050"/>
          </a:xfrm>
        </p:spPr>
        <p:txBody>
          <a:bodyPr/>
          <a:lstStyle/>
          <a:p>
            <a:pPr marL="0" indent="0">
              <a:buNone/>
            </a:pPr>
            <a:r>
              <a:rPr lang="en-US" sz="4400"/>
              <a:t>Platform: Android</a:t>
            </a:r>
          </a:p>
          <a:p>
            <a:pPr marL="0" indent="0">
              <a:buNone/>
            </a:pPr>
            <a:r>
              <a:rPr lang="en-US" sz="4400"/>
              <a:t>Language: Kotlin + Jetpack Compose</a:t>
            </a:r>
          </a:p>
        </p:txBody>
      </p:sp>
      <p:pic>
        <p:nvPicPr>
          <p:cNvPr id="5" name="Picture 4" descr="A green object with black text&#10;&#10;Description automatically generated">
            <a:extLst>
              <a:ext uri="{FF2B5EF4-FFF2-40B4-BE49-F238E27FC236}">
                <a16:creationId xmlns:a16="http://schemas.microsoft.com/office/drawing/2014/main" id="{3DC11298-4FB5-293B-5FE2-38DD1009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1548" t="11695" b="27125"/>
          <a:stretch/>
        </p:blipFill>
        <p:spPr>
          <a:xfrm>
            <a:off x="1909736" y="4138446"/>
            <a:ext cx="2358309" cy="1458366"/>
          </a:xfrm>
          <a:prstGeom prst="rect">
            <a:avLst/>
          </a:prstGeom>
        </p:spPr>
      </p:pic>
      <p:pic>
        <p:nvPicPr>
          <p:cNvPr id="7" name="Picture 6" descr="A colorful triangle with black background&#10;&#10;Description automatically generated">
            <a:extLst>
              <a:ext uri="{FF2B5EF4-FFF2-40B4-BE49-F238E27FC236}">
                <a16:creationId xmlns:a16="http://schemas.microsoft.com/office/drawing/2014/main" id="{BD56836D-DE9B-BECD-5FC0-45E5D44FD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11607" y="4177189"/>
            <a:ext cx="1380880" cy="1380880"/>
          </a:xfrm>
          <a:prstGeom prst="rect">
            <a:avLst/>
          </a:prstGeom>
        </p:spPr>
      </p:pic>
      <p:pic>
        <p:nvPicPr>
          <p:cNvPr id="9" name="Picture 8" descr="A colorful hexagon with a white center&#10;&#10;Description automatically generated">
            <a:extLst>
              <a:ext uri="{FF2B5EF4-FFF2-40B4-BE49-F238E27FC236}">
                <a16:creationId xmlns:a16="http://schemas.microsoft.com/office/drawing/2014/main" id="{7355F44F-ED00-5480-DBD5-9FD2C4823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36050" y="3910794"/>
            <a:ext cx="1769402" cy="19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83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0E01-3126-82E4-2F73-D6F8B687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Planner App (hopes and dreams)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57D9-9EE9-E8D5-FEF5-59A7BF61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6-person team</a:t>
            </a:r>
          </a:p>
          <a:p>
            <a:pPr lvl="1"/>
            <a:r>
              <a:rPr lang="en-US"/>
              <a:t>3 for each page</a:t>
            </a:r>
          </a:p>
          <a:p>
            <a:r>
              <a:rPr lang="en-US"/>
              <a:t>Completion of basic event scheduling</a:t>
            </a:r>
          </a:p>
        </p:txBody>
      </p:sp>
    </p:spTree>
    <p:extLst>
      <p:ext uri="{BB962C8B-B14F-4D97-AF65-F5344CB8AC3E}">
        <p14:creationId xmlns:p14="http://schemas.microsoft.com/office/powerpoint/2010/main" val="925444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0E01-3126-82E4-2F73-D6F8B687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97307" cy="1325563"/>
          </a:xfrm>
        </p:spPr>
        <p:txBody>
          <a:bodyPr/>
          <a:lstStyle/>
          <a:p>
            <a:r>
              <a:rPr lang="en-US" b="1"/>
              <a:t>Planner App (desired minimum requirements)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57D9-9EE9-E8D5-FEF5-59A7BF61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Schedule creation on current day (planner future &amp; history is a hope)</a:t>
            </a:r>
          </a:p>
          <a:p>
            <a:r>
              <a:rPr lang="en-US"/>
              <a:t>Functional pages </a:t>
            </a:r>
          </a:p>
          <a:p>
            <a:r>
              <a:rPr lang="en-US"/>
              <a:t>Polish</a:t>
            </a:r>
          </a:p>
          <a:p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3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Planner App</vt:lpstr>
      <vt:lpstr>Planner App (concept)</vt:lpstr>
      <vt:lpstr>Planner App (development)</vt:lpstr>
      <vt:lpstr>Planner App (hopes and dreams)</vt:lpstr>
      <vt:lpstr>Planner App (desired minimum requirements)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Planner App</dc:title>
  <dc:creator>Elijah Dodge</dc:creator>
  <cp:revision>1</cp:revision>
  <dcterms:created xsi:type="dcterms:W3CDTF">2024-01-08T19:19:46Z</dcterms:created>
  <dcterms:modified xsi:type="dcterms:W3CDTF">2024-01-09T17:14:54Z</dcterms:modified>
</cp:coreProperties>
</file>