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9" autoAdjust="0"/>
    <p:restoredTop sz="94660"/>
  </p:normalViewPr>
  <p:slideViewPr>
    <p:cSldViewPr>
      <p:cViewPr>
        <p:scale>
          <a:sx n="66" d="100"/>
          <a:sy n="66" d="100"/>
        </p:scale>
        <p:origin x="-2268" y="-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19B5-367F-4DF0-8D7D-8CE74DBCEEA0}" type="datetimeFigureOut">
              <a:rPr lang="es-MX" smtClean="0"/>
              <a:t>04/abr.2019</a:t>
            </a:fld>
            <a:endParaRPr lang="es-MX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E29EC-7FE4-46D3-874F-1AE20FF9444E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19B5-367F-4DF0-8D7D-8CE74DBCEEA0}" type="datetimeFigureOut">
              <a:rPr lang="es-MX" smtClean="0"/>
              <a:t>04/abr.2019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29EC-7FE4-46D3-874F-1AE20FF9444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19B5-367F-4DF0-8D7D-8CE74DBCEEA0}" type="datetimeFigureOut">
              <a:rPr lang="es-MX" smtClean="0"/>
              <a:t>04/abr.2019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29EC-7FE4-46D3-874F-1AE20FF9444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19B5-367F-4DF0-8D7D-8CE74DBCEEA0}" type="datetimeFigureOut">
              <a:rPr lang="es-MX" smtClean="0"/>
              <a:t>04/abr.2019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29EC-7FE4-46D3-874F-1AE20FF9444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19B5-367F-4DF0-8D7D-8CE74DBCEEA0}" type="datetimeFigureOut">
              <a:rPr lang="es-MX" smtClean="0"/>
              <a:t>04/abr.2019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29EC-7FE4-46D3-874F-1AE20FF9444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19B5-367F-4DF0-8D7D-8CE74DBCEEA0}" type="datetimeFigureOut">
              <a:rPr lang="es-MX" smtClean="0"/>
              <a:t>04/abr.2019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29EC-7FE4-46D3-874F-1AE20FF9444E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19B5-367F-4DF0-8D7D-8CE74DBCEEA0}" type="datetimeFigureOut">
              <a:rPr lang="es-MX" smtClean="0"/>
              <a:t>04/abr.2019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29EC-7FE4-46D3-874F-1AE20FF9444E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19B5-367F-4DF0-8D7D-8CE74DBCEEA0}" type="datetimeFigureOut">
              <a:rPr lang="es-MX" smtClean="0"/>
              <a:t>04/abr.2019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29EC-7FE4-46D3-874F-1AE20FF9444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19B5-367F-4DF0-8D7D-8CE74DBCEEA0}" type="datetimeFigureOut">
              <a:rPr lang="es-MX" smtClean="0"/>
              <a:t>04/abr.2019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29EC-7FE4-46D3-874F-1AE20FF9444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19B5-367F-4DF0-8D7D-8CE74DBCEEA0}" type="datetimeFigureOut">
              <a:rPr lang="es-MX" smtClean="0"/>
              <a:t>04/abr.2019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29EC-7FE4-46D3-874F-1AE20FF9444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19B5-367F-4DF0-8D7D-8CE74DBCEEA0}" type="datetimeFigureOut">
              <a:rPr lang="es-MX" smtClean="0"/>
              <a:t>04/abr.2019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29EC-7FE4-46D3-874F-1AE20FF9444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F1319B5-367F-4DF0-8D7D-8CE74DBCEEA0}" type="datetimeFigureOut">
              <a:rPr lang="es-MX" smtClean="0"/>
              <a:t>04/abr.2019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58E29EC-7FE4-46D3-874F-1AE20FF9444E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Estructura de un código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3ro Secundaria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8965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404664"/>
            <a:ext cx="7488832" cy="1154097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1. Definir las </a:t>
            </a:r>
            <a:r>
              <a:rPr lang="es-MX" dirty="0" smtClean="0"/>
              <a:t>variables y librerías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14400" y="1628801"/>
            <a:ext cx="7315200" cy="4680560"/>
          </a:xfrm>
        </p:spPr>
        <p:txBody>
          <a:bodyPr/>
          <a:lstStyle/>
          <a:p>
            <a:r>
              <a:rPr lang="es-MX" dirty="0" smtClean="0"/>
              <a:t>Variable</a:t>
            </a:r>
            <a:r>
              <a:rPr lang="es-MX" dirty="0"/>
              <a:t>: es un espacio de </a:t>
            </a:r>
            <a:r>
              <a:rPr lang="es-MX" dirty="0" smtClean="0"/>
              <a:t>memoria en forma de una palabra </a:t>
            </a:r>
            <a:r>
              <a:rPr lang="es-MX" dirty="0"/>
              <a:t>reservado para almacenar un valor </a:t>
            </a:r>
            <a:r>
              <a:rPr lang="es-MX" dirty="0" smtClean="0"/>
              <a:t>determinado. </a:t>
            </a:r>
            <a:endParaRPr lang="es-MX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9" r="84364" b="74505"/>
          <a:stretch/>
        </p:blipFill>
        <p:spPr bwMode="auto">
          <a:xfrm>
            <a:off x="755576" y="2924944"/>
            <a:ext cx="457120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78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332656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2. Configurar los pines del </a:t>
            </a:r>
            <a:r>
              <a:rPr lang="es-MX" dirty="0" err="1" smtClean="0"/>
              <a:t>Arduino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71600" y="1772816"/>
            <a:ext cx="7315200" cy="3539527"/>
          </a:xfrm>
        </p:spPr>
        <p:txBody>
          <a:bodyPr/>
          <a:lstStyle/>
          <a:p>
            <a:r>
              <a:rPr lang="es-MX" dirty="0" smtClean="0"/>
              <a:t>Establecer si son entradas o salidas de señal</a:t>
            </a:r>
            <a:endParaRPr lang="es-MX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34" r="84554" b="61468"/>
          <a:stretch/>
        </p:blipFill>
        <p:spPr bwMode="auto">
          <a:xfrm>
            <a:off x="899592" y="2708920"/>
            <a:ext cx="5698505" cy="263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91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50404" y="90872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3. Establecer las acciones a realizar</a:t>
            </a:r>
            <a:endParaRPr lang="es-MX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25" r="80095" b="28889"/>
          <a:stretch/>
        </p:blipFill>
        <p:spPr bwMode="auto">
          <a:xfrm>
            <a:off x="2339752" y="2564904"/>
            <a:ext cx="4536504" cy="39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115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105</TotalTime>
  <Words>54</Words>
  <Application>Microsoft Office PowerPoint</Application>
  <PresentationFormat>Presentación en pantalla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Perspectiva</vt:lpstr>
      <vt:lpstr>Estructura de un código</vt:lpstr>
      <vt:lpstr>1. Definir las variables y librerías </vt:lpstr>
      <vt:lpstr>2. Configurar los pines del Arduino</vt:lpstr>
      <vt:lpstr>3. Establecer las acciones a realizar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un código</dc:title>
  <dc:creator>JAEM</dc:creator>
  <cp:lastModifiedBy>JAEM</cp:lastModifiedBy>
  <cp:revision>7</cp:revision>
  <dcterms:created xsi:type="dcterms:W3CDTF">2019-04-01T04:43:09Z</dcterms:created>
  <dcterms:modified xsi:type="dcterms:W3CDTF">2019-04-04T18:25:40Z</dcterms:modified>
</cp:coreProperties>
</file>