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2" autoAdjust="0"/>
    <p:restoredTop sz="94660"/>
  </p:normalViewPr>
  <p:slideViewPr>
    <p:cSldViewPr>
      <p:cViewPr varScale="1">
        <p:scale>
          <a:sx n="81" d="100"/>
          <a:sy n="81" d="100"/>
        </p:scale>
        <p:origin x="19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F0020D-2FFF-4BC8-B025-16CB1BD9D3E8}" type="datetimeFigureOut">
              <a:rPr lang="es-MX" smtClean="0"/>
              <a:t>02/mar.2020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D75232A-FA57-40B9-8E5F-C6488C46CDE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458200" cy="1470025"/>
          </a:xfrm>
        </p:spPr>
        <p:txBody>
          <a:bodyPr>
            <a:normAutofit/>
          </a:bodyPr>
          <a:lstStyle/>
          <a:p>
            <a:r>
              <a:rPr lang="es-MX" sz="7200" dirty="0"/>
              <a:t>Servomotor</a:t>
            </a:r>
          </a:p>
        </p:txBody>
      </p:sp>
    </p:spTree>
    <p:extLst>
      <p:ext uri="{BB962C8B-B14F-4D97-AF65-F5344CB8AC3E}">
        <p14:creationId xmlns:p14="http://schemas.microsoft.com/office/powerpoint/2010/main" val="42940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914400"/>
          </a:xfrm>
        </p:spPr>
        <p:txBody>
          <a:bodyPr/>
          <a:lstStyle/>
          <a:p>
            <a:r>
              <a:rPr lang="es-MX" sz="5400" dirty="0"/>
              <a:t>Servomotor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3" y="1340768"/>
            <a:ext cx="3960441" cy="5517232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Un servomotor (o servo) es un tipo especial de motor con características especiales de control de posición con grados.</a:t>
            </a:r>
          </a:p>
          <a:p>
            <a:endParaRPr lang="es-MX" dirty="0"/>
          </a:p>
          <a:p>
            <a:r>
              <a:rPr lang="es-MX" dirty="0"/>
              <a:t>El motor en el interior de un servomotor es un motor DC común y corriente. El eje del motor se acopla a una caja de engranajes similar a una transmisión. Esto se hace para potenciar el torque del motor y permitir mantener una posición fija cuando se requiera.</a:t>
            </a:r>
          </a:p>
        </p:txBody>
      </p:sp>
      <p:pic>
        <p:nvPicPr>
          <p:cNvPr id="1026" name="Picture 2" descr="servo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07" y="1700808"/>
            <a:ext cx="4867176" cy="38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servos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24063"/>
          </a:xfrm>
        </p:spPr>
        <p:txBody>
          <a:bodyPr>
            <a:normAutofit fontScale="85000" lnSpcReduction="10000"/>
          </a:bodyPr>
          <a:lstStyle/>
          <a:p>
            <a:r>
              <a:rPr lang="es-MX" sz="2400" b="1" dirty="0"/>
              <a:t>Servomotores de rango de giro limitado:</a:t>
            </a:r>
            <a:r>
              <a:rPr lang="es-MX" sz="2400" dirty="0"/>
              <a:t>  </a:t>
            </a:r>
            <a:r>
              <a:rPr lang="es-MX" dirty="0"/>
              <a:t>son el tipo más común de servomotor. </a:t>
            </a:r>
            <a:r>
              <a:rPr lang="es-MX" u="sng" dirty="0"/>
              <a:t>Permiten una rotación de 180 grados,</a:t>
            </a:r>
            <a:r>
              <a:rPr lang="es-MX" dirty="0"/>
              <a:t> por lo cual son incapaces de completar una vuelta completa.</a:t>
            </a:r>
          </a:p>
          <a:p>
            <a:endParaRPr lang="es-MX" dirty="0"/>
          </a:p>
          <a:p>
            <a:r>
              <a:rPr lang="es-MX" sz="2400" b="1" dirty="0"/>
              <a:t>Servomotores de rotación continua:</a:t>
            </a:r>
            <a:r>
              <a:rPr lang="es-MX" dirty="0"/>
              <a:t> </a:t>
            </a:r>
            <a:r>
              <a:rPr lang="es-MX" u="sng" dirty="0"/>
              <a:t>se caracterizan por ser capaces de girar 360 grados, </a:t>
            </a:r>
            <a:r>
              <a:rPr lang="es-MX" dirty="0"/>
              <a:t>es decir, una rotación completa. Su funcionamiento es similar al de un motor convencional, pero con las características propias de un servo. Esto quiere decir que podemos controlar su posición y velocidad de giro en un momento dado.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7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pic>
        <p:nvPicPr>
          <p:cNvPr id="2052" name="Picture 4" descr="servo_block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726131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es-MX" dirty="0"/>
              <a:t>Pines PWM</a:t>
            </a:r>
          </a:p>
        </p:txBody>
      </p:sp>
      <p:pic>
        <p:nvPicPr>
          <p:cNvPr id="3074" name="Picture 2" descr="Resultado de imagen para pines pwm arduino u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t="9256" r="4268" b="9243"/>
          <a:stretch/>
        </p:blipFill>
        <p:spPr bwMode="auto">
          <a:xfrm>
            <a:off x="1331640" y="1628800"/>
            <a:ext cx="6480720" cy="47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10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s-MX" dirty="0"/>
              <a:t>Librería Servomotor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5" t="13333" r="36875" b="83556"/>
          <a:stretch/>
        </p:blipFill>
        <p:spPr bwMode="auto">
          <a:xfrm>
            <a:off x="447662" y="1798066"/>
            <a:ext cx="288032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3" t="16527" r="37028" b="77489"/>
          <a:stretch/>
        </p:blipFill>
        <p:spPr bwMode="auto">
          <a:xfrm>
            <a:off x="577085" y="2400515"/>
            <a:ext cx="266123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3" t="22511" r="33702" b="59977"/>
          <a:stretch/>
        </p:blipFill>
        <p:spPr bwMode="auto">
          <a:xfrm>
            <a:off x="577085" y="3645024"/>
            <a:ext cx="3888432" cy="29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>
            <a:stCxn id="1026" idx="3"/>
          </p:cNvCxnSpPr>
          <p:nvPr/>
        </p:nvCxnSpPr>
        <p:spPr>
          <a:xfrm>
            <a:off x="3327982" y="2050094"/>
            <a:ext cx="13160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788024" y="16660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Llamamos la librería para el control del Servomotor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211960" y="2545401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le establece un nombre para cada Servomotor,  capaz de utilizar la librería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238323" y="2708920"/>
            <a:ext cx="973637" cy="798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267744" y="299695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974930" y="4509119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configura los servomotores en pines PWM</a:t>
            </a:r>
          </a:p>
        </p:txBody>
      </p:sp>
      <p:cxnSp>
        <p:nvCxnSpPr>
          <p:cNvPr id="18" name="17 Conector recto de flecha"/>
          <p:cNvCxnSpPr>
            <a:endCxn id="16" idx="1"/>
          </p:cNvCxnSpPr>
          <p:nvPr/>
        </p:nvCxnSpPr>
        <p:spPr>
          <a:xfrm>
            <a:off x="4355976" y="4653136"/>
            <a:ext cx="618954" cy="179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3203848" y="5065026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17 Conector recto de flecha">
            <a:extLst>
              <a:ext uri="{FF2B5EF4-FFF2-40B4-BE49-F238E27FC236}">
                <a16:creationId xmlns:a16="http://schemas.microsoft.com/office/drawing/2014/main" id="{02D14575-3CC5-4E23-975F-59C878E6757D}"/>
              </a:ext>
            </a:extLst>
          </p:cNvPr>
          <p:cNvCxnSpPr>
            <a:cxnSpLocks/>
          </p:cNvCxnSpPr>
          <p:nvPr/>
        </p:nvCxnSpPr>
        <p:spPr>
          <a:xfrm flipH="1">
            <a:off x="3923928" y="4066994"/>
            <a:ext cx="288032" cy="442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15 CuadroTexto">
            <a:extLst>
              <a:ext uri="{FF2B5EF4-FFF2-40B4-BE49-F238E27FC236}">
                <a16:creationId xmlns:a16="http://schemas.microsoft.com/office/drawing/2014/main" id="{6E48A75F-C7E6-4C63-89CC-7251655E7C72}"/>
              </a:ext>
            </a:extLst>
          </p:cNvPr>
          <p:cNvSpPr txBox="1"/>
          <p:nvPr/>
        </p:nvSpPr>
        <p:spPr>
          <a:xfrm>
            <a:off x="4242771" y="368618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 PWM </a:t>
            </a:r>
          </a:p>
        </p:txBody>
      </p:sp>
    </p:spTree>
    <p:extLst>
      <p:ext uri="{BB962C8B-B14F-4D97-AF65-F5344CB8AC3E}">
        <p14:creationId xmlns:p14="http://schemas.microsoft.com/office/powerpoint/2010/main" val="883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40756" r="33821" b="29622"/>
          <a:stretch/>
        </p:blipFill>
        <p:spPr bwMode="auto">
          <a:xfrm>
            <a:off x="611560" y="1412775"/>
            <a:ext cx="3888432" cy="498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3923928" y="2204864"/>
            <a:ext cx="1512168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3275856" y="5301208"/>
            <a:ext cx="1404156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450386" y="2554409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Comando para mover el servomotor a un ángulo de 90°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715488" y="501404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Comando para mover el servomotor a un ángulo de 160°</a:t>
            </a:r>
          </a:p>
        </p:txBody>
      </p:sp>
    </p:spTree>
    <p:extLst>
      <p:ext uri="{BB962C8B-B14F-4D97-AF65-F5344CB8AC3E}">
        <p14:creationId xmlns:p14="http://schemas.microsoft.com/office/powerpoint/2010/main" val="24602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698</TotalTime>
  <Words>227</Words>
  <Application>Microsoft Office PowerPoint</Application>
  <PresentationFormat>Presentación en pantalla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Georgia</vt:lpstr>
      <vt:lpstr>Trebuchet MS</vt:lpstr>
      <vt:lpstr>Wingdings 2</vt:lpstr>
      <vt:lpstr>Urbano</vt:lpstr>
      <vt:lpstr>Servomotor</vt:lpstr>
      <vt:lpstr>Servomotor</vt:lpstr>
      <vt:lpstr>Tipos de servos</vt:lpstr>
      <vt:lpstr>Funcionamiento</vt:lpstr>
      <vt:lpstr>Pines PWM</vt:lpstr>
      <vt:lpstr>Librería Servomotor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Servomotor</dc:title>
  <dc:creator>JAEM</dc:creator>
  <cp:lastModifiedBy>Edwin Jesus Aguilar Cortes</cp:lastModifiedBy>
  <cp:revision>23</cp:revision>
  <dcterms:created xsi:type="dcterms:W3CDTF">2018-09-03T12:26:33Z</dcterms:created>
  <dcterms:modified xsi:type="dcterms:W3CDTF">2020-03-02T15:51:49Z</dcterms:modified>
</cp:coreProperties>
</file>