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9" r:id="rId5"/>
    <p:sldId id="268" r:id="rId6"/>
    <p:sldId id="271" r:id="rId7"/>
    <p:sldId id="272" r:id="rId8"/>
    <p:sldId id="275" r:id="rId9"/>
    <p:sldId id="273" r:id="rId10"/>
    <p:sldId id="274" r:id="rId11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6395" autoAdjust="0"/>
  </p:normalViewPr>
  <p:slideViewPr>
    <p:cSldViewPr>
      <p:cViewPr>
        <p:scale>
          <a:sx n="75" d="100"/>
          <a:sy n="75" d="100"/>
        </p:scale>
        <p:origin x="744" y="3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03/02/2020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03/02/2020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51806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51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03/02/2020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03/02/2020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03/02/2020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03/02/2020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03/02/2020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03/02/2020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03/02/2020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03/02/2020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03/02/2020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03/02/2020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03/02/2020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03/02/2020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625176" y="3934623"/>
            <a:ext cx="8938472" cy="1382168"/>
          </a:xfrm>
        </p:spPr>
        <p:txBody>
          <a:bodyPr rtlCol="0"/>
          <a:lstStyle/>
          <a:p>
            <a:r>
              <a:rPr lang="es-ES" dirty="0"/>
              <a:t>SENTENCIA “IF” - ELSE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idx="1"/>
          </p:nvPr>
        </p:nvSpPr>
        <p:spPr>
          <a:xfrm>
            <a:off x="1625176" y="5316791"/>
            <a:ext cx="7069519" cy="1220933"/>
          </a:xfrm>
        </p:spPr>
        <p:txBody>
          <a:bodyPr rtlCol="0"/>
          <a:lstStyle/>
          <a:p>
            <a:r>
              <a:rPr lang="es-ES" dirty="0"/>
              <a:t>COLEGIO MEXICO DEL SURESTE</a:t>
            </a:r>
          </a:p>
          <a:p>
            <a:pPr rtl="0"/>
            <a:endParaRPr lang="es-ES" dirty="0"/>
          </a:p>
        </p:txBody>
      </p:sp>
      <p:pic>
        <p:nvPicPr>
          <p:cNvPr id="2050" name="Picture 2" descr="Resultado de imagen para if">
            <a:extLst>
              <a:ext uri="{FF2B5EF4-FFF2-40B4-BE49-F238E27FC236}">
                <a16:creationId xmlns:a16="http://schemas.microsoft.com/office/drawing/2014/main" id="{395C072C-2370-4EE6-A6A1-0036A1A82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532" y="320276"/>
            <a:ext cx="4464496" cy="327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¿Qué es?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1439171"/>
          </a:xfrm>
        </p:spPr>
        <p:txBody>
          <a:bodyPr rtlCol="0"/>
          <a:lstStyle/>
          <a:p>
            <a:r>
              <a:rPr lang="es-MX" dirty="0"/>
              <a:t>Un </a:t>
            </a:r>
            <a:r>
              <a:rPr lang="es-MX" b="1" dirty="0" err="1"/>
              <a:t>if</a:t>
            </a:r>
            <a:r>
              <a:rPr lang="es-MX" dirty="0"/>
              <a:t> en programación se utiliza para evaluar una </a:t>
            </a:r>
            <a:r>
              <a:rPr lang="es-MX" b="1" dirty="0"/>
              <a:t>expresión condicional</a:t>
            </a:r>
            <a:r>
              <a:rPr lang="es-MX" dirty="0"/>
              <a:t>: si se cumple la condición (es verdadera), ejecutará un bloque de código. Si es falsa, es posible ejecutar otras sentencias.</a:t>
            </a:r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F66C562-A924-4ECC-B502-C201A6BCE07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22205" y="3140968"/>
            <a:ext cx="3355482" cy="342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E7DC2-5360-4D70-AA28-F52568782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37D90A-6AC7-4665-A4EF-785E08F0D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Tenemos la posibilidad de evaluar si NO se cumple la condición. Se hace con la palabra reservada </a:t>
            </a:r>
            <a:r>
              <a:rPr lang="es-MX" b="1" dirty="0" err="1"/>
              <a:t>else</a:t>
            </a:r>
            <a:r>
              <a:rPr lang="es-MX" dirty="0"/>
              <a:t>. Eso es lo que significa </a:t>
            </a:r>
            <a:r>
              <a:rPr lang="es-MX" dirty="0" err="1"/>
              <a:t>else</a:t>
            </a:r>
            <a:r>
              <a:rPr lang="es-MX" dirty="0"/>
              <a:t> en programación, nos permite ejecutar otras instrucciones.</a:t>
            </a:r>
          </a:p>
        </p:txBody>
      </p:sp>
      <p:pic>
        <p:nvPicPr>
          <p:cNvPr id="1027" name="Picture 3" descr="Resultado de imagen para if programacion arduino">
            <a:extLst>
              <a:ext uri="{FF2B5EF4-FFF2-40B4-BE49-F238E27FC236}">
                <a16:creationId xmlns:a16="http://schemas.microsoft.com/office/drawing/2014/main" id="{ED06B63D-79AA-4823-8256-0CE19F921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570" y="3522136"/>
            <a:ext cx="4641684" cy="246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87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58FDD-4446-4F23-A7D7-5A49D38DC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Sintaxis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9746C6-C56B-46EF-BD37-2EE71DAF0E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s-MX" dirty="0"/>
          </a:p>
          <a:p>
            <a:r>
              <a:rPr lang="es-MX" dirty="0"/>
              <a:t>IF/ELSE</a:t>
            </a:r>
          </a:p>
          <a:p>
            <a:pPr marL="0" indent="0">
              <a:buNone/>
            </a:pPr>
            <a:r>
              <a:rPr lang="es-MX" dirty="0" err="1"/>
              <a:t>if</a:t>
            </a:r>
            <a:r>
              <a:rPr lang="es-MX" dirty="0"/>
              <a:t> (condición) </a:t>
            </a:r>
            <a:r>
              <a:rPr lang="es-MX" sz="3600" dirty="0"/>
              <a:t>{</a:t>
            </a:r>
          </a:p>
          <a:p>
            <a:pPr marL="377886" lvl="1" indent="0">
              <a:buNone/>
            </a:pPr>
            <a:r>
              <a:rPr lang="es-MX" dirty="0"/>
              <a:t>	instrucción;</a:t>
            </a:r>
          </a:p>
          <a:p>
            <a:pPr marL="377886" lvl="1" indent="0">
              <a:buNone/>
            </a:pPr>
            <a:r>
              <a:rPr lang="es-MX" sz="3600" dirty="0"/>
              <a:t>}</a:t>
            </a:r>
            <a:r>
              <a:rPr lang="es-MX" dirty="0"/>
              <a:t> </a:t>
            </a:r>
            <a:r>
              <a:rPr lang="es-MX" dirty="0" err="1"/>
              <a:t>else</a:t>
            </a:r>
            <a:r>
              <a:rPr lang="es-MX" dirty="0"/>
              <a:t> </a:t>
            </a:r>
            <a:r>
              <a:rPr lang="es-MX" sz="3600" dirty="0"/>
              <a:t>{</a:t>
            </a:r>
          </a:p>
          <a:p>
            <a:pPr marL="377886" lvl="1" indent="0">
              <a:buNone/>
            </a:pPr>
            <a:r>
              <a:rPr lang="es-MX" dirty="0"/>
              <a:t>	instrucción;</a:t>
            </a:r>
          </a:p>
          <a:p>
            <a:pPr marL="377886" lvl="1" indent="0">
              <a:buNone/>
            </a:pPr>
            <a:r>
              <a:rPr lang="es-MX" sz="3600" dirty="0"/>
              <a:t>}</a:t>
            </a:r>
          </a:p>
          <a:p>
            <a:pPr marL="377886" lvl="1" indent="0">
              <a:buNone/>
            </a:pPr>
            <a:endParaRPr lang="es-MX" dirty="0"/>
          </a:p>
          <a:p>
            <a:pPr marL="377886" lvl="1" indent="0">
              <a:buNone/>
            </a:pPr>
            <a:endParaRPr lang="es-MX" dirty="0"/>
          </a:p>
          <a:p>
            <a:pPr marL="377886" lvl="1" indent="0">
              <a:buNone/>
            </a:pP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E4D3A1-7BC6-4102-A520-D83E070DD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0707" y="980728"/>
            <a:ext cx="5078677" cy="5191472"/>
          </a:xfrm>
        </p:spPr>
        <p:txBody>
          <a:bodyPr>
            <a:normAutofit/>
          </a:bodyPr>
          <a:lstStyle/>
          <a:p>
            <a:r>
              <a:rPr lang="es-MX" dirty="0"/>
              <a:t>Operadores lógicos</a:t>
            </a:r>
          </a:p>
          <a:p>
            <a:pPr lvl="1"/>
            <a:r>
              <a:rPr lang="es-MX" dirty="0"/>
              <a:t>|| (OR )</a:t>
            </a:r>
          </a:p>
          <a:p>
            <a:pPr lvl="1"/>
            <a:r>
              <a:rPr lang="es-MX" dirty="0"/>
              <a:t>&amp;&amp; (AND)</a:t>
            </a:r>
          </a:p>
          <a:p>
            <a:pPr lvl="1"/>
            <a:r>
              <a:rPr lang="es-MX" dirty="0"/>
              <a:t>! (NOT)</a:t>
            </a:r>
          </a:p>
          <a:p>
            <a:r>
              <a:rPr lang="es-MX" dirty="0"/>
              <a:t>Condición</a:t>
            </a:r>
          </a:p>
          <a:p>
            <a:pPr lvl="1"/>
            <a:r>
              <a:rPr lang="es-MX" dirty="0"/>
              <a:t>&lt; (menor que)</a:t>
            </a:r>
          </a:p>
          <a:p>
            <a:pPr lvl="1"/>
            <a:r>
              <a:rPr lang="es-MX" dirty="0"/>
              <a:t>&gt; (mayor que)</a:t>
            </a:r>
          </a:p>
          <a:p>
            <a:pPr lvl="1"/>
            <a:r>
              <a:rPr lang="es-MX" dirty="0"/>
              <a:t>== (igual)</a:t>
            </a:r>
          </a:p>
          <a:p>
            <a:pPr lvl="1"/>
            <a:r>
              <a:rPr lang="es-MX" dirty="0"/>
              <a:t>&lt;= (mayor o igual)</a:t>
            </a:r>
          </a:p>
          <a:p>
            <a:pPr lvl="1"/>
            <a:r>
              <a:rPr lang="es-MX" dirty="0"/>
              <a:t>&gt;= (mayor o igual)</a:t>
            </a:r>
          </a:p>
          <a:p>
            <a:pPr lvl="1"/>
            <a:r>
              <a:rPr lang="es-MX" dirty="0"/>
              <a:t>!= (Diferente a)</a:t>
            </a:r>
          </a:p>
          <a:p>
            <a:pPr marL="377886" lvl="1" indent="0">
              <a:buNone/>
            </a:pPr>
            <a:endParaRPr lang="es-MX" dirty="0"/>
          </a:p>
          <a:p>
            <a:pPr lvl="1"/>
            <a:endParaRPr lang="es-MX" dirty="0"/>
          </a:p>
        </p:txBody>
      </p:sp>
      <p:pic>
        <p:nvPicPr>
          <p:cNvPr id="3076" name="Picture 4" descr="Imagen relacionada">
            <a:extLst>
              <a:ext uri="{FF2B5EF4-FFF2-40B4-BE49-F238E27FC236}">
                <a16:creationId xmlns:a16="http://schemas.microsoft.com/office/drawing/2014/main" id="{5C615AFE-4B11-4CEA-8F5A-143BCEF798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" t="13561" r="92917" b="69489"/>
          <a:stretch/>
        </p:blipFill>
        <p:spPr bwMode="auto">
          <a:xfrm>
            <a:off x="10584405" y="892353"/>
            <a:ext cx="771074" cy="77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n relacionada">
            <a:extLst>
              <a:ext uri="{FF2B5EF4-FFF2-40B4-BE49-F238E27FC236}">
                <a16:creationId xmlns:a16="http://schemas.microsoft.com/office/drawing/2014/main" id="{02704DE7-67AA-47B3-BA30-55B51F6629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97" t="13634" r="54583" b="68646"/>
          <a:stretch/>
        </p:blipFill>
        <p:spPr bwMode="auto">
          <a:xfrm>
            <a:off x="10584405" y="1751802"/>
            <a:ext cx="771074" cy="90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n relacionada">
            <a:extLst>
              <a:ext uri="{FF2B5EF4-FFF2-40B4-BE49-F238E27FC236}">
                <a16:creationId xmlns:a16="http://schemas.microsoft.com/office/drawing/2014/main" id="{E2C6705F-0BDA-4854-9E68-FE38DCA904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6" t="12709" r="86705" b="70340"/>
          <a:stretch/>
        </p:blipFill>
        <p:spPr bwMode="auto">
          <a:xfrm>
            <a:off x="10575622" y="2782936"/>
            <a:ext cx="788640" cy="78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10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B52D9D2-066C-4164-BE09-470335EF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PASOS - CÓDIGO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FEE5EA2-91C5-4EFF-AC44-1E46A904F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Incluir librería</a:t>
            </a:r>
          </a:p>
          <a:p>
            <a:r>
              <a:rPr lang="es-MX" dirty="0"/>
              <a:t>Configurar los pines del Arduino a utilizar (Entradas/ Salidas)</a:t>
            </a:r>
          </a:p>
          <a:p>
            <a:r>
              <a:rPr lang="es-MX" dirty="0"/>
              <a:t>Leer las señales de los botones</a:t>
            </a:r>
          </a:p>
          <a:p>
            <a:r>
              <a:rPr lang="es-MX" dirty="0"/>
              <a:t>Establecer las condiciones con sus respectivas acciones</a:t>
            </a:r>
          </a:p>
        </p:txBody>
      </p:sp>
    </p:spTree>
    <p:extLst>
      <p:ext uri="{BB962C8B-B14F-4D97-AF65-F5344CB8AC3E}">
        <p14:creationId xmlns:p14="http://schemas.microsoft.com/office/powerpoint/2010/main" val="417664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ECA0BAC-959A-48FA-AC02-C6196C00C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D0FC809-CA3A-4DBC-804F-250FF762C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Agregar los 2 botones restantes en el código.</a:t>
            </a:r>
          </a:p>
          <a:p>
            <a:pPr lvl="1"/>
            <a:r>
              <a:rPr lang="es-MX" dirty="0"/>
              <a:t>3er botón: gire el servo a 20°</a:t>
            </a:r>
          </a:p>
          <a:p>
            <a:pPr lvl="1"/>
            <a:r>
              <a:rPr lang="es-MX" dirty="0"/>
              <a:t>4to botón: gire el servo a 130°</a:t>
            </a:r>
          </a:p>
          <a:p>
            <a:pPr lvl="1"/>
            <a:r>
              <a:rPr lang="es-MX" dirty="0"/>
              <a:t>Ambos botones: giren los servos a 90°</a:t>
            </a:r>
          </a:p>
        </p:txBody>
      </p:sp>
    </p:spTree>
    <p:extLst>
      <p:ext uri="{BB962C8B-B14F-4D97-AF65-F5344CB8AC3E}">
        <p14:creationId xmlns:p14="http://schemas.microsoft.com/office/powerpoint/2010/main" val="409330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ECA0BAC-959A-48FA-AC02-C6196C00C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-20003"/>
            <a:ext cx="10360501" cy="1223963"/>
          </a:xfrm>
        </p:spPr>
        <p:txBody>
          <a:bodyPr/>
          <a:lstStyle/>
          <a:p>
            <a:r>
              <a:rPr lang="es-MX" dirty="0"/>
              <a:t>EJERCICIO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D0FC809-CA3A-4DBC-804F-250FF762C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412776"/>
            <a:ext cx="10360501" cy="5112568"/>
          </a:xfrm>
        </p:spPr>
        <p:txBody>
          <a:bodyPr/>
          <a:lstStyle/>
          <a:p>
            <a:r>
              <a:rPr lang="es-MX" dirty="0"/>
              <a:t>Agregar los 2 botones restantes en el código.</a:t>
            </a:r>
          </a:p>
          <a:p>
            <a:pPr lvl="1"/>
            <a:r>
              <a:rPr lang="es-MX" dirty="0"/>
              <a:t>3er botón: </a:t>
            </a:r>
          </a:p>
          <a:p>
            <a:pPr lvl="2"/>
            <a:r>
              <a:rPr lang="es-MX" dirty="0"/>
              <a:t>muestre mensaje en la fila1: PUERTAS Y VENTANAS</a:t>
            </a:r>
          </a:p>
          <a:p>
            <a:pPr lvl="2"/>
            <a:r>
              <a:rPr lang="es-MX" dirty="0"/>
              <a:t>muestre mensaje en la fila2: -PRESIONE BOTÓN-</a:t>
            </a:r>
          </a:p>
          <a:p>
            <a:pPr lvl="2"/>
            <a:endParaRPr lang="es-MX" dirty="0"/>
          </a:p>
          <a:p>
            <a:pPr lvl="1"/>
            <a:r>
              <a:rPr lang="es-MX" dirty="0"/>
              <a:t>4to botón: </a:t>
            </a:r>
          </a:p>
          <a:p>
            <a:pPr lvl="2"/>
            <a:r>
              <a:rPr lang="es-MX" dirty="0"/>
              <a:t>muestre mensaje en la fila1: LAMPARAS</a:t>
            </a:r>
          </a:p>
          <a:p>
            <a:pPr lvl="2"/>
            <a:r>
              <a:rPr lang="es-MX" dirty="0"/>
              <a:t>muestre mensaje en la fila2: ENCENDER/APAGAR</a:t>
            </a:r>
          </a:p>
          <a:p>
            <a:pPr lvl="2"/>
            <a:endParaRPr lang="es-MX" dirty="0"/>
          </a:p>
          <a:p>
            <a:pPr marL="682633" lvl="2" indent="0">
              <a:buNone/>
            </a:pPr>
            <a:r>
              <a:rPr lang="es-MX" dirty="0"/>
              <a:t>Si no se presiona ningún botón mostrar el texto centrado: </a:t>
            </a:r>
          </a:p>
          <a:p>
            <a:pPr marL="682633" lvl="2" indent="0">
              <a:buNone/>
            </a:pPr>
            <a:r>
              <a:rPr lang="es-MX" dirty="0"/>
              <a:t>	fila1: *** BIENVENIDO ***</a:t>
            </a:r>
          </a:p>
          <a:p>
            <a:pPr marL="682633" lvl="2" indent="0">
              <a:buNone/>
            </a:pPr>
            <a:r>
              <a:rPr lang="es-MX" dirty="0"/>
              <a:t>	fila2: ELIJA UNA OPCION</a:t>
            </a:r>
          </a:p>
          <a:p>
            <a:pPr marL="682633" lvl="2" indent="0">
              <a:buNone/>
            </a:pPr>
            <a:endParaRPr lang="es-MX" dirty="0"/>
          </a:p>
          <a:p>
            <a:pPr lvl="2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1851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circuito de líneas triple (pantalla panorámica)</Template>
  <TotalTime>59</TotalTime>
  <Words>294</Words>
  <Application>Microsoft Office PowerPoint</Application>
  <PresentationFormat>Personalizado</PresentationFormat>
  <Paragraphs>51</Paragraphs>
  <Slides>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Tecnología 16x9</vt:lpstr>
      <vt:lpstr>SENTENCIA “IF” - ELSE</vt:lpstr>
      <vt:lpstr>¿Qué es?</vt:lpstr>
      <vt:lpstr>ELSE</vt:lpstr>
      <vt:lpstr>Sintaxis</vt:lpstr>
      <vt:lpstr>PASOS - CÓDIGO</vt:lpstr>
      <vt:lpstr>EJERCICIO</vt:lpstr>
      <vt:lpstr>EJERCICIO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SENTENCIA “IF” - ELSE</dc:title>
  <dc:creator>Edwin Jesus Aguilar Cortes</dc:creator>
  <cp:lastModifiedBy>Edwin Jesus Aguilar Cortes</cp:lastModifiedBy>
  <cp:revision>9</cp:revision>
  <dcterms:created xsi:type="dcterms:W3CDTF">2020-02-04T04:13:09Z</dcterms:created>
  <dcterms:modified xsi:type="dcterms:W3CDTF">2020-02-04T05:12:26Z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