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 snapToGrid="0">
      <p:cViewPr>
        <p:scale>
          <a:sx n="100" d="100"/>
          <a:sy n="100" d="100"/>
        </p:scale>
        <p:origin x="413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B1BF4-7B3E-45A3-A3E7-D0A643ED5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PANTALLA LCD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9D1940-308E-4D9C-967E-602F5A8A7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MECATrónica</a:t>
            </a:r>
            <a:r>
              <a:rPr lang="es-MX" dirty="0"/>
              <a:t> – 4to semestre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83EC23-D5A6-4AA7-9001-A70C94982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9" b="16175"/>
          <a:stretch/>
        </p:blipFill>
        <p:spPr>
          <a:xfrm>
            <a:off x="6096000" y="3915792"/>
            <a:ext cx="5559962" cy="24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5DF52-B27D-4FD4-96EF-ED72D84F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2389"/>
            <a:ext cx="9905998" cy="1478570"/>
          </a:xfrm>
        </p:spPr>
        <p:txBody>
          <a:bodyPr/>
          <a:lstStyle/>
          <a:p>
            <a:r>
              <a:rPr lang="es-MX" dirty="0"/>
              <a:t>¿Qué es una LCD?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429B7-2397-4C54-9A35-94C1106D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9475"/>
            <a:ext cx="9905999" cy="3541714"/>
          </a:xfrm>
        </p:spPr>
        <p:txBody>
          <a:bodyPr>
            <a:normAutofit/>
          </a:bodyPr>
          <a:lstStyle/>
          <a:p>
            <a:r>
              <a:rPr lang="es-MX" dirty="0"/>
              <a:t>Las siglas LCD significan “</a:t>
            </a:r>
            <a:r>
              <a:rPr lang="es-MX" dirty="0" err="1"/>
              <a:t>Liquid</a:t>
            </a:r>
            <a:r>
              <a:rPr lang="es-MX" dirty="0"/>
              <a:t> Cristal Display” </a:t>
            </a:r>
            <a:r>
              <a:rPr lang="es-MX" dirty="0" err="1"/>
              <a:t>ó</a:t>
            </a:r>
            <a:r>
              <a:rPr lang="es-MX" dirty="0"/>
              <a:t> pantalla de cristal líquido.</a:t>
            </a:r>
          </a:p>
          <a:p>
            <a:r>
              <a:rPr lang="es-MX" dirty="0"/>
              <a:t>Es una pantalla plana basada en el uso de una sustancia liquida atrapada entre dos placas de vidrio, haciendo pasar por este una corriente eléctrica a una zona especifica, para que así esta se vuelva opaca, y además cuenta (generalmente) con iluminación trasera.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E5B51D-8F27-4098-ABCC-47538A486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97" b="18916"/>
          <a:stretch/>
        </p:blipFill>
        <p:spPr>
          <a:xfrm>
            <a:off x="3354280" y="4028543"/>
            <a:ext cx="5483440" cy="24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1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EF575-2970-4E8D-BACF-51C33E11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MX" dirty="0"/>
              <a:t>Características de las LCD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92D6C-9AF1-4288-9957-C4E935DF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" y="1109709"/>
            <a:ext cx="11194742" cy="4136994"/>
          </a:xfrm>
        </p:spPr>
        <p:txBody>
          <a:bodyPr>
            <a:noAutofit/>
          </a:bodyPr>
          <a:lstStyle/>
          <a:p>
            <a:r>
              <a:rPr lang="es-MX" sz="1600" dirty="0"/>
              <a:t>Tamaño:</a:t>
            </a:r>
          </a:p>
          <a:p>
            <a:pPr marL="0" indent="0">
              <a:buNone/>
            </a:pPr>
            <a:r>
              <a:rPr lang="es-MX" sz="1600" dirty="0"/>
              <a:t>El tamaño de un panel LCD generalmente se mide a lo lardo de su diagonal, expresado generalmente en pulgadas. Sin embargo existen más características que pueden describir las dimensiones aproximadas, como por ejemplo la LCD 16×2 (negro sobre fondo azul) se refiere a que tiene la capacidad de tener al mismo tiempo 16 caracteres de manera horizontal en dos renglones (cada uno).</a:t>
            </a:r>
          </a:p>
          <a:p>
            <a:r>
              <a:rPr lang="es-MX" sz="1600" dirty="0"/>
              <a:t>Resolución:</a:t>
            </a:r>
          </a:p>
          <a:p>
            <a:pPr marL="0" indent="0">
              <a:buNone/>
            </a:pPr>
            <a:r>
              <a:rPr lang="es-MX" sz="1600" dirty="0"/>
              <a:t>Esta se expresa con las dimensiones horizontal y vertical. las pantallas HD tienen una resolución de 1920×1080 por ejemplo. Y esta puede alcanzar con esta resolución una gran variedad de tamaño, pero si no se ocupa gran a gran detalle esta, estarías desperdiciando calidad (por no utilizar algo que tienes disponible</a:t>
            </a:r>
          </a:p>
          <a:p>
            <a:r>
              <a:rPr lang="es-MX" sz="1600" dirty="0"/>
              <a:t>Brillo:</a:t>
            </a:r>
          </a:p>
          <a:p>
            <a:pPr marL="0" indent="0">
              <a:buNone/>
            </a:pPr>
            <a:r>
              <a:rPr lang="es-MX" sz="1600" dirty="0"/>
              <a:t>La luminosidad de la pantalla también es importante analizarla, ya que según la aplicación en la que se encuentre esta, requerirá más luz para poder apreciarse, o viceversa. Por lo que la mayoría cuentan con una luz trasera y la posibilidad de poder controlar su luminosidad.</a:t>
            </a:r>
          </a:p>
        </p:txBody>
      </p:sp>
    </p:spTree>
    <p:extLst>
      <p:ext uri="{BB962C8B-B14F-4D97-AF65-F5344CB8AC3E}">
        <p14:creationId xmlns:p14="http://schemas.microsoft.com/office/powerpoint/2010/main" val="26171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F9F73-4020-477C-A66B-23C81A7C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10" y="624874"/>
            <a:ext cx="10449017" cy="3541714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Iluminación LED:</a:t>
            </a:r>
          </a:p>
          <a:p>
            <a:pPr marL="0" indent="0">
              <a:buNone/>
            </a:pPr>
            <a:r>
              <a:rPr lang="es-MX" dirty="0"/>
              <a:t>Esta iluminación puede presentarse en dos maneras, en un solo color, (generalmente blanco) o bien en RGB, los blanco suelen ser los más utilizados. Estos al igual que la iluminación CCFL, pueden estar formando una matriz en la parte de atrás, o bien pueden colocarse a los extremos del display.</a:t>
            </a:r>
          </a:p>
          <a:p>
            <a:r>
              <a:rPr lang="es-MX" dirty="0"/>
              <a:t>Contraste:</a:t>
            </a:r>
          </a:p>
          <a:p>
            <a:pPr marL="0" indent="0">
              <a:buNone/>
            </a:pPr>
            <a:r>
              <a:rPr lang="es-MX" dirty="0"/>
              <a:t>Es la relación entre la intensidad más brillante y la más oscura.</a:t>
            </a:r>
          </a:p>
          <a:p>
            <a:r>
              <a:rPr lang="es-MX" dirty="0"/>
              <a:t>Número de caracteres. </a:t>
            </a:r>
          </a:p>
          <a:p>
            <a:pPr marL="0" indent="0">
              <a:buNone/>
            </a:pPr>
            <a:r>
              <a:rPr lang="es-MX" dirty="0"/>
              <a:t>Hay diversos tamaños de LCD y con ello nos limitamos o nos expandamos la posibilidad de mostrar en el display cierto número de caracteres, los tamaños estándar que manejamos son: 16×2, 20×4, 8×2.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7EB2D-B8AB-4EC5-81BC-16702ED7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13" y="4403324"/>
            <a:ext cx="4720373" cy="21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D415BC-D78A-4A50-A63C-C0F30B54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 inicial de un código para </a:t>
            </a:r>
            <a:r>
              <a:rPr lang="es-MX" dirty="0" err="1"/>
              <a:t>lcd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7CBC4A6-7662-41F4-AFF5-C1B466EF3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667" y="2033661"/>
            <a:ext cx="5388745" cy="3541714"/>
          </a:xfrm>
        </p:spPr>
        <p:txBody>
          <a:bodyPr/>
          <a:lstStyle/>
          <a:p>
            <a:r>
              <a:rPr lang="es-MX" dirty="0"/>
              <a:t>Librería: Conforma los comandos y palabras reservadas para controlar un display LCD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err="1"/>
              <a:t>LiquidCrystal</a:t>
            </a:r>
            <a:r>
              <a:rPr lang="es-MX" dirty="0"/>
              <a:t> </a:t>
            </a:r>
            <a:r>
              <a:rPr lang="es-MX" dirty="0" err="1"/>
              <a:t>lcd</a:t>
            </a:r>
            <a:r>
              <a:rPr lang="es-MX" dirty="0"/>
              <a:t>(</a:t>
            </a:r>
            <a:r>
              <a:rPr lang="es-MX" dirty="0" err="1"/>
              <a:t>rs</a:t>
            </a:r>
            <a:r>
              <a:rPr lang="es-MX" dirty="0"/>
              <a:t>, en, d4, d5, d6, d7);</a:t>
            </a:r>
          </a:p>
          <a:p>
            <a:pPr marL="0" indent="0">
              <a:buNone/>
            </a:pPr>
            <a:r>
              <a:rPr lang="es-MX" dirty="0"/>
              <a:t>Comando para establecer los pines del LCD en el Arduino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0F08CDD-B2CF-4BB9-B3AF-691C4667E5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782" t="17672" r="49057" b="63228"/>
          <a:stretch/>
        </p:blipFill>
        <p:spPr>
          <a:xfrm>
            <a:off x="5987880" y="2097088"/>
            <a:ext cx="6023607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0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193A0-B25F-434C-B349-355EC3E7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SETUP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7358C-E4B1-4DC4-8C96-CDC16785D8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err="1"/>
              <a:t>lcd.begin</a:t>
            </a:r>
            <a:r>
              <a:rPr lang="es-MX" dirty="0"/>
              <a:t>(16, 2);</a:t>
            </a:r>
          </a:p>
          <a:p>
            <a:pPr marL="0" indent="0">
              <a:buNone/>
            </a:pPr>
            <a:r>
              <a:rPr lang="es-MX" dirty="0"/>
              <a:t>Comando para establecer el numero de columnas y filas del display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EDA9EA-71E2-47A8-A74A-A7255FA0B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46" t="37420" r="62858" b="53977"/>
          <a:stretch/>
        </p:blipFill>
        <p:spPr>
          <a:xfrm>
            <a:off x="6383045" y="3039491"/>
            <a:ext cx="4989251" cy="7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8F283-C3A2-47E4-848E-2D0D6AF7A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err="1"/>
              <a:t>lcd.setCursor</a:t>
            </a:r>
            <a:r>
              <a:rPr lang="es-MX" dirty="0"/>
              <a:t>(columna, fila) : ubicar el cursor para comenzar a escribir</a:t>
            </a:r>
          </a:p>
          <a:p>
            <a:r>
              <a:rPr lang="es-MX" dirty="0" err="1"/>
              <a:t>lcd.print</a:t>
            </a:r>
            <a:r>
              <a:rPr lang="es-MX" dirty="0"/>
              <a:t>(“</a:t>
            </a:r>
            <a:r>
              <a:rPr lang="es-MX" dirty="0" err="1"/>
              <a:t>text</a:t>
            </a:r>
            <a:r>
              <a:rPr lang="es-MX" dirty="0"/>
              <a:t>”) : muestra texto en el display</a:t>
            </a:r>
          </a:p>
          <a:p>
            <a:r>
              <a:rPr lang="es-MX" dirty="0" err="1"/>
              <a:t>lcd.clear</a:t>
            </a:r>
            <a:r>
              <a:rPr lang="es-MX" dirty="0"/>
              <a:t>() : borra todo el texto mostrado en el display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91BAA469-008D-42EF-92BB-0864E4731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4" t="46550" r="73574" b="49192"/>
          <a:stretch/>
        </p:blipFill>
        <p:spPr>
          <a:xfrm>
            <a:off x="6569889" y="3540614"/>
            <a:ext cx="3899991" cy="479729"/>
          </a:xfrm>
          <a:prstGeom prst="rect">
            <a:avLst/>
          </a:prstGeom>
        </p:spPr>
      </p:pic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9B343389-B097-4E23-9594-B9618207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4" t="44737" r="51404" b="52419"/>
          <a:stretch/>
        </p:blipFill>
        <p:spPr>
          <a:xfrm>
            <a:off x="6569889" y="2809671"/>
            <a:ext cx="2367502" cy="303410"/>
          </a:xfrm>
          <a:prstGeom prst="rect">
            <a:avLst/>
          </a:prstGeom>
        </p:spPr>
      </p:pic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6072B88-6596-428A-84A6-03CEB3681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43" t="57080" r="55772" b="40110"/>
          <a:stretch/>
        </p:blipFill>
        <p:spPr>
          <a:xfrm>
            <a:off x="6569889" y="4445941"/>
            <a:ext cx="1513407" cy="3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3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DA3296D-01E4-458F-85B3-33AD62B1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7D746FB2-3EAD-4A1C-9382-7F8F5F7F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0752"/>
            <a:ext cx="9906000" cy="446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Programa que cambie entre 3 frases por cada 1.5 segundos:</a:t>
            </a:r>
          </a:p>
          <a:p>
            <a:pPr lvl="1"/>
            <a:r>
              <a:rPr lang="es-MX" dirty="0"/>
              <a:t>1ra: se escriba a partir de la columna 2, fila 1 </a:t>
            </a:r>
          </a:p>
          <a:p>
            <a:pPr lvl="1"/>
            <a:r>
              <a:rPr lang="es-MX" dirty="0"/>
              <a:t>2da: se escriba a partir de la columna 5, fila 2 </a:t>
            </a:r>
          </a:p>
          <a:p>
            <a:pPr lvl="1"/>
            <a:r>
              <a:rPr lang="es-MX" dirty="0"/>
              <a:t>3ra: se escriba a partir de la columna 8, fila 1</a:t>
            </a:r>
          </a:p>
          <a:p>
            <a:pPr marL="457200" lvl="1" indent="0">
              <a:buNone/>
            </a:pPr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44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F7B81-064F-45B4-B7E9-B5DACA44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1840"/>
            <a:ext cx="9905998" cy="745724"/>
          </a:xfrm>
        </p:spPr>
        <p:txBody>
          <a:bodyPr/>
          <a:lstStyle/>
          <a:p>
            <a:r>
              <a:rPr lang="es-MX" dirty="0"/>
              <a:t>EJERCICIOS - INDIVIDUAL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D6C338-F0E8-4649-A38A-2A2FF3EFB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579" y="1260629"/>
            <a:ext cx="5797119" cy="51189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Programa que cambie entre 2 frases por cada 2.5 segundos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Programa que cambie entre 3 frases por cada 0.5 segundos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Programa que cambie entre 2 frases por cada 2.5 segundos:</a:t>
            </a:r>
          </a:p>
          <a:p>
            <a:pPr lvl="1"/>
            <a:r>
              <a:rPr lang="es-MX" dirty="0"/>
              <a:t>1ra: se escriba a partir de la columna 3, fila 2 </a:t>
            </a:r>
          </a:p>
          <a:p>
            <a:pPr lvl="1"/>
            <a:r>
              <a:rPr lang="es-MX" dirty="0"/>
              <a:t>2da: se escriba a partir de la columna 10, fila 1</a:t>
            </a:r>
          </a:p>
          <a:p>
            <a:pPr lvl="1"/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64C58-C5D5-4728-ADA8-CB5350CA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3210" y="477174"/>
            <a:ext cx="4875211" cy="3606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4.  Programa que cambie entre 3 frases por cada 1.5 segundos:</a:t>
            </a:r>
          </a:p>
          <a:p>
            <a:pPr lvl="1"/>
            <a:r>
              <a:rPr lang="es-MX" dirty="0"/>
              <a:t>1ra: se escriba a partir de la columna 3, fila 2 </a:t>
            </a:r>
          </a:p>
          <a:p>
            <a:pPr lvl="1"/>
            <a:r>
              <a:rPr lang="es-MX" dirty="0"/>
              <a:t>2da: se escriba a partir de la columna 10, fila 1</a:t>
            </a:r>
          </a:p>
          <a:p>
            <a:pPr lvl="1"/>
            <a:r>
              <a:rPr lang="es-MX" dirty="0"/>
              <a:t>3ra: se escriba a partir de la columna 5, fila 1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endParaRPr lang="es-MX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55549281-CEB6-41B6-9564-898E091F51F8}"/>
              </a:ext>
            </a:extLst>
          </p:cNvPr>
          <p:cNvSpPr txBox="1">
            <a:spLocks/>
          </p:cNvSpPr>
          <p:nvPr/>
        </p:nvSpPr>
        <p:spPr>
          <a:xfrm>
            <a:off x="6480698" y="4083727"/>
            <a:ext cx="5220071" cy="238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5. Escribir 2 frases en el display a la vez: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	1ra: (4,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	2da: (2, 2)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334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464</TotalTime>
  <Words>678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PANTALLA LCD</vt:lpstr>
      <vt:lpstr>¿Qué es una LCD?</vt:lpstr>
      <vt:lpstr>Características de las LCD</vt:lpstr>
      <vt:lpstr>Presentación de PowerPoint</vt:lpstr>
      <vt:lpstr>Parte inicial de un código para lcd</vt:lpstr>
      <vt:lpstr>SETUP</vt:lpstr>
      <vt:lpstr>Presentación de PowerPoint</vt:lpstr>
      <vt:lpstr>EJEMPLO</vt:lpstr>
      <vt:lpstr>EJERCICIOS - INDIVIDUAL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PANTALLA LCD</dc:title>
  <dc:creator>Edwin Jesus Aguilar Cortes</dc:creator>
  <cp:lastModifiedBy>Edwin Jesus Aguilar Cortes</cp:lastModifiedBy>
  <cp:revision>16</cp:revision>
  <dcterms:created xsi:type="dcterms:W3CDTF">2020-01-13T17:08:22Z</dcterms:created>
  <dcterms:modified xsi:type="dcterms:W3CDTF">2020-01-28T16:58:18Z</dcterms:modified>
</cp:coreProperties>
</file>