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68" r:id="rId5"/>
    <p:sldId id="269" r:id="rId6"/>
    <p:sldId id="258" r:id="rId7"/>
    <p:sldId id="260" r:id="rId8"/>
    <p:sldId id="261" r:id="rId9"/>
    <p:sldId id="262" r:id="rId10"/>
    <p:sldId id="263" r:id="rId11"/>
    <p:sldId id="266" r:id="rId12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78" autoAdjust="0"/>
    <p:restoredTop sz="94599" autoAdjust="0"/>
  </p:normalViewPr>
  <p:slideViewPr>
    <p:cSldViewPr>
      <p:cViewPr varScale="1">
        <p:scale>
          <a:sx n="53" d="100"/>
          <a:sy n="53" d="100"/>
        </p:scale>
        <p:origin x="72" y="70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noProof="0" dirty="0"/>
              <a:t>Título del gráfico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es-ES" noProof="0" dirty="0"/>
            <a:t>Grupo A</a:t>
          </a:r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es-ES" noProof="0" dirty="0"/>
            <a:t>Grupo B</a:t>
          </a:r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es-ES" noProof="0" dirty="0"/>
            <a:t>Grupo C</a:t>
          </a:r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Grupo A</a:t>
          </a:r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300" kern="1200" noProof="0" dirty="0"/>
            <a:t>Tarea 1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300" kern="1200" noProof="0" dirty="0"/>
            <a:t>Tarea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Grupo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300" kern="1200" noProof="0" dirty="0"/>
            <a:t>Tarea 1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300" kern="1200" noProof="0" dirty="0"/>
            <a:t>Tarea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Grupo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300" kern="1200" noProof="0" dirty="0"/>
            <a:t>Tarea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24/02/2020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24/02/2020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3231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081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244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56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6668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621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4459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7366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567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2E2A2-B648-4842-9ED5-8E4D1828D625}" type="datetime1">
              <a:rPr lang="es-ES" noProof="0" smtClean="0"/>
              <a:t>24/02/2020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B9F2-CD8F-42EB-A63E-2B03D1B74C56}" type="datetime1">
              <a:rPr lang="es-ES" noProof="0" smtClean="0"/>
              <a:t>24/02/2020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CC39B-F8AD-4C56-AD8F-A56798AE1A49}" type="datetime1">
              <a:rPr lang="es-ES" noProof="0" smtClean="0"/>
              <a:t>24/02/2020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5F5A5-C1AF-4E1F-BBE9-77A0324E6A16}" type="datetime1">
              <a:rPr lang="es-ES" noProof="0" smtClean="0"/>
              <a:t>24/02/2020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F46A-8BB1-4F24-A11E-0306615E93F5}" type="datetime1">
              <a:rPr lang="es-ES" noProof="0" smtClean="0"/>
              <a:t>24/02/2020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24/02/2020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6EFD6-A265-4329-83FB-237234CCC851}" type="datetime1">
              <a:rPr lang="es-ES" noProof="0" smtClean="0"/>
              <a:t>24/02/2020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C8E5-6135-4EEA-A5FA-4E382F0E51FD}" type="datetime1">
              <a:rPr lang="es-ES" noProof="0" smtClean="0"/>
              <a:t>24/02/2020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01AB-145F-4AE5-A1D5-362BC05CA7CC}" type="datetime1">
              <a:rPr lang="es-ES" noProof="0" smtClean="0"/>
              <a:t>24/02/2020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16348-E405-42B1-89B5-964AA77FE073}" type="datetime1">
              <a:rPr lang="es-ES" noProof="0" smtClean="0"/>
              <a:t>24/02/2020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24/02/2020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LCD - Case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es-ES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(5)</a:t>
            </a:r>
          </a:p>
        </p:txBody>
      </p:sp>
      <p:sp>
        <p:nvSpPr>
          <p:cNvPr id="6" name="Marcador de posición de imagen 5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ACTIVIDAD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4" y="1556792"/>
            <a:ext cx="9144000" cy="5026570"/>
          </a:xfrm>
        </p:spPr>
        <p:txBody>
          <a:bodyPr rtlCol="0">
            <a:normAutofit/>
          </a:bodyPr>
          <a:lstStyle/>
          <a:p>
            <a:r>
              <a:rPr lang="es-ES" b="1" dirty="0">
                <a:solidFill>
                  <a:srgbClr val="FF0000"/>
                </a:solidFill>
                <a:highlight>
                  <a:srgbClr val="FFFF00"/>
                </a:highlight>
              </a:rPr>
              <a:t>LOS TEXTOS DEBEN ESTAR CENTRADOS</a:t>
            </a:r>
          </a:p>
          <a:p>
            <a:pPr rtl="0"/>
            <a:r>
              <a:rPr lang="es-ES" dirty="0"/>
              <a:t>Contener 4 menús:</a:t>
            </a:r>
          </a:p>
          <a:p>
            <a:pPr lvl="1"/>
            <a:r>
              <a:rPr lang="es-ES" dirty="0"/>
              <a:t>Caso 1:</a:t>
            </a:r>
          </a:p>
          <a:p>
            <a:pPr lvl="2"/>
            <a:r>
              <a:rPr lang="es-ES" dirty="0"/>
              <a:t>Fila 1: LUCES LEDS </a:t>
            </a:r>
          </a:p>
          <a:p>
            <a:pPr lvl="2"/>
            <a:r>
              <a:rPr lang="es-ES" dirty="0"/>
              <a:t>Fila 2</a:t>
            </a:r>
            <a:r>
              <a:rPr lang="es-ES"/>
              <a:t>: ENCEN./</a:t>
            </a:r>
            <a:r>
              <a:rPr lang="es-ES" dirty="0"/>
              <a:t>APAGADO</a:t>
            </a:r>
          </a:p>
          <a:p>
            <a:pPr lvl="1"/>
            <a:r>
              <a:rPr lang="es-ES" dirty="0"/>
              <a:t>Caso 2: </a:t>
            </a:r>
          </a:p>
          <a:p>
            <a:pPr lvl="2"/>
            <a:r>
              <a:rPr lang="es-ES" dirty="0"/>
              <a:t>Fila 1: PUERTAS Y VENTANAS</a:t>
            </a:r>
          </a:p>
          <a:p>
            <a:pPr lvl="2"/>
            <a:r>
              <a:rPr lang="es-ES" dirty="0"/>
              <a:t>Fila 2: ABRIR/CERRAR</a:t>
            </a:r>
          </a:p>
          <a:p>
            <a:pPr lvl="1"/>
            <a:r>
              <a:rPr lang="es-ES" dirty="0"/>
              <a:t>Caso 3:</a:t>
            </a:r>
          </a:p>
          <a:p>
            <a:pPr lvl="2"/>
            <a:r>
              <a:rPr lang="es-ES" dirty="0"/>
              <a:t>Fila 1: TEMPERATURA Y HUMEDAD</a:t>
            </a:r>
          </a:p>
          <a:p>
            <a:pPr lvl="2"/>
            <a:r>
              <a:rPr lang="es-ES" dirty="0"/>
              <a:t>Fila 2:  °C / %</a:t>
            </a:r>
          </a:p>
          <a:p>
            <a:pPr lvl="1"/>
            <a:r>
              <a:rPr lang="es-ES" dirty="0"/>
              <a:t>Caso 4: MOVIMIENTO (?)</a:t>
            </a:r>
          </a:p>
          <a:p>
            <a:pPr lvl="2"/>
            <a:r>
              <a:rPr lang="es-ES" dirty="0"/>
              <a:t>Fila 1: *****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/>
              <a:t>Diseño de título y contenido con gráfico</a:t>
            </a:r>
            <a:endParaRPr lang="es-ES" dirty="0"/>
          </a:p>
        </p:txBody>
      </p:sp>
      <p:graphicFrame>
        <p:nvGraphicFramePr>
          <p:cNvPr id="6" name="Marcador de posición de contenido 5" descr="Gráfico de columnas agrupadas en el que se muestran los valores de 3 series de 4 categorí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0168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tabla</a:t>
            </a:r>
          </a:p>
        </p:txBody>
      </p:sp>
      <p:sp>
        <p:nvSpPr>
          <p:cNvPr id="5" name="Marcador de posición de contenido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graphicFrame>
        <p:nvGraphicFramePr>
          <p:cNvPr id="4" name="Marcador de posición de contenido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0471421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SmartArt</a:t>
            </a:r>
          </a:p>
        </p:txBody>
      </p:sp>
      <p:graphicFrame>
        <p:nvGraphicFramePr>
          <p:cNvPr id="4" name="Marcador de posición de contenido 3" descr="Lista vertical de viñetas en la que se muestran 3 grupos organizados uno debajo del otro con viñetas presentes en cada grupo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86780955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posición de contenido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(1)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(2)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es-E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294967295"/>
          </p:nvPr>
        </p:nvSpPr>
        <p:spPr>
          <a:xfrm>
            <a:off x="6249860" y="2819399"/>
            <a:ext cx="4416552" cy="3352801"/>
          </a:xfrm>
        </p:spPr>
        <p:txBody>
          <a:bodyPr rtlCol="0">
            <a:normAutofit/>
          </a:bodyPr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(3)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500_TF02804846_TF02804846" id="{65FD6923-A55A-4D8A-AB6E-792F5126A260}" vid="{862C69AA-365A-4DD1-97BC-168A1699736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pizarra para el ámbito educativo (panorámica)</Template>
  <TotalTime>11</TotalTime>
  <Words>192</Words>
  <Application>Microsoft Office PowerPoint</Application>
  <PresentationFormat>Personalizado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Pizarra 16 x 9</vt:lpstr>
      <vt:lpstr>LCD - Case</vt:lpstr>
      <vt:lpstr>ACTIVIDAD</vt:lpstr>
      <vt:lpstr>Diseño de título y contenido con gráfico</vt:lpstr>
      <vt:lpstr>Diseño de dos objetos con tabla</vt:lpstr>
      <vt:lpstr>Diseño de dos objetos con SmartArt</vt:lpstr>
      <vt:lpstr>Agregar un título de diapositiva (1)</vt:lpstr>
      <vt:lpstr>Agregar un título de diapositiva (2)</vt:lpstr>
      <vt:lpstr>Agregar un título de diapositiva (3)</vt:lpstr>
      <vt:lpstr>Presentación de PowerPoint</vt:lpstr>
      <vt:lpstr>Agregar un título de diapositiva (4)</vt:lpstr>
      <vt:lpstr>Agregar un título de diapositiva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- Case</dc:title>
  <dc:creator>Edwin Jesus Aguilar Cortes</dc:creator>
  <cp:lastModifiedBy>Edwin Jesus Aguilar Cortes</cp:lastModifiedBy>
  <cp:revision>3</cp:revision>
  <dcterms:created xsi:type="dcterms:W3CDTF">2020-02-25T00:59:54Z</dcterms:created>
  <dcterms:modified xsi:type="dcterms:W3CDTF">2020-02-25T01:29:36Z</dcterms:modified>
</cp:coreProperties>
</file>