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85" r:id="rId3"/>
    <p:sldId id="286" r:id="rId4"/>
    <p:sldId id="257" r:id="rId5"/>
    <p:sldId id="287" r:id="rId6"/>
    <p:sldId id="28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3" autoAdjust="0"/>
    <p:restoredTop sz="94660"/>
  </p:normalViewPr>
  <p:slideViewPr>
    <p:cSldViewPr snapToGrid="0">
      <p:cViewPr>
        <p:scale>
          <a:sx n="130" d="100"/>
          <a:sy n="130"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3192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7360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52309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3667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5052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85566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4730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5654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14971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7" name="Rectá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544201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BBF53A3-647D-4EB5-8024-AB2FE87A599F}" type="datetime1">
              <a:rPr lang="es-ES" noProof="0" smtClean="0"/>
              <a:t>23/01/2020</a:t>
            </a:fld>
            <a:endParaRPr lang="es-ES"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8" name="Marcador de posición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spTree>
    <p:extLst>
      <p:ext uri="{BB962C8B-B14F-4D97-AF65-F5344CB8AC3E}">
        <p14:creationId xmlns:p14="http://schemas.microsoft.com/office/powerpoint/2010/main" val="346718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4142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9" name="Rectá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10" name="Rectá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es-ES" noProof="0"/>
              <a:t>Haga clic para modificar el estilo de título del patrón</a:t>
            </a:r>
          </a:p>
        </p:txBody>
      </p:sp>
      <p:sp>
        <p:nvSpPr>
          <p:cNvPr id="7" name="Marcador de contenido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Tree>
    <p:extLst>
      <p:ext uri="{BB962C8B-B14F-4D97-AF65-F5344CB8AC3E}">
        <p14:creationId xmlns:p14="http://schemas.microsoft.com/office/powerpoint/2010/main" val="250544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3329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2671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2102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674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2949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0238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9243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7734639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7" r:id="rId18"/>
    <p:sldLayoutId id="2147483708" r:id="rId19"/>
    <p:sldLayoutId id="2147483709" r:id="rId20"/>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0234F-8549-4666-B4BE-B75501575B69}"/>
              </a:ext>
            </a:extLst>
          </p:cNvPr>
          <p:cNvSpPr>
            <a:spLocks noGrp="1"/>
          </p:cNvSpPr>
          <p:nvPr>
            <p:ph type="ctrTitle"/>
          </p:nvPr>
        </p:nvSpPr>
        <p:spPr/>
        <p:txBody>
          <a:bodyPr/>
          <a:lstStyle/>
          <a:p>
            <a:r>
              <a:rPr lang="es-MX" dirty="0"/>
              <a:t>Comandos digitales</a:t>
            </a:r>
            <a:br>
              <a:rPr lang="es-MX" dirty="0"/>
            </a:br>
            <a:r>
              <a:rPr lang="es-MX" dirty="0"/>
              <a:t>	</a:t>
            </a:r>
            <a:r>
              <a:rPr lang="es-MX" sz="4000" dirty="0" err="1"/>
              <a:t>digitalwrite</a:t>
            </a:r>
            <a:r>
              <a:rPr lang="es-MX" sz="4000" dirty="0"/>
              <a:t>()</a:t>
            </a:r>
            <a:endParaRPr lang="es-MX" dirty="0"/>
          </a:p>
        </p:txBody>
      </p:sp>
      <p:sp>
        <p:nvSpPr>
          <p:cNvPr id="3" name="Subtítulo 2">
            <a:extLst>
              <a:ext uri="{FF2B5EF4-FFF2-40B4-BE49-F238E27FC236}">
                <a16:creationId xmlns:a16="http://schemas.microsoft.com/office/drawing/2014/main" id="{68D5ECE3-2513-44D1-9436-5B641617CB3C}"/>
              </a:ext>
            </a:extLst>
          </p:cNvPr>
          <p:cNvSpPr>
            <a:spLocks noGrp="1"/>
          </p:cNvSpPr>
          <p:nvPr>
            <p:ph type="subTitle" idx="1"/>
          </p:nvPr>
        </p:nvSpPr>
        <p:spPr/>
        <p:txBody>
          <a:bodyPr/>
          <a:lstStyle/>
          <a:p>
            <a:r>
              <a:rPr lang="es-MX" dirty="0"/>
              <a:t>1ro secundaria</a:t>
            </a:r>
          </a:p>
        </p:txBody>
      </p:sp>
    </p:spTree>
    <p:extLst>
      <p:ext uri="{BB962C8B-B14F-4D97-AF65-F5344CB8AC3E}">
        <p14:creationId xmlns:p14="http://schemas.microsoft.com/office/powerpoint/2010/main" val="71273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66F415E-A047-46C3-9240-22A2DA98645A}"/>
              </a:ext>
            </a:extLst>
          </p:cNvPr>
          <p:cNvPicPr>
            <a:picLocks noChangeAspect="1"/>
          </p:cNvPicPr>
          <p:nvPr/>
        </p:nvPicPr>
        <p:blipFill rotWithShape="1">
          <a:blip r:embed="rId2"/>
          <a:srcRect l="16222" r="18000"/>
          <a:stretch/>
        </p:blipFill>
        <p:spPr>
          <a:xfrm>
            <a:off x="4197229" y="4432462"/>
            <a:ext cx="3203695" cy="2289127"/>
          </a:xfrm>
          <a:prstGeom prst="rect">
            <a:avLst/>
          </a:prstGeom>
        </p:spPr>
      </p:pic>
      <p:sp>
        <p:nvSpPr>
          <p:cNvPr id="2" name="Título 1">
            <a:extLst>
              <a:ext uri="{FF2B5EF4-FFF2-40B4-BE49-F238E27FC236}">
                <a16:creationId xmlns:a16="http://schemas.microsoft.com/office/drawing/2014/main" id="{97E02FBB-EB0B-4763-AE32-9E9B21E5210C}"/>
              </a:ext>
            </a:extLst>
          </p:cNvPr>
          <p:cNvSpPr>
            <a:spLocks noGrp="1"/>
          </p:cNvSpPr>
          <p:nvPr>
            <p:ph type="title"/>
          </p:nvPr>
        </p:nvSpPr>
        <p:spPr>
          <a:xfrm>
            <a:off x="1141413" y="179573"/>
            <a:ext cx="9905998" cy="1478570"/>
          </a:xfrm>
        </p:spPr>
        <p:txBody>
          <a:bodyPr/>
          <a:lstStyle/>
          <a:p>
            <a:r>
              <a:rPr lang="es-MX" dirty="0"/>
              <a:t>ARDUINO - ¿QUÉ ES?</a:t>
            </a:r>
          </a:p>
        </p:txBody>
      </p:sp>
      <p:sp>
        <p:nvSpPr>
          <p:cNvPr id="3" name="Marcador de contenido 2">
            <a:extLst>
              <a:ext uri="{FF2B5EF4-FFF2-40B4-BE49-F238E27FC236}">
                <a16:creationId xmlns:a16="http://schemas.microsoft.com/office/drawing/2014/main" id="{86D8D2C2-CF0A-4687-BA3E-A3BCFE583DC7}"/>
              </a:ext>
            </a:extLst>
          </p:cNvPr>
          <p:cNvSpPr>
            <a:spLocks noGrp="1"/>
          </p:cNvSpPr>
          <p:nvPr>
            <p:ph idx="1"/>
          </p:nvPr>
        </p:nvSpPr>
        <p:spPr>
          <a:xfrm>
            <a:off x="1141412" y="1423688"/>
            <a:ext cx="9905999" cy="3541714"/>
          </a:xfrm>
        </p:spPr>
        <p:txBody>
          <a:bodyPr>
            <a:normAutofit fontScale="77500" lnSpcReduction="20000"/>
          </a:bodyPr>
          <a:lstStyle/>
          <a:p>
            <a:r>
              <a:rPr lang="es-MX" b="1" dirty="0"/>
              <a:t>Microcontrolador: es un circuito integrado programable, capaz de ejecutar las órdenes grabadas en su memoria. Está compuesto de varios bloques funcionales que cumplen una tarea específica. Un microcontrolador incluye en su interior las tres principales unidades funcionales de una computadora: unidad central de procesamiento, memoria y periféricos de entrada/salida.</a:t>
            </a:r>
          </a:p>
          <a:p>
            <a:r>
              <a:rPr lang="es-MX" b="1" dirty="0"/>
              <a:t>Arduino es una plataforma de creación de electrónica de código abierto</a:t>
            </a:r>
            <a:r>
              <a:rPr lang="es-MX" dirty="0"/>
              <a:t>, la cual está basada en hardware y software libre, flexible y fácil de utilizar para los creadores y desarrolladores.</a:t>
            </a:r>
          </a:p>
          <a:p>
            <a:r>
              <a:rPr lang="es-MX" dirty="0"/>
              <a:t>El software libre son los programas informáticos </a:t>
            </a:r>
            <a:r>
              <a:rPr lang="es-MX" b="1" dirty="0"/>
              <a:t>cuyo código es accesible por cualquiera</a:t>
            </a:r>
            <a:r>
              <a:rPr lang="es-MX" dirty="0"/>
              <a:t> para que quien quiera pueda utilizarlo y modificarlo. Arduino ofrece la plataforma Arduino IDE.</a:t>
            </a:r>
          </a:p>
        </p:txBody>
      </p:sp>
    </p:spTree>
    <p:extLst>
      <p:ext uri="{BB962C8B-B14F-4D97-AF65-F5344CB8AC3E}">
        <p14:creationId xmlns:p14="http://schemas.microsoft.com/office/powerpoint/2010/main" val="76880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BDDFDF-0870-4529-BF2D-3FA14091E7B9}"/>
              </a:ext>
            </a:extLst>
          </p:cNvPr>
          <p:cNvPicPr>
            <a:picLocks noChangeAspect="1"/>
          </p:cNvPicPr>
          <p:nvPr/>
        </p:nvPicPr>
        <p:blipFill rotWithShape="1">
          <a:blip r:embed="rId2"/>
          <a:srcRect l="6583" t="4071" r="3448" b="6159"/>
          <a:stretch/>
        </p:blipFill>
        <p:spPr>
          <a:xfrm>
            <a:off x="1766887" y="185937"/>
            <a:ext cx="8658225" cy="6486126"/>
          </a:xfrm>
          <a:prstGeom prst="rect">
            <a:avLst/>
          </a:prstGeom>
        </p:spPr>
      </p:pic>
    </p:spTree>
    <p:extLst>
      <p:ext uri="{BB962C8B-B14F-4D97-AF65-F5344CB8AC3E}">
        <p14:creationId xmlns:p14="http://schemas.microsoft.com/office/powerpoint/2010/main" val="50737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77A79-517F-4562-90B8-8EC335B1F473}"/>
              </a:ext>
            </a:extLst>
          </p:cNvPr>
          <p:cNvSpPr>
            <a:spLocks noGrp="1"/>
          </p:cNvSpPr>
          <p:nvPr>
            <p:ph type="title"/>
          </p:nvPr>
        </p:nvSpPr>
        <p:spPr>
          <a:xfrm>
            <a:off x="1143001" y="0"/>
            <a:ext cx="9905998" cy="1478570"/>
          </a:xfrm>
        </p:spPr>
        <p:txBody>
          <a:bodyPr/>
          <a:lstStyle/>
          <a:p>
            <a:r>
              <a:rPr lang="es-MX" b="1" dirty="0" err="1"/>
              <a:t>Digitalwrite</a:t>
            </a:r>
            <a:endParaRPr lang="es-MX" dirty="0"/>
          </a:p>
        </p:txBody>
      </p:sp>
      <p:sp>
        <p:nvSpPr>
          <p:cNvPr id="3" name="Marcador de contenido 2">
            <a:extLst>
              <a:ext uri="{FF2B5EF4-FFF2-40B4-BE49-F238E27FC236}">
                <a16:creationId xmlns:a16="http://schemas.microsoft.com/office/drawing/2014/main" id="{F91F1437-DBE8-43B5-83F7-CCF8C90DF938}"/>
              </a:ext>
            </a:extLst>
          </p:cNvPr>
          <p:cNvSpPr>
            <a:spLocks noGrp="1"/>
          </p:cNvSpPr>
          <p:nvPr>
            <p:ph idx="1"/>
          </p:nvPr>
        </p:nvSpPr>
        <p:spPr>
          <a:xfrm>
            <a:off x="901716" y="976387"/>
            <a:ext cx="11023002" cy="2452614"/>
          </a:xfrm>
        </p:spPr>
        <p:txBody>
          <a:bodyPr>
            <a:normAutofit/>
          </a:bodyPr>
          <a:lstStyle/>
          <a:p>
            <a:pPr marL="0" lvl="0" indent="0" fontAlgn="t">
              <a:lnSpc>
                <a:spcPct val="100000"/>
              </a:lnSpc>
              <a:spcBef>
                <a:spcPts val="0"/>
              </a:spcBef>
              <a:buSzTx/>
              <a:buNone/>
              <a:defRPr/>
            </a:pPr>
            <a:r>
              <a:rPr lang="es-ES" dirty="0">
                <a:latin typeface="Segoe UI"/>
              </a:rPr>
              <a:t>El comando </a:t>
            </a:r>
            <a:r>
              <a:rPr lang="es-ES" b="1" dirty="0" err="1">
                <a:latin typeface="Segoe UI"/>
              </a:rPr>
              <a:t>digitalWrite</a:t>
            </a:r>
            <a:r>
              <a:rPr lang="es-ES" b="1" dirty="0">
                <a:latin typeface="Segoe UI"/>
              </a:rPr>
              <a:t>()</a:t>
            </a:r>
            <a:r>
              <a:rPr lang="es-ES" dirty="0">
                <a:latin typeface="Segoe UI"/>
              </a:rPr>
              <a:t> escribe un valor a (o pone en un estado) un pin digital. Los valores o estados posibles son HIGH o LOW.</a:t>
            </a:r>
          </a:p>
          <a:p>
            <a:pPr marL="0" lvl="0" indent="0">
              <a:lnSpc>
                <a:spcPct val="100000"/>
              </a:lnSpc>
              <a:spcBef>
                <a:spcPts val="0"/>
              </a:spcBef>
              <a:buSzTx/>
              <a:buNone/>
              <a:defRPr/>
            </a:pPr>
            <a:endParaRPr lang="es-ES" b="1" dirty="0">
              <a:latin typeface="Segoe UI"/>
            </a:endParaRPr>
          </a:p>
          <a:p>
            <a:pPr marL="0" lvl="0" indent="0">
              <a:lnSpc>
                <a:spcPct val="100000"/>
              </a:lnSpc>
              <a:spcBef>
                <a:spcPts val="0"/>
              </a:spcBef>
              <a:buSzTx/>
              <a:buNone/>
              <a:defRPr/>
            </a:pPr>
            <a:r>
              <a:rPr lang="es-ES" b="1" dirty="0">
                <a:latin typeface="Segoe UI"/>
              </a:rPr>
              <a:t>Función </a:t>
            </a:r>
            <a:r>
              <a:rPr lang="es-ES" b="1" dirty="0" err="1">
                <a:latin typeface="Segoe UI"/>
              </a:rPr>
              <a:t>digitalWrite</a:t>
            </a:r>
            <a:r>
              <a:rPr lang="es-ES" b="1" dirty="0">
                <a:latin typeface="Segoe UI"/>
              </a:rPr>
              <a:t>(pin, </a:t>
            </a:r>
            <a:r>
              <a:rPr lang="es-ES" b="1" dirty="0" err="1">
                <a:latin typeface="Segoe UI"/>
              </a:rPr>
              <a:t>value</a:t>
            </a:r>
            <a:r>
              <a:rPr lang="es-ES" b="1" dirty="0">
                <a:latin typeface="Segoe UI"/>
              </a:rPr>
              <a:t>)</a:t>
            </a:r>
            <a:endParaRPr lang="es-ES" dirty="0">
              <a:latin typeface="Segoe UI"/>
            </a:endParaRPr>
          </a:p>
          <a:p>
            <a:pPr marL="0" lvl="0" indent="0">
              <a:lnSpc>
                <a:spcPct val="100000"/>
              </a:lnSpc>
              <a:spcBef>
                <a:spcPts val="0"/>
              </a:spcBef>
              <a:buSzTx/>
              <a:buNone/>
              <a:defRPr/>
            </a:pPr>
            <a:r>
              <a:rPr lang="es-ES" dirty="0">
                <a:latin typeface="Segoe UI"/>
              </a:rPr>
              <a:t>Introduce un nivel alto (HIGH) o bajo (LOW) en el pin digital especificado. De nuevo, el pin puede ser especificado con una variable o una constante 0-13. </a:t>
            </a:r>
          </a:p>
          <a:p>
            <a:endParaRPr lang="es-MX" dirty="0"/>
          </a:p>
        </p:txBody>
      </p:sp>
      <p:pic>
        <p:nvPicPr>
          <p:cNvPr id="4" name="Imagen 3">
            <a:extLst>
              <a:ext uri="{FF2B5EF4-FFF2-40B4-BE49-F238E27FC236}">
                <a16:creationId xmlns:a16="http://schemas.microsoft.com/office/drawing/2014/main" id="{18B61809-CAF2-4A89-8E38-6904D2D706D5}"/>
              </a:ext>
            </a:extLst>
          </p:cNvPr>
          <p:cNvPicPr>
            <a:picLocks noChangeAspect="1"/>
          </p:cNvPicPr>
          <p:nvPr/>
        </p:nvPicPr>
        <p:blipFill rotWithShape="1">
          <a:blip r:embed="rId2"/>
          <a:srcRect l="3334" t="14328" r="48095" b="45888"/>
          <a:stretch/>
        </p:blipFill>
        <p:spPr>
          <a:xfrm>
            <a:off x="2745313" y="3429000"/>
            <a:ext cx="6701373" cy="3086009"/>
          </a:xfrm>
          <a:prstGeom prst="rect">
            <a:avLst/>
          </a:prstGeom>
        </p:spPr>
      </p:pic>
    </p:spTree>
    <p:extLst>
      <p:ext uri="{BB962C8B-B14F-4D97-AF65-F5344CB8AC3E}">
        <p14:creationId xmlns:p14="http://schemas.microsoft.com/office/powerpoint/2010/main" val="343335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BFC66-7F9C-482C-8FBF-58AC25FEE06B}"/>
              </a:ext>
            </a:extLst>
          </p:cNvPr>
          <p:cNvSpPr>
            <a:spLocks noGrp="1"/>
          </p:cNvSpPr>
          <p:nvPr>
            <p:ph type="title"/>
          </p:nvPr>
        </p:nvSpPr>
        <p:spPr/>
        <p:txBody>
          <a:bodyPr/>
          <a:lstStyle/>
          <a:p>
            <a:r>
              <a:rPr lang="es-MX" dirty="0"/>
              <a:t>EJERCICIO</a:t>
            </a:r>
          </a:p>
        </p:txBody>
      </p:sp>
      <p:sp>
        <p:nvSpPr>
          <p:cNvPr id="3" name="Marcador de contenido 2">
            <a:extLst>
              <a:ext uri="{FF2B5EF4-FFF2-40B4-BE49-F238E27FC236}">
                <a16:creationId xmlns:a16="http://schemas.microsoft.com/office/drawing/2014/main" id="{3D27AC69-E751-4663-994A-C6ACF9A70385}"/>
              </a:ext>
            </a:extLst>
          </p:cNvPr>
          <p:cNvSpPr>
            <a:spLocks noGrp="1"/>
          </p:cNvSpPr>
          <p:nvPr>
            <p:ph idx="1"/>
          </p:nvPr>
        </p:nvSpPr>
        <p:spPr/>
        <p:txBody>
          <a:bodyPr/>
          <a:lstStyle/>
          <a:p>
            <a:r>
              <a:rPr lang="es-MX" dirty="0"/>
              <a:t>Encender todos los LEDS por 2 segundos y apagarlos por 0.5 segundos</a:t>
            </a:r>
          </a:p>
          <a:p>
            <a:r>
              <a:rPr lang="es-MX" dirty="0"/>
              <a:t>Encender todos los LEDS por 0.5 segundos y apagarlos por 0.1 segundos</a:t>
            </a:r>
          </a:p>
          <a:p>
            <a:r>
              <a:rPr lang="es-MX" dirty="0"/>
              <a:t>Encender 3 LEDS por 0.2 segundos mientras 2 LEDS se encuentran apagados y viceversa</a:t>
            </a:r>
          </a:p>
        </p:txBody>
      </p:sp>
    </p:spTree>
    <p:extLst>
      <p:ext uri="{BB962C8B-B14F-4D97-AF65-F5344CB8AC3E}">
        <p14:creationId xmlns:p14="http://schemas.microsoft.com/office/powerpoint/2010/main" val="270663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19CAB-2948-4BA6-B1EF-B56BF82AF40E}"/>
              </a:ext>
            </a:extLst>
          </p:cNvPr>
          <p:cNvSpPr>
            <a:spLocks noGrp="1"/>
          </p:cNvSpPr>
          <p:nvPr>
            <p:ph type="title"/>
          </p:nvPr>
        </p:nvSpPr>
        <p:spPr/>
        <p:txBody>
          <a:bodyPr/>
          <a:lstStyle/>
          <a:p>
            <a:r>
              <a:rPr lang="es-MX" dirty="0"/>
              <a:t>TAREA</a:t>
            </a:r>
          </a:p>
        </p:txBody>
      </p:sp>
      <p:sp>
        <p:nvSpPr>
          <p:cNvPr id="3" name="Marcador de contenido 2">
            <a:extLst>
              <a:ext uri="{FF2B5EF4-FFF2-40B4-BE49-F238E27FC236}">
                <a16:creationId xmlns:a16="http://schemas.microsoft.com/office/drawing/2014/main" id="{0FBDA80E-E4CD-4F5E-B093-42578E554B64}"/>
              </a:ext>
            </a:extLst>
          </p:cNvPr>
          <p:cNvSpPr>
            <a:spLocks noGrp="1"/>
          </p:cNvSpPr>
          <p:nvPr>
            <p:ph idx="1"/>
          </p:nvPr>
        </p:nvSpPr>
        <p:spPr/>
        <p:txBody>
          <a:bodyPr/>
          <a:lstStyle/>
          <a:p>
            <a:r>
              <a:rPr lang="es-MX"/>
              <a:t>Traer escrito a </a:t>
            </a:r>
            <a:r>
              <a:rPr lang="es-MX" dirty="0"/>
              <a:t>mano la definición del comando </a:t>
            </a:r>
            <a:r>
              <a:rPr lang="es-MX" dirty="0" err="1"/>
              <a:t>digitalWrite</a:t>
            </a:r>
            <a:r>
              <a:rPr lang="es-MX" dirty="0"/>
              <a:t>, </a:t>
            </a:r>
            <a:r>
              <a:rPr lang="es-MX" dirty="0" err="1"/>
              <a:t>pinMode</a:t>
            </a:r>
            <a:r>
              <a:rPr lang="es-MX" dirty="0"/>
              <a:t> </a:t>
            </a:r>
          </a:p>
        </p:txBody>
      </p:sp>
    </p:spTree>
    <p:extLst>
      <p:ext uri="{BB962C8B-B14F-4D97-AF65-F5344CB8AC3E}">
        <p14:creationId xmlns:p14="http://schemas.microsoft.com/office/powerpoint/2010/main" val="2873360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107</TotalTime>
  <Words>256</Words>
  <Application>Microsoft Office PowerPoint</Application>
  <PresentationFormat>Panorámica</PresentationFormat>
  <Paragraphs>17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Segoe UI</vt:lpstr>
      <vt:lpstr>Tw Cen MT</vt:lpstr>
      <vt:lpstr>Circuito</vt:lpstr>
      <vt:lpstr>Comandos digitales  digitalwrite()</vt:lpstr>
      <vt:lpstr>ARDUINO - ¿QUÉ ES?</vt:lpstr>
      <vt:lpstr>Presentación de PowerPoint</vt:lpstr>
      <vt:lpstr>Digitalwrite</vt:lpstr>
      <vt:lpstr>EJERCICIO</vt:lpstr>
      <vt:lpstr>TAREA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Comandos digitales  digitalwrite()</dc:title>
  <dc:creator>Edwin Jesus Aguilar Cortes</dc:creator>
  <cp:lastModifiedBy>Edwin Jesus Aguilar Cortes</cp:lastModifiedBy>
  <cp:revision>3</cp:revision>
  <dcterms:created xsi:type="dcterms:W3CDTF">2020-01-23T16:48:37Z</dcterms:created>
  <dcterms:modified xsi:type="dcterms:W3CDTF">2020-01-23T18:36:27Z</dcterms:modified>
</cp:coreProperties>
</file>