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57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4660"/>
  </p:normalViewPr>
  <p:slideViewPr>
    <p:cSldViewPr>
      <p:cViewPr varScale="1">
        <p:scale>
          <a:sx n="78" d="100"/>
          <a:sy n="78" d="100"/>
        </p:scale>
        <p:origin x="42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097000-88EA-465D-8EB4-DFA588D064FE}" type="datetimeFigureOut">
              <a:rPr lang="es-MX" smtClean="0"/>
              <a:t>27/feb.2020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DD17BD-DA51-4D0F-946E-63867331A79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7000-88EA-465D-8EB4-DFA588D064FE}" type="datetimeFigureOut">
              <a:rPr lang="es-MX" smtClean="0"/>
              <a:t>27/feb.2020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17BD-DA51-4D0F-946E-63867331A79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7000-88EA-465D-8EB4-DFA588D064FE}" type="datetimeFigureOut">
              <a:rPr lang="es-MX" smtClean="0"/>
              <a:t>27/feb.2020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17BD-DA51-4D0F-946E-63867331A79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35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27/02/2020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5110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7000-88EA-465D-8EB4-DFA588D064FE}" type="datetimeFigureOut">
              <a:rPr lang="es-MX" smtClean="0"/>
              <a:t>27/feb.2020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17BD-DA51-4D0F-946E-63867331A796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7000-88EA-465D-8EB4-DFA588D064FE}" type="datetimeFigureOut">
              <a:rPr lang="es-MX" smtClean="0"/>
              <a:t>27/feb.2020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17BD-DA51-4D0F-946E-63867331A796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7000-88EA-465D-8EB4-DFA588D064FE}" type="datetimeFigureOut">
              <a:rPr lang="es-MX" smtClean="0"/>
              <a:t>27/feb.2020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17BD-DA51-4D0F-946E-63867331A796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7000-88EA-465D-8EB4-DFA588D064FE}" type="datetimeFigureOut">
              <a:rPr lang="es-MX" smtClean="0"/>
              <a:t>27/feb.2020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17BD-DA51-4D0F-946E-63867331A796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7000-88EA-465D-8EB4-DFA588D064FE}" type="datetimeFigureOut">
              <a:rPr lang="es-MX" smtClean="0"/>
              <a:t>27/feb.2020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17BD-DA51-4D0F-946E-63867331A796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7000-88EA-465D-8EB4-DFA588D064FE}" type="datetimeFigureOut">
              <a:rPr lang="es-MX" smtClean="0"/>
              <a:t>27/feb.2020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17BD-DA51-4D0F-946E-63867331A79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A097000-88EA-465D-8EB4-DFA588D064FE}" type="datetimeFigureOut">
              <a:rPr lang="es-MX" smtClean="0"/>
              <a:t>27/feb.2020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17BD-DA51-4D0F-946E-63867331A796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097000-88EA-465D-8EB4-DFA588D064FE}" type="datetimeFigureOut">
              <a:rPr lang="es-MX" smtClean="0"/>
              <a:t>27/feb.2020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DD17BD-DA51-4D0F-946E-63867331A796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097000-88EA-465D-8EB4-DFA588D064FE}" type="datetimeFigureOut">
              <a:rPr lang="es-MX" smtClean="0"/>
              <a:t>27/feb.2020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CDD17BD-DA51-4D0F-946E-63867331A79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electrontools.com/2013/11/pwm-modulacion-por-ancho-de-pulso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2708920"/>
            <a:ext cx="7772400" cy="1829761"/>
          </a:xfrm>
        </p:spPr>
        <p:txBody>
          <a:bodyPr/>
          <a:lstStyle/>
          <a:p>
            <a:r>
              <a:rPr lang="es-MX" dirty="0"/>
              <a:t>Driver para motores</a:t>
            </a:r>
          </a:p>
        </p:txBody>
      </p:sp>
    </p:spTree>
    <p:extLst>
      <p:ext uri="{BB962C8B-B14F-4D97-AF65-F5344CB8AC3E}">
        <p14:creationId xmlns:p14="http://schemas.microsoft.com/office/powerpoint/2010/main" val="232748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32A47-471A-499E-B41D-E414AA5A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Motor DC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F0411-EDD9-4483-BA66-350F7BAAA5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4623" y="1933956"/>
            <a:ext cx="5157839" cy="3730752"/>
          </a:xfrm>
        </p:spPr>
        <p:txBody>
          <a:bodyPr>
            <a:normAutofit/>
          </a:bodyPr>
          <a:lstStyle/>
          <a:p>
            <a:r>
              <a:rPr lang="es-ES" sz="1350" dirty="0"/>
              <a:t>El </a:t>
            </a:r>
            <a:r>
              <a:rPr lang="es-ES" sz="1350" b="1" dirty="0"/>
              <a:t>motor de corriente continua</a:t>
            </a:r>
            <a:r>
              <a:rPr lang="es-ES" sz="1350" dirty="0"/>
              <a:t>, denominado también </a:t>
            </a:r>
            <a:r>
              <a:rPr lang="es-ES" sz="1350" b="1" dirty="0"/>
              <a:t>motor de corriente directa</a:t>
            </a:r>
            <a:r>
              <a:rPr lang="es-ES" sz="1350" dirty="0"/>
              <a:t>, </a:t>
            </a:r>
            <a:r>
              <a:rPr lang="es-ES" sz="1350" b="1" dirty="0"/>
              <a:t>motor CC</a:t>
            </a:r>
            <a:r>
              <a:rPr lang="es-ES" sz="1350" dirty="0"/>
              <a:t> o </a:t>
            </a:r>
            <a:r>
              <a:rPr lang="es-ES" sz="1350" b="1" dirty="0"/>
              <a:t>motor DC</a:t>
            </a:r>
            <a:r>
              <a:rPr lang="es-ES" sz="1350" dirty="0"/>
              <a:t> (por las iniciales en inglés </a:t>
            </a:r>
            <a:r>
              <a:rPr lang="es-ES" sz="1350" i="1" dirty="0"/>
              <a:t>direct current</a:t>
            </a:r>
            <a:r>
              <a:rPr lang="es-ES" sz="1350" dirty="0"/>
              <a:t>), es una máquina que convierte energía eléctrica en </a:t>
            </a:r>
            <a:r>
              <a:rPr lang="es-ES" sz="1350" u="sng" dirty="0"/>
              <a:t>mecánica</a:t>
            </a:r>
            <a:r>
              <a:rPr lang="es-ES" sz="1350" dirty="0"/>
              <a:t>, provocando un movimiento rotatorio, gracias a la acción de un campo magnético.</a:t>
            </a:r>
          </a:p>
          <a:p>
            <a:r>
              <a:rPr lang="es-ES" sz="1350" dirty="0"/>
              <a:t>Un motor de corriente continua se compone, principalmente, de dos partes:</a:t>
            </a:r>
          </a:p>
          <a:p>
            <a:r>
              <a:rPr lang="es-ES" sz="1350" dirty="0"/>
              <a:t>El estátor da soporte mecánico al aparato y contiene los polos de la máquina, que pueden ser o bien devanados de hilo de cobre sobre un núcleo de hierro, o imanes permanentes. - El rotor es generalmente de forma cilíndrica, también devanado y con núcleo, alimentado con corriente directa a través las delgas, que están en contacto alternante con escobillas fijas.</a:t>
            </a:r>
          </a:p>
          <a:p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D96CFB-592B-4976-BDDF-396CF45AD2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085" y="1936678"/>
            <a:ext cx="2774315" cy="273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9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motor de continua determina su dirección de giro en función de la tensión entre sus terminales.</a:t>
            </a:r>
          </a:p>
          <a:p>
            <a:r>
              <a:rPr lang="es-MX" dirty="0"/>
              <a:t>Para lograr este cambio controlado de polaridad nos apoyamos en un circuito integrado conocido como </a:t>
            </a:r>
            <a:r>
              <a:rPr lang="es-MX" b="1" dirty="0"/>
              <a:t>Puente H.</a:t>
            </a:r>
            <a:r>
              <a:rPr lang="es-MX" dirty="0"/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Control de dirección de giro mediante el puente 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43625"/>
            <a:ext cx="4248472" cy="246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38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9960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Se deben alternar el voltaje (HIGH o LOW) entre los pines de control para realizar el cambio de sentido. 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Control de giro</a:t>
            </a:r>
            <a:endParaRPr lang="es-MX" dirty="0"/>
          </a:p>
        </p:txBody>
      </p:sp>
      <p:pic>
        <p:nvPicPr>
          <p:cNvPr id="2052" name="Picture 4" descr="Como funciona el Puente H L293B Tabla de ver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58212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46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1849" y="1408791"/>
            <a:ext cx="5122912" cy="4755983"/>
          </a:xfrm>
        </p:spPr>
        <p:txBody>
          <a:bodyPr>
            <a:normAutofit/>
          </a:bodyPr>
          <a:lstStyle/>
          <a:p>
            <a:r>
              <a:rPr lang="es-MX" dirty="0"/>
              <a:t>Para controlar la velocidad del motor nos basamos en la técnica </a:t>
            </a:r>
            <a:r>
              <a:rPr lang="es-MX" b="1" dirty="0">
                <a:hlinkClick r:id="rId2"/>
              </a:rPr>
              <a:t>PWM (</a:t>
            </a:r>
            <a:r>
              <a:rPr lang="es-MX" b="1" dirty="0" err="1">
                <a:hlinkClick r:id="rId2"/>
              </a:rPr>
              <a:t>Modulacion</a:t>
            </a:r>
            <a:r>
              <a:rPr lang="es-MX" b="1" dirty="0">
                <a:hlinkClick r:id="rId2"/>
              </a:rPr>
              <a:t> por ancho de pulso)</a:t>
            </a:r>
            <a:r>
              <a:rPr lang="es-MX" dirty="0"/>
              <a:t>, que básicamente consiste en “apagar” y “encender” la señal de entrada de manera de reducir la potencia suministrada al motor.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de velocidad</a:t>
            </a:r>
          </a:p>
        </p:txBody>
      </p:sp>
      <p:pic>
        <p:nvPicPr>
          <p:cNvPr id="4098" name="Picture 2" descr="Image result for pw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00" y="1412776"/>
            <a:ext cx="38100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0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298N Block Diagram Current Flow How It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7" y="629889"/>
            <a:ext cx="8896871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8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7CD9E4-1679-4A49-AF0A-84F91F80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Digitalwrite</a:t>
            </a:r>
            <a:endParaRPr lang="es-MX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AABE298-9BCF-47E4-9256-7A4380EBB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81328"/>
            <a:ext cx="4716016" cy="4972008"/>
          </a:xfrm>
        </p:spPr>
        <p:txBody>
          <a:bodyPr>
            <a:normAutofit/>
          </a:bodyPr>
          <a:lstStyle/>
          <a:p>
            <a:r>
              <a:rPr lang="es-MX" sz="2000" dirty="0"/>
              <a:t>El comando </a:t>
            </a:r>
            <a:r>
              <a:rPr lang="es-MX" sz="2000" b="1" dirty="0" err="1"/>
              <a:t>digitalWrite</a:t>
            </a:r>
            <a:r>
              <a:rPr lang="es-MX" sz="2000" b="1" dirty="0"/>
              <a:t>() </a:t>
            </a:r>
            <a:r>
              <a:rPr lang="es-MX" sz="2000" dirty="0"/>
              <a:t>escribe un valor a (o pone en un estado) un pin digital. Los valores o estados posibles son HIGH o LOW.</a:t>
            </a:r>
          </a:p>
          <a:p>
            <a:r>
              <a:rPr lang="es-MX" sz="2400" dirty="0"/>
              <a:t>Función </a:t>
            </a:r>
            <a:r>
              <a:rPr lang="es-MX" sz="2400" dirty="0" err="1"/>
              <a:t>digitalWrite</a:t>
            </a:r>
            <a:r>
              <a:rPr lang="es-MX" sz="2400" dirty="0"/>
              <a:t>(pin, </a:t>
            </a:r>
            <a:r>
              <a:rPr lang="es-MX" sz="2400" dirty="0" err="1"/>
              <a:t>value</a:t>
            </a:r>
            <a:r>
              <a:rPr lang="es-MX" sz="2400" dirty="0"/>
              <a:t>): </a:t>
            </a:r>
          </a:p>
          <a:p>
            <a:pPr lvl="1"/>
            <a:r>
              <a:rPr lang="es-MX" sz="2000" dirty="0"/>
              <a:t>Introduce un nivel alto (HIGH) o bajo (LOW) en el pin digital especificado. De nuevo, el pin puede ser especificado con una variable o una constante 0-13. 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F53FB75-EDCA-42B7-975B-B8E93D78A6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1744" t="17107" r="34652" b="52015"/>
          <a:stretch/>
        </p:blipFill>
        <p:spPr>
          <a:xfrm>
            <a:off x="4860032" y="1556792"/>
            <a:ext cx="401213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239</TotalTime>
  <Words>326</Words>
  <Application>Microsoft Office PowerPoint</Application>
  <PresentationFormat>Presentación en pantalla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Concurrencia</vt:lpstr>
      <vt:lpstr>Driver para motores</vt:lpstr>
      <vt:lpstr>Motor DC</vt:lpstr>
      <vt:lpstr>Control de dirección de giro mediante el puente H</vt:lpstr>
      <vt:lpstr>Control de giro</vt:lpstr>
      <vt:lpstr>Control de velocidad</vt:lpstr>
      <vt:lpstr>Presentación de PowerPoint</vt:lpstr>
      <vt:lpstr>Digitalwrite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para motores</dc:title>
  <dc:creator>JAEM</dc:creator>
  <cp:lastModifiedBy>Edwin Jesus Aguilar Cortes</cp:lastModifiedBy>
  <cp:revision>7</cp:revision>
  <dcterms:created xsi:type="dcterms:W3CDTF">2018-09-07T13:05:53Z</dcterms:created>
  <dcterms:modified xsi:type="dcterms:W3CDTF">2020-02-27T07:37:11Z</dcterms:modified>
</cp:coreProperties>
</file>