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0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6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2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5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71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4201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71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054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46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7" r:id="rId18"/>
    <p:sldLayoutId id="214748370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234F-8549-4666-B4BE-B75501575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Comandos digitales</a:t>
            </a:r>
            <a:br>
              <a:rPr lang="es-MX" dirty="0"/>
            </a:br>
            <a:r>
              <a:rPr lang="es-MX" dirty="0"/>
              <a:t>	</a:t>
            </a:r>
            <a:r>
              <a:rPr lang="es-MX" sz="4000" dirty="0" err="1"/>
              <a:t>digitalwrite</a:t>
            </a:r>
            <a:r>
              <a:rPr lang="es-MX" sz="4000" dirty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27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7A79-517F-4562-90B8-8EC335B1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s-MX" b="1" dirty="0" err="1"/>
              <a:t>Digitalwrite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F1437-DBE8-43B5-83F7-CCF8C90D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16" y="976387"/>
            <a:ext cx="11023002" cy="2452614"/>
          </a:xfrm>
        </p:spPr>
        <p:txBody>
          <a:bodyPr>
            <a:normAutofit/>
          </a:bodyPr>
          <a:lstStyle/>
          <a:p>
            <a:pPr marL="0" lvl="0" indent="0" fontAlgn="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s-ES" dirty="0">
                <a:latin typeface="Segoe UI"/>
              </a:rPr>
              <a:t>El comando </a:t>
            </a:r>
            <a:r>
              <a:rPr lang="es-ES" b="1" dirty="0" err="1">
                <a:latin typeface="Segoe UI"/>
              </a:rPr>
              <a:t>digitalWrite</a:t>
            </a:r>
            <a:r>
              <a:rPr lang="es-ES" b="1" dirty="0">
                <a:latin typeface="Segoe UI"/>
              </a:rPr>
              <a:t>()</a:t>
            </a:r>
            <a:r>
              <a:rPr lang="es-ES" dirty="0">
                <a:latin typeface="Segoe UI"/>
              </a:rPr>
              <a:t> escribe un valor a (o pone en un estado) un pin digital. Los valores o estados posibles son HIGH o LOW.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s-ES" b="1" dirty="0">
              <a:latin typeface="Segoe U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s-ES" b="1" dirty="0">
                <a:latin typeface="Segoe UI"/>
              </a:rPr>
              <a:t>Función </a:t>
            </a:r>
            <a:r>
              <a:rPr lang="es-ES" b="1" dirty="0" err="1">
                <a:latin typeface="Segoe UI"/>
              </a:rPr>
              <a:t>digitalWrite</a:t>
            </a:r>
            <a:r>
              <a:rPr lang="es-ES" b="1" dirty="0">
                <a:latin typeface="Segoe UI"/>
              </a:rPr>
              <a:t>(pin, </a:t>
            </a:r>
            <a:r>
              <a:rPr lang="es-ES" b="1" dirty="0" err="1">
                <a:latin typeface="Segoe UI"/>
              </a:rPr>
              <a:t>value</a:t>
            </a:r>
            <a:r>
              <a:rPr lang="es-ES" b="1" dirty="0">
                <a:latin typeface="Segoe UI"/>
              </a:rPr>
              <a:t>)</a:t>
            </a:r>
            <a:endParaRPr lang="es-ES" dirty="0">
              <a:latin typeface="Segoe U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s-ES" dirty="0">
                <a:latin typeface="Segoe UI"/>
              </a:rPr>
              <a:t>Introduce un nivel alto (HIGH) o bajo (LOW) en el pin digital especificado. De nuevo, el pin puede ser especificado con una variable o una constante 0-13.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B61809-CAF2-4A89-8E38-6904D2D70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4328" r="48095" b="45888"/>
          <a:stretch/>
        </p:blipFill>
        <p:spPr>
          <a:xfrm>
            <a:off x="2745313" y="3429000"/>
            <a:ext cx="6701373" cy="30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FC66-7F9C-482C-8FBF-58AC25FE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7AC69-E751-4663-994A-C6ACF9A7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3636"/>
            <a:ext cx="4014787" cy="3497263"/>
          </a:xfrm>
        </p:spPr>
        <p:txBody>
          <a:bodyPr>
            <a:normAutofit/>
          </a:bodyPr>
          <a:lstStyle/>
          <a:p>
            <a:r>
              <a:rPr lang="es-MX" sz="3200" dirty="0"/>
              <a:t>Encender todos los pines 3, 4 y 5 por 2 segundos y apagarlos por 0.5 segundos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6491E0-1622-41C1-8F69-14C17417F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32" t="25333" r="29500" b="22242"/>
          <a:stretch/>
        </p:blipFill>
        <p:spPr>
          <a:xfrm>
            <a:off x="6311899" y="408939"/>
            <a:ext cx="4327319" cy="614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32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95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Segoe UI</vt:lpstr>
      <vt:lpstr>Tw Cen MT</vt:lpstr>
      <vt:lpstr>Circuito</vt:lpstr>
      <vt:lpstr>Comandos digitales  digitalwrite()</vt:lpstr>
      <vt:lpstr>Digitalwrite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digitales  digitalwrite()</dc:title>
  <dc:creator>Edwin Jesus Aguilar Cortes</dc:creator>
  <cp:lastModifiedBy>Edwin Jesus Aguilar Cortes</cp:lastModifiedBy>
  <cp:revision>7</cp:revision>
  <dcterms:created xsi:type="dcterms:W3CDTF">2020-01-23T16:48:37Z</dcterms:created>
  <dcterms:modified xsi:type="dcterms:W3CDTF">2020-03-02T15:46:29Z</dcterms:modified>
</cp:coreProperties>
</file>