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76" r:id="rId6"/>
    <p:sldMasterId id="2147483672" r:id="rId7"/>
  </p:sldMasterIdLst>
  <p:sldIdLst>
    <p:sldId id="256" r:id="rId8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64" y="6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ka Nair" userId="246cc830-607e-4c26-aa1e-7566705d1d4b" providerId="ADAL" clId="{620E98C5-C241-46DC-A6B6-15B21F13846A}"/>
    <pc:docChg chg="delSld">
      <pc:chgData name="Gopika Nair" userId="246cc830-607e-4c26-aa1e-7566705d1d4b" providerId="ADAL" clId="{620E98C5-C241-46DC-A6B6-15B21F13846A}" dt="2021-04-28T16:20:08.510" v="2" actId="47"/>
      <pc:docMkLst>
        <pc:docMk/>
      </pc:docMkLst>
      <pc:sldChg chg="del">
        <pc:chgData name="Gopika Nair" userId="246cc830-607e-4c26-aa1e-7566705d1d4b" providerId="ADAL" clId="{620E98C5-C241-46DC-A6B6-15B21F13846A}" dt="2021-04-28T16:20:07.576" v="0" actId="47"/>
        <pc:sldMkLst>
          <pc:docMk/>
          <pc:sldMk cId="3412056764" sldId="257"/>
        </pc:sldMkLst>
      </pc:sldChg>
      <pc:sldChg chg="del">
        <pc:chgData name="Gopika Nair" userId="246cc830-607e-4c26-aa1e-7566705d1d4b" providerId="ADAL" clId="{620E98C5-C241-46DC-A6B6-15B21F13846A}" dt="2021-04-28T16:20:08.010" v="1" actId="47"/>
        <pc:sldMkLst>
          <pc:docMk/>
          <pc:sldMk cId="1011149481" sldId="258"/>
        </pc:sldMkLst>
      </pc:sldChg>
      <pc:sldChg chg="del">
        <pc:chgData name="Gopika Nair" userId="246cc830-607e-4c26-aa1e-7566705d1d4b" providerId="ADAL" clId="{620E98C5-C241-46DC-A6B6-15B21F13846A}" dt="2021-04-28T16:20:08.510" v="2" actId="47"/>
        <pc:sldMkLst>
          <pc:docMk/>
          <pc:sldMk cId="462951997" sldId="25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E636-14CF-4FCE-8AEA-092E51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F8DC-9BE0-43FF-A6E8-0FCB4A91F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CA91-E5BE-46AD-BF40-08A7FB0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ECEE40A1-77EB-4FD0-91EB-2F3A6C79913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0EEE-0547-4C31-92C4-434D3AA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8C57-4127-43AA-A3A1-5CD8151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B34BDEC1-9E89-40E7-AC09-31BD78E04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8CF1-E604-4469-9C21-70319FAF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FD5B-A28B-4DF2-B164-68825AEB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59F5-4E65-495F-AE8A-AEBE547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E61A596-A9C9-42B7-98A1-FFD7BAE4C17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EF1A-7F28-47DE-9F25-68EE86F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495-2D01-40AB-AD9D-3741BC4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90372014-FBEA-42BE-BDE4-BDCFA2A2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516A15F-C6F7-4D75-9212-21D90EE5B42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93318375"/>
              </p:ext>
            </p:extLst>
          </p:nvPr>
        </p:nvGraphicFramePr>
        <p:xfrm>
          <a:off x="-795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516A15F-C6F7-4D75-9212-21D90EE5B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9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31AB83-4459-433A-88BE-E1D0CDEF7CE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27211316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31AB83-4459-433A-88BE-E1D0CDEF7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6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B4DC6-7697-4F7D-923C-5961AD874C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90597934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B4DC6-7697-4F7D-923C-5961AD874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6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70FAA7B-BDDB-44AA-9597-6794CD35AB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21433649"/>
              </p:ext>
            </p:extLst>
          </p:nvPr>
        </p:nvGraphicFramePr>
        <p:xfrm>
          <a:off x="-795" y="1587"/>
          <a:ext cx="10695647" cy="755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70FAA7B-BDDB-44AA-9597-6794CD35A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1587"/>
                        <a:ext cx="10695647" cy="755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C2F14E-551E-4299-AA99-BB56EA07BDF4}"/>
              </a:ext>
            </a:extLst>
          </p:cNvPr>
          <p:cNvSpPr txBox="1"/>
          <p:nvPr/>
        </p:nvSpPr>
        <p:spPr>
          <a:xfrm>
            <a:off x="2012949" y="4091480"/>
            <a:ext cx="665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FF8F0-C91C-41A7-949A-4E04937B4A3E}"/>
              </a:ext>
            </a:extLst>
          </p:cNvPr>
          <p:cNvSpPr txBox="1"/>
          <p:nvPr/>
        </p:nvSpPr>
        <p:spPr>
          <a:xfrm>
            <a:off x="4843749" y="6548303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4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19E85ABA23499863437B735C0014" ma:contentTypeVersion="13" ma:contentTypeDescription="Create a new document." ma:contentTypeScope="" ma:versionID="10abd43478bfd488592ea4f4be29b2e6">
  <xsd:schema xmlns:xsd="http://www.w3.org/2001/XMLSchema" xmlns:xs="http://www.w3.org/2001/XMLSchema" xmlns:p="http://schemas.microsoft.com/office/2006/metadata/properties" xmlns:ns3="406e97be-b499-4a83-acb2-82de6de3d98d" xmlns:ns4="b1b01cbf-e157-40c4-ae2a-93449e96cbd8" targetNamespace="http://schemas.microsoft.com/office/2006/metadata/properties" ma:root="true" ma:fieldsID="904cf6c7b7092b4cfd75691150544c74" ns3:_="" ns4:_="">
    <xsd:import namespace="406e97be-b499-4a83-acb2-82de6de3d98d"/>
    <xsd:import namespace="b1b01cbf-e157-40c4-ae2a-93449e96cb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e97be-b499-4a83-acb2-82de6de3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1cbf-e157-40c4-ae2a-93449e96c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72496C-5792-43C8-9AAF-39A50433BE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90145F-D01C-4A3F-B298-78A81E525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8492A-EC31-40F9-9C6E-6F69BAC28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e97be-b499-4a83-acb2-82de6de3d98d"/>
    <ds:schemaRef ds:uri="b1b01cbf-e157-40c4-ae2a-93449e96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1_Custom Design</vt:lpstr>
      <vt:lpstr>2_Custom Design</vt:lpstr>
      <vt:lpstr>Custom Design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Mishra</dc:creator>
  <cp:lastModifiedBy>Khan, Ejas (623)</cp:lastModifiedBy>
  <cp:revision>7</cp:revision>
  <dcterms:created xsi:type="dcterms:W3CDTF">2020-07-17T13:04:50Z</dcterms:created>
  <dcterms:modified xsi:type="dcterms:W3CDTF">2021-05-28T14:16:30Z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0x010100C04019E85ABA23499863437B735C0014</vt:lpwstr>
  </property>
</Properties>
</file>