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76" r:id="rId5"/>
    <p:sldMasterId id="2147483672" r:id="rId6"/>
  </p:sldMasterIdLst>
  <p:sldIdLst>
    <p:sldId id="257" r:id="rId7"/>
  </p:sldIdLst>
  <p:sldSz cx="10691813" cy="75596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180" y="4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ika Nair" userId="246cc830-607e-4c26-aa1e-7566705d1d4b" providerId="ADAL" clId="{3F47511E-1E36-4410-B95B-2F2358DE170A}"/>
    <pc:docChg chg="delSld delMainMaster">
      <pc:chgData name="Gopika Nair" userId="246cc830-607e-4c26-aa1e-7566705d1d4b" providerId="ADAL" clId="{3F47511E-1E36-4410-B95B-2F2358DE170A}" dt="2021-04-28T16:20:46.507" v="2" actId="47"/>
      <pc:docMkLst>
        <pc:docMk/>
      </pc:docMkLst>
      <pc:sldChg chg="del">
        <pc:chgData name="Gopika Nair" userId="246cc830-607e-4c26-aa1e-7566705d1d4b" providerId="ADAL" clId="{3F47511E-1E36-4410-B95B-2F2358DE170A}" dt="2021-04-28T16:20:44.404" v="0" actId="47"/>
        <pc:sldMkLst>
          <pc:docMk/>
          <pc:sldMk cId="2875746321" sldId="256"/>
        </pc:sldMkLst>
      </pc:sldChg>
      <pc:sldChg chg="del">
        <pc:chgData name="Gopika Nair" userId="246cc830-607e-4c26-aa1e-7566705d1d4b" providerId="ADAL" clId="{3F47511E-1E36-4410-B95B-2F2358DE170A}" dt="2021-04-28T16:20:45.853" v="1" actId="47"/>
        <pc:sldMkLst>
          <pc:docMk/>
          <pc:sldMk cId="1011149481" sldId="258"/>
        </pc:sldMkLst>
      </pc:sldChg>
      <pc:sldChg chg="del">
        <pc:chgData name="Gopika Nair" userId="246cc830-607e-4c26-aa1e-7566705d1d4b" providerId="ADAL" clId="{3F47511E-1E36-4410-B95B-2F2358DE170A}" dt="2021-04-28T16:20:46.507" v="2" actId="47"/>
        <pc:sldMkLst>
          <pc:docMk/>
          <pc:sldMk cId="462951997" sldId="259"/>
        </pc:sldMkLst>
      </pc:sldChg>
      <pc:sldMasterChg chg="del delSldLayout">
        <pc:chgData name="Gopika Nair" userId="246cc830-607e-4c26-aa1e-7566705d1d4b" providerId="ADAL" clId="{3F47511E-1E36-4410-B95B-2F2358DE170A}" dt="2021-04-28T16:20:44.404" v="0" actId="47"/>
        <pc:sldMasterMkLst>
          <pc:docMk/>
          <pc:sldMasterMk cId="3418900849" sldId="2147483660"/>
        </pc:sldMasterMkLst>
        <pc:sldLayoutChg chg="del">
          <pc:chgData name="Gopika Nair" userId="246cc830-607e-4c26-aa1e-7566705d1d4b" providerId="ADAL" clId="{3F47511E-1E36-4410-B95B-2F2358DE170A}" dt="2021-04-28T16:20:44.404" v="0" actId="47"/>
          <pc:sldLayoutMkLst>
            <pc:docMk/>
            <pc:sldMasterMk cId="3418900849" sldId="2147483660"/>
            <pc:sldLayoutMk cId="2507873589" sldId="2147483661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6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E636-14CF-4FCE-8AEA-092E5172E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6663"/>
            <a:ext cx="8018463" cy="26320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2F8DC-9BE0-43FF-A6E8-0FCB4A91F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0338"/>
            <a:ext cx="8018463" cy="1825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ECA91-E5BE-46AD-BF40-08A7FB02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ECEE40A1-77EB-4FD0-91EB-2F3A6C799135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10EEE-0547-4C31-92C4-434D3AAE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B8C57-4127-43AA-A3A1-5CD8151A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B34BDEC1-9E89-40E7-AC09-31BD78E04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07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8CF1-E604-4469-9C21-70319FAFF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6663"/>
            <a:ext cx="8018463" cy="26320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DFD5B-A28B-4DF2-B164-68825AEBE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0338"/>
            <a:ext cx="8018463" cy="1825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559F5-4E65-495F-AE8A-AEBE547D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E61A596-A9C9-42B7-98A1-FFD7BAE4C175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EF1A-7F28-47DE-9F25-68EE86F9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A495-2D01-40AB-AD9D-3741BC4F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90372014-FBEA-42BE-BDE4-BDCFA2A2E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39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2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3.v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531AB83-4459-433A-88BE-E1D0CDEF7CE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27211316"/>
              </p:ext>
            </p:extLst>
          </p:nvPr>
        </p:nvGraphicFramePr>
        <p:xfrm>
          <a:off x="-1" y="-1"/>
          <a:ext cx="10697893" cy="755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531AB83-4459-433A-88BE-E1D0CDEF7C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10697893" cy="755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66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B6B4DC6-7697-4F7D-923C-5961AD874C18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590597934"/>
              </p:ext>
            </p:extLst>
          </p:nvPr>
        </p:nvGraphicFramePr>
        <p:xfrm>
          <a:off x="-1" y="-1"/>
          <a:ext cx="10697893" cy="755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B6B4DC6-7697-4F7D-923C-5961AD874C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10697893" cy="755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65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70FAA7B-BDDB-44AA-9597-6794CD35ABD5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21433649"/>
              </p:ext>
            </p:extLst>
          </p:nvPr>
        </p:nvGraphicFramePr>
        <p:xfrm>
          <a:off x="-795" y="1587"/>
          <a:ext cx="10695647" cy="755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70FAA7B-BDDB-44AA-9597-6794CD35A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795" y="1587"/>
                        <a:ext cx="10695647" cy="755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54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FD9A88-2C1A-4530-BA5C-B6D885227759}"/>
              </a:ext>
            </a:extLst>
          </p:cNvPr>
          <p:cNvSpPr txBox="1"/>
          <p:nvPr/>
        </p:nvSpPr>
        <p:spPr>
          <a:xfrm>
            <a:off x="2018506" y="3397417"/>
            <a:ext cx="665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NAME  LAST NAME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D0720-C9D8-4D03-90A5-916BE1C4F76A}"/>
              </a:ext>
            </a:extLst>
          </p:cNvPr>
          <p:cNvSpPr txBox="1"/>
          <p:nvPr/>
        </p:nvSpPr>
        <p:spPr>
          <a:xfrm>
            <a:off x="5137377" y="6416101"/>
            <a:ext cx="17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Month - Year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056764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4019E85ABA23499863437B735C0014" ma:contentTypeVersion="13" ma:contentTypeDescription="Create a new document." ma:contentTypeScope="" ma:versionID="10abd43478bfd488592ea4f4be29b2e6">
  <xsd:schema xmlns:xsd="http://www.w3.org/2001/XMLSchema" xmlns:xs="http://www.w3.org/2001/XMLSchema" xmlns:p="http://schemas.microsoft.com/office/2006/metadata/properties" xmlns:ns3="406e97be-b499-4a83-acb2-82de6de3d98d" xmlns:ns4="b1b01cbf-e157-40c4-ae2a-93449e96cbd8" targetNamespace="http://schemas.microsoft.com/office/2006/metadata/properties" ma:root="true" ma:fieldsID="904cf6c7b7092b4cfd75691150544c74" ns3:_="" ns4:_="">
    <xsd:import namespace="406e97be-b499-4a83-acb2-82de6de3d98d"/>
    <xsd:import namespace="b1b01cbf-e157-40c4-ae2a-93449e96cb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e97be-b499-4a83-acb2-82de6de3d9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b01cbf-e157-40c4-ae2a-93449e96cbd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48492A-EC31-40F9-9C6E-6F69BAC28C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6e97be-b499-4a83-acb2-82de6de3d98d"/>
    <ds:schemaRef ds:uri="b1b01cbf-e157-40c4-ae2a-93449e96cb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90145F-D01C-4A3F-B298-78A81E525A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72496C-5792-43C8-9AAF-39A50433BE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1_Custom Design</vt:lpstr>
      <vt:lpstr>2_Custom Design</vt:lpstr>
      <vt:lpstr>Custom Design</vt:lpstr>
      <vt:lpstr>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Kumar Mishra</dc:creator>
  <cp:lastModifiedBy>Gopika Nair</cp:lastModifiedBy>
  <cp:revision>5</cp:revision>
  <dcterms:created xsi:type="dcterms:W3CDTF">2020-07-17T13:04:50Z</dcterms:created>
  <dcterms:modified xsi:type="dcterms:W3CDTF">2021-04-28T16:20:49Z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0x010100C04019E85ABA23499863437B735C0014</vt:lpwstr>
  </property>
</Properties>
</file>