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72" r:id="rId6"/>
  </p:sldMasterIdLst>
  <p:sldIdLst>
    <p:sldId id="258" r:id="rId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64" y="6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D00301DC-5A39-4BE3-8F5B-0E1AB298F739}"/>
    <pc:docChg chg="delSld delMainMaster">
      <pc:chgData name="Gopika Nair" userId="246cc830-607e-4c26-aa1e-7566705d1d4b" providerId="ADAL" clId="{D00301DC-5A39-4BE3-8F5B-0E1AB298F739}" dt="2021-04-28T16:21:41.931" v="2" actId="47"/>
      <pc:docMkLst>
        <pc:docMk/>
      </pc:docMkLst>
      <pc:sldChg chg="del">
        <pc:chgData name="Gopika Nair" userId="246cc830-607e-4c26-aa1e-7566705d1d4b" providerId="ADAL" clId="{D00301DC-5A39-4BE3-8F5B-0E1AB298F739}" dt="2021-04-28T16:21:39.850" v="0" actId="47"/>
        <pc:sldMkLst>
          <pc:docMk/>
          <pc:sldMk cId="2875746321" sldId="256"/>
        </pc:sldMkLst>
      </pc:sldChg>
      <pc:sldChg chg="del">
        <pc:chgData name="Gopika Nair" userId="246cc830-607e-4c26-aa1e-7566705d1d4b" providerId="ADAL" clId="{D00301DC-5A39-4BE3-8F5B-0E1AB298F739}" dt="2021-04-28T16:21:40.397" v="1" actId="47"/>
        <pc:sldMkLst>
          <pc:docMk/>
          <pc:sldMk cId="3412056764" sldId="257"/>
        </pc:sldMkLst>
      </pc:sldChg>
      <pc:sldChg chg="del">
        <pc:chgData name="Gopika Nair" userId="246cc830-607e-4c26-aa1e-7566705d1d4b" providerId="ADAL" clId="{D00301DC-5A39-4BE3-8F5B-0E1AB298F739}" dt="2021-04-28T16:21:41.931" v="2" actId="47"/>
        <pc:sldMkLst>
          <pc:docMk/>
          <pc:sldMk cId="462951997" sldId="259"/>
        </pc:sldMkLst>
      </pc:sldChg>
      <pc:sldMasterChg chg="del delSldLayout">
        <pc:chgData name="Gopika Nair" userId="246cc830-607e-4c26-aa1e-7566705d1d4b" providerId="ADAL" clId="{D00301DC-5A39-4BE3-8F5B-0E1AB298F739}" dt="2021-04-28T16:21:39.850" v="0" actId="47"/>
        <pc:sldMasterMkLst>
          <pc:docMk/>
          <pc:sldMasterMk cId="3418900849" sldId="2147483660"/>
        </pc:sldMasterMkLst>
        <pc:sldLayoutChg chg="del">
          <pc:chgData name="Gopika Nair" userId="246cc830-607e-4c26-aa1e-7566705d1d4b" providerId="ADAL" clId="{D00301DC-5A39-4BE3-8F5B-0E1AB298F739}" dt="2021-04-28T16:21:39.850" v="0" actId="47"/>
          <pc:sldLayoutMkLst>
            <pc:docMk/>
            <pc:sldMasterMk cId="3418900849" sldId="2147483660"/>
            <pc:sldLayoutMk cId="2507873589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D56E3-E167-444A-9543-3DB22FE564DF}"/>
              </a:ext>
            </a:extLst>
          </p:cNvPr>
          <p:cNvSpPr txBox="1"/>
          <p:nvPr/>
        </p:nvSpPr>
        <p:spPr>
          <a:xfrm>
            <a:off x="2018506" y="3397417"/>
            <a:ext cx="6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A7403-F6A6-4D98-8D87-96C62070D85A}"/>
              </a:ext>
            </a:extLst>
          </p:cNvPr>
          <p:cNvSpPr txBox="1"/>
          <p:nvPr/>
        </p:nvSpPr>
        <p:spPr>
          <a:xfrm>
            <a:off x="5137377" y="6416101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4948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Khan, Ejas (623)</cp:lastModifiedBy>
  <cp:revision>7</cp:revision>
  <dcterms:created xsi:type="dcterms:W3CDTF">2020-07-17T13:04:50Z</dcterms:created>
  <dcterms:modified xsi:type="dcterms:W3CDTF">2021-05-28T14:16:56Z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