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handoutMasterIdLst>
    <p:handoutMasterId r:id="rId11"/>
  </p:handoutMasterIdLst>
  <p:sldIdLst>
    <p:sldId id="256" r:id="rId2"/>
    <p:sldId id="262" r:id="rId3"/>
    <p:sldId id="264" r:id="rId4"/>
    <p:sldId id="257" r:id="rId5"/>
    <p:sldId id="258" r:id="rId6"/>
    <p:sldId id="261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13363-46CF-4CB3-BEE0-BDD125EAD77D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4DFEA-DA10-4E1C-A2B8-9D3DCA24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811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08E338C-DB01-4BFB-B7AC-5AE95E437AFB}" type="datetimeFigureOut">
              <a:rPr lang="fr-FR" smtClean="0"/>
              <a:pPr/>
              <a:t>28/02/2017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ED36D2E-B405-4FD9-87A6-655A72359796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288211" y="4275167"/>
            <a:ext cx="1949765" cy="12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338C-DB01-4BFB-B7AC-5AE95E437AFB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D2E-B405-4FD9-87A6-655A72359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8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338C-DB01-4BFB-B7AC-5AE95E437AFB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D2E-B405-4FD9-87A6-655A72359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5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338C-DB01-4BFB-B7AC-5AE95E437AFB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Java Pro - EJBadass							Benoît Garçon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D2E-B405-4FD9-87A6-655A7235979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48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08E338C-DB01-4BFB-B7AC-5AE95E437AFB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ED36D2E-B405-4FD9-87A6-655A72359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338C-DB01-4BFB-B7AC-5AE95E437AFB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D2E-B405-4FD9-87A6-655A72359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50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338C-DB01-4BFB-B7AC-5AE95E437AFB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D2E-B405-4FD9-87A6-655A72359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42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338C-DB01-4BFB-B7AC-5AE95E437AFB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D2E-B405-4FD9-87A6-655A72359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8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338C-DB01-4BFB-B7AC-5AE95E437AFB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D2E-B405-4FD9-87A6-655A72359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42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338C-DB01-4BFB-B7AC-5AE95E437AFB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D2E-B405-4FD9-87A6-655A72359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338C-DB01-4BFB-B7AC-5AE95E437AFB}" type="datetimeFigureOut">
              <a:rPr lang="fr-FR" smtClean="0"/>
              <a:t>28/02/2017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D2E-B405-4FD9-87A6-655A72359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7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08E338C-DB01-4BFB-B7AC-5AE95E437AFB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Java Pro - </a:t>
            </a:r>
            <a:r>
              <a:rPr lang="fr-FR" dirty="0" err="1"/>
              <a:t>EJBadass</a:t>
            </a:r>
            <a:r>
              <a:rPr lang="fr-FR" dirty="0"/>
              <a:t>							Benoît Garçon</a:t>
            </a:r>
            <a:endParaRPr lang="fr-FR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ED36D2E-B405-4FD9-87A6-655A7235979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EJBadass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de Java Pro</a:t>
            </a:r>
          </a:p>
        </p:txBody>
      </p:sp>
    </p:spTree>
    <p:extLst>
      <p:ext uri="{BB962C8B-B14F-4D97-AF65-F5344CB8AC3E}">
        <p14:creationId xmlns:p14="http://schemas.microsoft.com/office/powerpoint/2010/main" val="168756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Structure</a:t>
            </a:r>
          </a:p>
          <a:p>
            <a:r>
              <a:rPr lang="fr-FR" sz="2800" dirty="0"/>
              <a:t>Organisation</a:t>
            </a:r>
          </a:p>
          <a:p>
            <a:r>
              <a:rPr lang="fr-FR" sz="2800" dirty="0"/>
              <a:t>Conception</a:t>
            </a:r>
          </a:p>
          <a:p>
            <a:r>
              <a:rPr lang="fr-FR" sz="2800" dirty="0"/>
              <a:t>Avancement</a:t>
            </a:r>
          </a:p>
          <a:p>
            <a:r>
              <a:rPr lang="fr-FR" sz="2800" dirty="0" err="1"/>
              <a:t>Stats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9251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39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fr-FR" dirty="0"/>
              <a:t>Structure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56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81310"/>
            <a:ext cx="6809361" cy="40908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fr-FR"/>
              <a:t>Organisation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278238" y="2121408"/>
            <a:ext cx="2850010" cy="4050792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95" y="198907"/>
            <a:ext cx="6485591" cy="18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97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fr-FR" dirty="0"/>
              <a:t>AVANCEMENT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1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fr-FR" dirty="0"/>
              <a:t>STATS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44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MERCI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55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137</TotalTime>
  <Words>17</Words>
  <Application>Microsoft Office PowerPoint</Application>
  <PresentationFormat>Grand écran</PresentationFormat>
  <Paragraphs>14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Wingdings</vt:lpstr>
      <vt:lpstr>Type de bois</vt:lpstr>
      <vt:lpstr>EJBadass</vt:lpstr>
      <vt:lpstr>Plan</vt:lpstr>
      <vt:lpstr>Présentation PowerPoint</vt:lpstr>
      <vt:lpstr>Structure</vt:lpstr>
      <vt:lpstr>Organisation</vt:lpstr>
      <vt:lpstr>CONCEPTION</vt:lpstr>
      <vt:lpstr>AVANCEMENT</vt:lpstr>
      <vt:lpstr>STATS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EJBadass</dc:title>
  <dc:creator>Benoît Garçon</dc:creator>
  <cp:lastModifiedBy>Benoît Garçon</cp:lastModifiedBy>
  <cp:revision>4</cp:revision>
  <dcterms:created xsi:type="dcterms:W3CDTF">2017-02-19T22:18:49Z</dcterms:created>
  <dcterms:modified xsi:type="dcterms:W3CDTF">2017-02-28T12:44:00Z</dcterms:modified>
</cp:coreProperties>
</file>