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5" r:id="rId4"/>
    <p:sldMasterId id="2147483700" r:id="rId5"/>
    <p:sldMasterId id="2147483702" r:id="rId6"/>
  </p:sldMasterIdLst>
  <p:notesMasterIdLst>
    <p:notesMasterId r:id="rId30"/>
  </p:notesMasterIdLst>
  <p:handoutMasterIdLst>
    <p:handoutMasterId r:id="rId31"/>
  </p:handoutMasterIdLst>
  <p:sldIdLst>
    <p:sldId id="270" r:id="rId7"/>
    <p:sldId id="279" r:id="rId8"/>
    <p:sldId id="286" r:id="rId9"/>
    <p:sldId id="290" r:id="rId10"/>
    <p:sldId id="280" r:id="rId11"/>
    <p:sldId id="287" r:id="rId12"/>
    <p:sldId id="295" r:id="rId13"/>
    <p:sldId id="296" r:id="rId14"/>
    <p:sldId id="288" r:id="rId15"/>
    <p:sldId id="293" r:id="rId16"/>
    <p:sldId id="291" r:id="rId17"/>
    <p:sldId id="294" r:id="rId18"/>
    <p:sldId id="283" r:id="rId19"/>
    <p:sldId id="284" r:id="rId20"/>
    <p:sldId id="269" r:id="rId21"/>
    <p:sldId id="271" r:id="rId22"/>
    <p:sldId id="274" r:id="rId23"/>
    <p:sldId id="275" r:id="rId24"/>
    <p:sldId id="276" r:id="rId25"/>
    <p:sldId id="277" r:id="rId26"/>
    <p:sldId id="278" r:id="rId27"/>
    <p:sldId id="285" r:id="rId28"/>
    <p:sldId id="268" r:id="rId29"/>
  </p:sldIdLst>
  <p:sldSz cx="9144000" cy="6858000" type="screen4x3"/>
  <p:notesSz cx="6858000" cy="9144000"/>
  <p:defaultTex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4177">
          <p15:clr>
            <a:srgbClr val="A4A3A4"/>
          </p15:clr>
        </p15:guide>
        <p15:guide id="2" orient="horz" pos="1873">
          <p15:clr>
            <a:srgbClr val="A4A3A4"/>
          </p15:clr>
        </p15:guide>
        <p15:guide id="3" pos="548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3399"/>
    <a:srgbClr val="0000FF"/>
    <a:srgbClr val="FFFFFF"/>
    <a:srgbClr val="41719C"/>
    <a:srgbClr val="FFFF99"/>
    <a:srgbClr val="EAEC5E"/>
    <a:srgbClr val="9234DB"/>
    <a:srgbClr val="B760F9"/>
    <a:srgbClr val="FAFD00"/>
    <a:srgbClr val="6C18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19" autoAdjust="0"/>
    <p:restoredTop sz="94605" autoAdjust="0"/>
  </p:normalViewPr>
  <p:slideViewPr>
    <p:cSldViewPr snapToGrid="0">
      <p:cViewPr varScale="1">
        <p:scale>
          <a:sx n="125" d="100"/>
          <a:sy n="125" d="100"/>
        </p:scale>
        <p:origin x="1308" y="108"/>
      </p:cViewPr>
      <p:guideLst>
        <p:guide orient="horz" pos="4177"/>
        <p:guide orient="horz" pos="1873"/>
        <p:guide pos="5481"/>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notesMaster" Target="notesMasters/notesMaster1.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7DC040-6440-4A9E-8F2E-5EED9EA47BBD}"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US"/>
        </a:p>
      </dgm:t>
    </dgm:pt>
    <dgm:pt modelId="{919C5A61-54C1-4D5D-BD01-9F92F48CB8D7}">
      <dgm:prSet phldrT="[Text]"/>
      <dgm:spPr>
        <a:xfrm rot="10800000">
          <a:off x="0" y="1538"/>
          <a:ext cx="8229600" cy="1249092"/>
        </a:xfr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r>
            <a:rPr lang="en-US" dirty="0">
              <a:solidFill>
                <a:sysClr val="window" lastClr="FFFFFF"/>
              </a:solidFill>
              <a:latin typeface="Calibri"/>
              <a:ea typeface="+mn-ea"/>
              <a:cs typeface="+mn-cs"/>
            </a:rPr>
            <a:t>Role A</a:t>
          </a:r>
        </a:p>
      </dgm:t>
    </dgm:pt>
    <dgm:pt modelId="{5F315FF0-5EF9-485F-B0E8-2C90BE0FEF2F}" type="parTrans" cxnId="{4D2FAD23-3013-4C22-843D-757BE5FA9E44}">
      <dgm:prSet/>
      <dgm:spPr/>
      <dgm:t>
        <a:bodyPr/>
        <a:lstStyle/>
        <a:p>
          <a:endParaRPr lang="en-US"/>
        </a:p>
      </dgm:t>
    </dgm:pt>
    <dgm:pt modelId="{44C181CF-F5B8-4CC9-8B8E-1E51B2FBFB89}" type="sibTrans" cxnId="{4D2FAD23-3013-4C22-843D-757BE5FA9E44}">
      <dgm:prSet/>
      <dgm:spPr/>
      <dgm:t>
        <a:bodyPr/>
        <a:lstStyle/>
        <a:p>
          <a:endParaRPr lang="en-US"/>
        </a:p>
      </dgm:t>
    </dgm:pt>
    <dgm:pt modelId="{DC9812E6-79E3-4D89-BA5F-7964132EE3CF}">
      <dgm:prSet phldrT="[Text]"/>
      <dgm:spPr>
        <a:xfrm>
          <a:off x="4018" y="439970"/>
          <a:ext cx="2740521" cy="373478"/>
        </a:xfr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dgm:spPr>
      <dgm:t>
        <a:bodyPr/>
        <a:lstStyle/>
        <a:p>
          <a:r>
            <a:rPr lang="en-US" dirty="0">
              <a:solidFill>
                <a:sysClr val="windowText" lastClr="000000">
                  <a:hueOff val="0"/>
                  <a:satOff val="0"/>
                  <a:lumOff val="0"/>
                  <a:alphaOff val="0"/>
                </a:sysClr>
              </a:solidFill>
              <a:latin typeface="Calibri"/>
              <a:ea typeface="+mn-ea"/>
              <a:cs typeface="+mn-cs"/>
            </a:rPr>
            <a:t>Originator</a:t>
          </a:r>
        </a:p>
      </dgm:t>
    </dgm:pt>
    <dgm:pt modelId="{C0D1C6DD-5369-4DB5-8A78-3A8AA18DF97B}" type="parTrans" cxnId="{A3B2215B-CCB3-476C-9F8F-80FAD7A3474C}">
      <dgm:prSet/>
      <dgm:spPr/>
      <dgm:t>
        <a:bodyPr/>
        <a:lstStyle/>
        <a:p>
          <a:endParaRPr lang="en-US"/>
        </a:p>
      </dgm:t>
    </dgm:pt>
    <dgm:pt modelId="{106620BF-3B09-474D-B26D-001DC60130A2}" type="sibTrans" cxnId="{A3B2215B-CCB3-476C-9F8F-80FAD7A3474C}">
      <dgm:prSet/>
      <dgm:spPr/>
      <dgm:t>
        <a:bodyPr/>
        <a:lstStyle/>
        <a:p>
          <a:endParaRPr lang="en-US"/>
        </a:p>
      </dgm:t>
    </dgm:pt>
    <dgm:pt modelId="{55F0A06E-0671-4315-B295-349CD42599EC}">
      <dgm:prSet phldrT="[Text]"/>
      <dgm:spPr>
        <a:xfrm>
          <a:off x="2744539" y="439970"/>
          <a:ext cx="2740521" cy="373478"/>
        </a:xfr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dgm:spPr>
      <dgm:t>
        <a:bodyPr/>
        <a:lstStyle/>
        <a:p>
          <a:r>
            <a:rPr lang="en-US" dirty="0" smtClean="0">
              <a:solidFill>
                <a:sysClr val="windowText" lastClr="000000">
                  <a:hueOff val="0"/>
                  <a:satOff val="0"/>
                  <a:lumOff val="0"/>
                  <a:alphaOff val="0"/>
                </a:sysClr>
              </a:solidFill>
              <a:latin typeface="Calibri"/>
              <a:ea typeface="+mn-ea"/>
              <a:cs typeface="+mn-cs"/>
            </a:rPr>
            <a:t>Engineering</a:t>
          </a:r>
          <a:endParaRPr lang="en-US" dirty="0">
            <a:solidFill>
              <a:sysClr val="windowText" lastClr="000000">
                <a:hueOff val="0"/>
                <a:satOff val="0"/>
                <a:lumOff val="0"/>
                <a:alphaOff val="0"/>
              </a:sysClr>
            </a:solidFill>
            <a:latin typeface="Calibri"/>
            <a:ea typeface="+mn-ea"/>
            <a:cs typeface="+mn-cs"/>
          </a:endParaRPr>
        </a:p>
      </dgm:t>
    </dgm:pt>
    <dgm:pt modelId="{AD63B9DE-7D53-4B01-B030-4BDF785838A5}" type="parTrans" cxnId="{0363A723-144D-4863-AE27-DE452B662E37}">
      <dgm:prSet/>
      <dgm:spPr/>
      <dgm:t>
        <a:bodyPr/>
        <a:lstStyle/>
        <a:p>
          <a:endParaRPr lang="en-US"/>
        </a:p>
      </dgm:t>
    </dgm:pt>
    <dgm:pt modelId="{A591EA20-C612-4FE2-BB28-C3BAAABE6147}" type="sibTrans" cxnId="{0363A723-144D-4863-AE27-DE452B662E37}">
      <dgm:prSet/>
      <dgm:spPr/>
      <dgm:t>
        <a:bodyPr/>
        <a:lstStyle/>
        <a:p>
          <a:endParaRPr lang="en-US"/>
        </a:p>
      </dgm:t>
    </dgm:pt>
    <dgm:pt modelId="{0291E148-9B34-4AC1-8249-3687F9FE3AB6}">
      <dgm:prSet phldrT="[Text]"/>
      <dgm:spPr>
        <a:xfrm rot="10800000">
          <a:off x="0" y="1238449"/>
          <a:ext cx="8229600" cy="1249092"/>
        </a:xfr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r>
            <a:rPr lang="en-US">
              <a:solidFill>
                <a:sysClr val="window" lastClr="FFFFFF"/>
              </a:solidFill>
              <a:latin typeface="Calibri"/>
              <a:ea typeface="+mn-ea"/>
              <a:cs typeface="+mn-cs"/>
            </a:rPr>
            <a:t>Role B</a:t>
          </a:r>
        </a:p>
      </dgm:t>
    </dgm:pt>
    <dgm:pt modelId="{A30970F0-3A8F-40F0-8FB5-A2EAF4876F6F}" type="parTrans" cxnId="{3CE68637-5EBC-4ECE-BFA6-F0325FE047D0}">
      <dgm:prSet/>
      <dgm:spPr/>
      <dgm:t>
        <a:bodyPr/>
        <a:lstStyle/>
        <a:p>
          <a:endParaRPr lang="en-US"/>
        </a:p>
      </dgm:t>
    </dgm:pt>
    <dgm:pt modelId="{E6E56104-D9EB-4C82-8D7E-0D2FD1562D1A}" type="sibTrans" cxnId="{3CE68637-5EBC-4ECE-BFA6-F0325FE047D0}">
      <dgm:prSet/>
      <dgm:spPr/>
      <dgm:t>
        <a:bodyPr/>
        <a:lstStyle/>
        <a:p>
          <a:endParaRPr lang="en-US"/>
        </a:p>
      </dgm:t>
    </dgm:pt>
    <dgm:pt modelId="{433CE328-4AD8-4AFC-8BB9-6BE72BC482E1}">
      <dgm:prSet phldrT="[Text]"/>
      <dgm:spPr>
        <a:xfrm>
          <a:off x="4018" y="1676880"/>
          <a:ext cx="2740521" cy="373478"/>
        </a:xfr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dgm:spPr>
      <dgm:t>
        <a:bodyPr/>
        <a:lstStyle/>
        <a:p>
          <a:r>
            <a:rPr lang="en-US">
              <a:solidFill>
                <a:sysClr val="windowText" lastClr="000000">
                  <a:hueOff val="0"/>
                  <a:satOff val="0"/>
                  <a:lumOff val="0"/>
                  <a:alphaOff val="0"/>
                </a:sysClr>
              </a:solidFill>
              <a:latin typeface="Calibri"/>
              <a:ea typeface="+mn-ea"/>
              <a:cs typeface="+mn-cs"/>
            </a:rPr>
            <a:t>Reviewer</a:t>
          </a:r>
        </a:p>
      </dgm:t>
    </dgm:pt>
    <dgm:pt modelId="{1BE88C59-59D5-4E6A-B7C8-6D6917002916}" type="parTrans" cxnId="{F1C3D9F8-9495-424E-93E3-6F672C437170}">
      <dgm:prSet/>
      <dgm:spPr/>
      <dgm:t>
        <a:bodyPr/>
        <a:lstStyle/>
        <a:p>
          <a:endParaRPr lang="en-US"/>
        </a:p>
      </dgm:t>
    </dgm:pt>
    <dgm:pt modelId="{FF986172-298B-4399-86B1-5C420942A12A}" type="sibTrans" cxnId="{F1C3D9F8-9495-424E-93E3-6F672C437170}">
      <dgm:prSet/>
      <dgm:spPr/>
      <dgm:t>
        <a:bodyPr/>
        <a:lstStyle/>
        <a:p>
          <a:endParaRPr lang="en-US"/>
        </a:p>
      </dgm:t>
    </dgm:pt>
    <dgm:pt modelId="{C4D2D197-101C-4FCF-BF00-CC3269421867}">
      <dgm:prSet phldrT="[Text]"/>
      <dgm:spPr>
        <a:xfrm>
          <a:off x="2744539" y="1676880"/>
          <a:ext cx="2740521" cy="373478"/>
        </a:xfr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dgm:spPr>
      <dgm:t>
        <a:bodyPr/>
        <a:lstStyle/>
        <a:p>
          <a:r>
            <a:rPr lang="en-US" dirty="0" smtClean="0">
              <a:solidFill>
                <a:sysClr val="windowText" lastClr="000000">
                  <a:hueOff val="0"/>
                  <a:satOff val="0"/>
                  <a:lumOff val="0"/>
                  <a:alphaOff val="0"/>
                </a:sysClr>
              </a:solidFill>
              <a:latin typeface="Calibri"/>
              <a:ea typeface="+mn-ea"/>
              <a:cs typeface="+mn-cs"/>
            </a:rPr>
            <a:t>Engineering</a:t>
          </a:r>
          <a:endParaRPr lang="en-US" dirty="0">
            <a:solidFill>
              <a:sysClr val="windowText" lastClr="000000">
                <a:hueOff val="0"/>
                <a:satOff val="0"/>
                <a:lumOff val="0"/>
                <a:alphaOff val="0"/>
              </a:sysClr>
            </a:solidFill>
            <a:latin typeface="Calibri"/>
            <a:ea typeface="+mn-ea"/>
            <a:cs typeface="+mn-cs"/>
          </a:endParaRPr>
        </a:p>
      </dgm:t>
    </dgm:pt>
    <dgm:pt modelId="{AE2B8F10-F82B-49F9-BEC0-9A374613A107}" type="parTrans" cxnId="{E58C9877-B36C-4B74-8016-BFDC9077789D}">
      <dgm:prSet/>
      <dgm:spPr/>
      <dgm:t>
        <a:bodyPr/>
        <a:lstStyle/>
        <a:p>
          <a:endParaRPr lang="en-US"/>
        </a:p>
      </dgm:t>
    </dgm:pt>
    <dgm:pt modelId="{D1970428-B8E6-4A23-BAAC-B768FF6FB5DB}" type="sibTrans" cxnId="{E58C9877-B36C-4B74-8016-BFDC9077789D}">
      <dgm:prSet/>
      <dgm:spPr/>
      <dgm:t>
        <a:bodyPr/>
        <a:lstStyle/>
        <a:p>
          <a:endParaRPr lang="en-US"/>
        </a:p>
      </dgm:t>
    </dgm:pt>
    <dgm:pt modelId="{3688FFC1-7AB6-4F59-A8AB-6CEFC9358016}">
      <dgm:prSet phldrT="[Text]"/>
      <dgm:spPr>
        <a:xfrm rot="10800000">
          <a:off x="0" y="2475359"/>
          <a:ext cx="8229600" cy="1249092"/>
        </a:xfr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r>
            <a:rPr lang="en-US">
              <a:solidFill>
                <a:sysClr val="window" lastClr="FFFFFF"/>
              </a:solidFill>
              <a:latin typeface="Calibri"/>
              <a:ea typeface="+mn-ea"/>
              <a:cs typeface="+mn-cs"/>
            </a:rPr>
            <a:t>Role C</a:t>
          </a:r>
        </a:p>
      </dgm:t>
    </dgm:pt>
    <dgm:pt modelId="{0A361FE6-8CF9-4B45-A5D0-FB4552EBD068}" type="parTrans" cxnId="{215B10F4-C1F4-4F7D-9795-A93FDE4CDB6E}">
      <dgm:prSet/>
      <dgm:spPr/>
      <dgm:t>
        <a:bodyPr/>
        <a:lstStyle/>
        <a:p>
          <a:endParaRPr lang="en-US"/>
        </a:p>
      </dgm:t>
    </dgm:pt>
    <dgm:pt modelId="{11F06B37-2501-4991-A941-18E9AA4F5156}" type="sibTrans" cxnId="{215B10F4-C1F4-4F7D-9795-A93FDE4CDB6E}">
      <dgm:prSet/>
      <dgm:spPr/>
      <dgm:t>
        <a:bodyPr/>
        <a:lstStyle/>
        <a:p>
          <a:endParaRPr lang="en-US"/>
        </a:p>
      </dgm:t>
    </dgm:pt>
    <dgm:pt modelId="{240DB7DD-905D-4DAB-82AF-CE9DC01178BA}">
      <dgm:prSet phldrT="[Text]"/>
      <dgm:spPr>
        <a:xfrm>
          <a:off x="4018" y="2913791"/>
          <a:ext cx="2740521" cy="373478"/>
        </a:xfr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dgm:spPr>
      <dgm:t>
        <a:bodyPr/>
        <a:lstStyle/>
        <a:p>
          <a:r>
            <a:rPr lang="en-US" dirty="0" smtClean="0">
              <a:solidFill>
                <a:sysClr val="windowText" lastClr="000000">
                  <a:hueOff val="0"/>
                  <a:satOff val="0"/>
                  <a:lumOff val="0"/>
                  <a:alphaOff val="0"/>
                </a:sysClr>
              </a:solidFill>
              <a:latin typeface="Calibri"/>
              <a:ea typeface="+mn-ea"/>
              <a:cs typeface="+mn-cs"/>
            </a:rPr>
            <a:t>Approver</a:t>
          </a:r>
          <a:endParaRPr lang="en-US" dirty="0">
            <a:solidFill>
              <a:sysClr val="windowText" lastClr="000000">
                <a:hueOff val="0"/>
                <a:satOff val="0"/>
                <a:lumOff val="0"/>
                <a:alphaOff val="0"/>
              </a:sysClr>
            </a:solidFill>
            <a:latin typeface="Calibri"/>
            <a:ea typeface="+mn-ea"/>
            <a:cs typeface="+mn-cs"/>
          </a:endParaRPr>
        </a:p>
      </dgm:t>
    </dgm:pt>
    <dgm:pt modelId="{60E1BDFE-46BA-4ACA-8E6D-560146FC1A1E}" type="parTrans" cxnId="{8309BC01-F747-49BA-8123-33586D44B9EE}">
      <dgm:prSet/>
      <dgm:spPr/>
      <dgm:t>
        <a:bodyPr/>
        <a:lstStyle/>
        <a:p>
          <a:endParaRPr lang="en-US"/>
        </a:p>
      </dgm:t>
    </dgm:pt>
    <dgm:pt modelId="{9A42C2F3-A99B-43B0-8E8C-447635193DAA}" type="sibTrans" cxnId="{8309BC01-F747-49BA-8123-33586D44B9EE}">
      <dgm:prSet/>
      <dgm:spPr/>
      <dgm:t>
        <a:bodyPr/>
        <a:lstStyle/>
        <a:p>
          <a:endParaRPr lang="en-US"/>
        </a:p>
      </dgm:t>
    </dgm:pt>
    <dgm:pt modelId="{1C57ADC2-1E75-4ABD-BCBD-BC46F905F3A9}">
      <dgm:prSet phldrT="[Text]"/>
      <dgm:spPr>
        <a:xfrm>
          <a:off x="2744539" y="2913791"/>
          <a:ext cx="2740521" cy="373478"/>
        </a:xfr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dgm:spPr>
      <dgm:t>
        <a:bodyPr/>
        <a:lstStyle/>
        <a:p>
          <a:r>
            <a:rPr lang="en-US" dirty="0" smtClean="0">
              <a:solidFill>
                <a:sysClr val="windowText" lastClr="000000">
                  <a:hueOff val="0"/>
                  <a:satOff val="0"/>
                  <a:lumOff val="0"/>
                  <a:alphaOff val="0"/>
                </a:sysClr>
              </a:solidFill>
              <a:latin typeface="Calibri"/>
              <a:ea typeface="+mn-ea"/>
              <a:cs typeface="+mn-cs"/>
            </a:rPr>
            <a:t>Program Management</a:t>
          </a:r>
          <a:endParaRPr lang="en-US" dirty="0">
            <a:solidFill>
              <a:sysClr val="windowText" lastClr="000000">
                <a:hueOff val="0"/>
                <a:satOff val="0"/>
                <a:lumOff val="0"/>
                <a:alphaOff val="0"/>
              </a:sysClr>
            </a:solidFill>
            <a:latin typeface="Calibri"/>
            <a:ea typeface="+mn-ea"/>
            <a:cs typeface="+mn-cs"/>
          </a:endParaRPr>
        </a:p>
      </dgm:t>
    </dgm:pt>
    <dgm:pt modelId="{EFD737DF-CACA-4937-968C-FE8DC223507F}" type="parTrans" cxnId="{50BF864A-87AA-4D1C-B5D1-F323529B0EB8}">
      <dgm:prSet/>
      <dgm:spPr/>
      <dgm:t>
        <a:bodyPr/>
        <a:lstStyle/>
        <a:p>
          <a:endParaRPr lang="en-US"/>
        </a:p>
      </dgm:t>
    </dgm:pt>
    <dgm:pt modelId="{2CCF28DB-B8D4-432C-A979-5EB02F55A1B9}" type="sibTrans" cxnId="{50BF864A-87AA-4D1C-B5D1-F323529B0EB8}">
      <dgm:prSet/>
      <dgm:spPr/>
      <dgm:t>
        <a:bodyPr/>
        <a:lstStyle/>
        <a:p>
          <a:endParaRPr lang="en-US"/>
        </a:p>
      </dgm:t>
    </dgm:pt>
    <dgm:pt modelId="{AE8E8EC7-A176-40B5-B380-63F41313B7F2}">
      <dgm:prSet phldrT="[Text]"/>
      <dgm:spPr>
        <a:xfrm>
          <a:off x="5485060" y="1676880"/>
          <a:ext cx="2740521" cy="373478"/>
        </a:xfr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dgm:spPr>
      <dgm:t>
        <a:bodyPr/>
        <a:lstStyle/>
        <a:p>
          <a:r>
            <a:rPr lang="en-US" dirty="0">
              <a:solidFill>
                <a:sysClr val="windowText" lastClr="000000">
                  <a:hueOff val="0"/>
                  <a:satOff val="0"/>
                  <a:lumOff val="0"/>
                  <a:alphaOff val="0"/>
                </a:sysClr>
              </a:solidFill>
              <a:latin typeface="Calibri"/>
              <a:ea typeface="+mn-ea"/>
              <a:cs typeface="+mn-cs"/>
            </a:rPr>
            <a:t>Capability to approve or reject workflow</a:t>
          </a:r>
        </a:p>
      </dgm:t>
    </dgm:pt>
    <dgm:pt modelId="{E5321CCD-3140-4136-B150-F49318CBF79E}" type="parTrans" cxnId="{F7A3AA93-A7A4-4C6F-B21C-B2730FD2EFD6}">
      <dgm:prSet/>
      <dgm:spPr/>
      <dgm:t>
        <a:bodyPr/>
        <a:lstStyle/>
        <a:p>
          <a:endParaRPr lang="en-US"/>
        </a:p>
      </dgm:t>
    </dgm:pt>
    <dgm:pt modelId="{9248042F-A2B5-4531-89C1-A28DC032B53F}" type="sibTrans" cxnId="{F7A3AA93-A7A4-4C6F-B21C-B2730FD2EFD6}">
      <dgm:prSet/>
      <dgm:spPr/>
      <dgm:t>
        <a:bodyPr/>
        <a:lstStyle/>
        <a:p>
          <a:endParaRPr lang="en-US"/>
        </a:p>
      </dgm:t>
    </dgm:pt>
    <dgm:pt modelId="{F9FF5926-835B-4C0E-880A-D944ADBC0F3F}">
      <dgm:prSet phldrT="[Text]"/>
      <dgm:spPr>
        <a:xfrm>
          <a:off x="5485060" y="2913791"/>
          <a:ext cx="2740521" cy="373478"/>
        </a:xfr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dgm:spPr>
      <dgm:t>
        <a:bodyPr/>
        <a:lstStyle/>
        <a:p>
          <a:r>
            <a:rPr lang="en-US" dirty="0" smtClean="0">
              <a:solidFill>
                <a:sysClr val="windowText" lastClr="000000">
                  <a:hueOff val="0"/>
                  <a:satOff val="0"/>
                  <a:lumOff val="0"/>
                  <a:alphaOff val="0"/>
                </a:sysClr>
              </a:solidFill>
              <a:latin typeface="Calibri"/>
              <a:ea typeface="+mn-ea"/>
              <a:cs typeface="+mn-cs"/>
            </a:rPr>
            <a:t>Confirms completion of workflow</a:t>
          </a:r>
          <a:endParaRPr lang="en-US" dirty="0">
            <a:solidFill>
              <a:sysClr val="windowText" lastClr="000000">
                <a:hueOff val="0"/>
                <a:satOff val="0"/>
                <a:lumOff val="0"/>
                <a:alphaOff val="0"/>
              </a:sysClr>
            </a:solidFill>
            <a:latin typeface="Calibri"/>
            <a:ea typeface="+mn-ea"/>
            <a:cs typeface="+mn-cs"/>
          </a:endParaRPr>
        </a:p>
      </dgm:t>
    </dgm:pt>
    <dgm:pt modelId="{37115430-E902-4725-8B43-9346B983B577}" type="parTrans" cxnId="{427DF491-1B32-4466-A62F-A4605FA01888}">
      <dgm:prSet/>
      <dgm:spPr/>
      <dgm:t>
        <a:bodyPr/>
        <a:lstStyle/>
        <a:p>
          <a:endParaRPr lang="en-US"/>
        </a:p>
      </dgm:t>
    </dgm:pt>
    <dgm:pt modelId="{3FAB0F4D-FDCD-4297-843D-0451EC30412E}" type="sibTrans" cxnId="{427DF491-1B32-4466-A62F-A4605FA01888}">
      <dgm:prSet/>
      <dgm:spPr/>
      <dgm:t>
        <a:bodyPr/>
        <a:lstStyle/>
        <a:p>
          <a:endParaRPr lang="en-US"/>
        </a:p>
      </dgm:t>
    </dgm:pt>
    <dgm:pt modelId="{3C2C36DE-D59D-4BDC-9EA0-040A97BD94E4}">
      <dgm:prSet phldrT="[Text]"/>
      <dgm:spPr>
        <a:xfrm>
          <a:off x="5485060" y="439970"/>
          <a:ext cx="2740521" cy="373478"/>
        </a:xfr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dgm:spPr>
      <dgm:t>
        <a:bodyPr/>
        <a:lstStyle/>
        <a:p>
          <a:r>
            <a:rPr lang="en-US" dirty="0" smtClean="0">
              <a:solidFill>
                <a:sysClr val="windowText" lastClr="000000">
                  <a:hueOff val="0"/>
                  <a:satOff val="0"/>
                  <a:lumOff val="0"/>
                  <a:alphaOff val="0"/>
                </a:sysClr>
              </a:solidFill>
              <a:latin typeface="Calibri"/>
              <a:ea typeface="+mn-ea"/>
              <a:cs typeface="+mn-cs"/>
            </a:rPr>
            <a:t>Creates PN/</a:t>
          </a:r>
          <a:r>
            <a:rPr lang="en-US" dirty="0" err="1" smtClean="0">
              <a:solidFill>
                <a:sysClr val="windowText" lastClr="000000">
                  <a:hueOff val="0"/>
                  <a:satOff val="0"/>
                  <a:lumOff val="0"/>
                  <a:alphaOff val="0"/>
                </a:sysClr>
              </a:solidFill>
              <a:latin typeface="Calibri"/>
              <a:ea typeface="+mn-ea"/>
              <a:cs typeface="+mn-cs"/>
            </a:rPr>
            <a:t>Dwg</a:t>
          </a:r>
          <a:r>
            <a:rPr lang="en-US" dirty="0" smtClean="0">
              <a:solidFill>
                <a:sysClr val="windowText" lastClr="000000">
                  <a:hueOff val="0"/>
                  <a:satOff val="0"/>
                  <a:lumOff val="0"/>
                  <a:alphaOff val="0"/>
                </a:sysClr>
              </a:solidFill>
              <a:latin typeface="Calibri"/>
              <a:ea typeface="+mn-ea"/>
              <a:cs typeface="+mn-cs"/>
            </a:rPr>
            <a:t>/BOM</a:t>
          </a:r>
          <a:endParaRPr lang="en-US" dirty="0">
            <a:solidFill>
              <a:sysClr val="windowText" lastClr="000000">
                <a:hueOff val="0"/>
                <a:satOff val="0"/>
                <a:lumOff val="0"/>
                <a:alphaOff val="0"/>
              </a:sysClr>
            </a:solidFill>
            <a:latin typeface="Calibri"/>
            <a:ea typeface="+mn-ea"/>
            <a:cs typeface="+mn-cs"/>
          </a:endParaRPr>
        </a:p>
      </dgm:t>
    </dgm:pt>
    <dgm:pt modelId="{A3656727-3024-4215-9922-B5DF68674F5E}" type="parTrans" cxnId="{F0925090-9E0C-4BE7-8618-BA1F2E663725}">
      <dgm:prSet/>
      <dgm:spPr/>
      <dgm:t>
        <a:bodyPr/>
        <a:lstStyle/>
        <a:p>
          <a:endParaRPr lang="en-US"/>
        </a:p>
      </dgm:t>
    </dgm:pt>
    <dgm:pt modelId="{777DE6CB-56D1-4E26-A721-CBFEAD34BED8}" type="sibTrans" cxnId="{F0925090-9E0C-4BE7-8618-BA1F2E663725}">
      <dgm:prSet/>
      <dgm:spPr/>
      <dgm:t>
        <a:bodyPr/>
        <a:lstStyle/>
        <a:p>
          <a:endParaRPr lang="en-US"/>
        </a:p>
      </dgm:t>
    </dgm:pt>
    <dgm:pt modelId="{9D968244-03CE-4A67-B877-F6D21B640411}" type="pres">
      <dgm:prSet presAssocID="{8D7DC040-6440-4A9E-8F2E-5EED9EA47BBD}" presName="Name0" presStyleCnt="0">
        <dgm:presLayoutVars>
          <dgm:dir/>
          <dgm:animLvl val="lvl"/>
          <dgm:resizeHandles val="exact"/>
        </dgm:presLayoutVars>
      </dgm:prSet>
      <dgm:spPr/>
      <dgm:t>
        <a:bodyPr/>
        <a:lstStyle/>
        <a:p>
          <a:endParaRPr lang="en-US"/>
        </a:p>
      </dgm:t>
    </dgm:pt>
    <dgm:pt modelId="{6A284463-4649-4FF9-B801-D5EEF4D03C80}" type="pres">
      <dgm:prSet presAssocID="{3688FFC1-7AB6-4F59-A8AB-6CEFC9358016}" presName="boxAndChildren" presStyleCnt="0"/>
      <dgm:spPr/>
    </dgm:pt>
    <dgm:pt modelId="{65E7969B-D769-421A-9F88-2711322748D7}" type="pres">
      <dgm:prSet presAssocID="{3688FFC1-7AB6-4F59-A8AB-6CEFC9358016}" presName="parentTextBox" presStyleLbl="node1" presStyleIdx="0" presStyleCnt="3"/>
      <dgm:spPr/>
      <dgm:t>
        <a:bodyPr/>
        <a:lstStyle/>
        <a:p>
          <a:endParaRPr lang="en-US"/>
        </a:p>
      </dgm:t>
    </dgm:pt>
    <dgm:pt modelId="{812AB542-889E-46C0-8B41-7B1FF15BB9CE}" type="pres">
      <dgm:prSet presAssocID="{3688FFC1-7AB6-4F59-A8AB-6CEFC9358016}" presName="entireBox" presStyleLbl="node1" presStyleIdx="0" presStyleCnt="3"/>
      <dgm:spPr/>
      <dgm:t>
        <a:bodyPr/>
        <a:lstStyle/>
        <a:p>
          <a:endParaRPr lang="en-US"/>
        </a:p>
      </dgm:t>
    </dgm:pt>
    <dgm:pt modelId="{D85E4AE9-370B-4EDD-8683-058B2CC782F5}" type="pres">
      <dgm:prSet presAssocID="{3688FFC1-7AB6-4F59-A8AB-6CEFC9358016}" presName="descendantBox" presStyleCnt="0"/>
      <dgm:spPr/>
    </dgm:pt>
    <dgm:pt modelId="{AAE827FB-D2A2-4FB6-BE84-8615D6B1B8F9}" type="pres">
      <dgm:prSet presAssocID="{240DB7DD-905D-4DAB-82AF-CE9DC01178BA}" presName="childTextBox" presStyleLbl="fgAccFollowNode1" presStyleIdx="0" presStyleCnt="9">
        <dgm:presLayoutVars>
          <dgm:bulletEnabled val="1"/>
        </dgm:presLayoutVars>
      </dgm:prSet>
      <dgm:spPr/>
      <dgm:t>
        <a:bodyPr/>
        <a:lstStyle/>
        <a:p>
          <a:endParaRPr lang="en-US"/>
        </a:p>
      </dgm:t>
    </dgm:pt>
    <dgm:pt modelId="{0C1D0A5F-6AF5-4C9D-9A17-26342440A521}" type="pres">
      <dgm:prSet presAssocID="{1C57ADC2-1E75-4ABD-BCBD-BC46F905F3A9}" presName="childTextBox" presStyleLbl="fgAccFollowNode1" presStyleIdx="1" presStyleCnt="9">
        <dgm:presLayoutVars>
          <dgm:bulletEnabled val="1"/>
        </dgm:presLayoutVars>
      </dgm:prSet>
      <dgm:spPr/>
      <dgm:t>
        <a:bodyPr/>
        <a:lstStyle/>
        <a:p>
          <a:endParaRPr lang="en-US"/>
        </a:p>
      </dgm:t>
    </dgm:pt>
    <dgm:pt modelId="{401964BD-75B3-47E7-A484-A277202172BB}" type="pres">
      <dgm:prSet presAssocID="{F9FF5926-835B-4C0E-880A-D944ADBC0F3F}" presName="childTextBox" presStyleLbl="fgAccFollowNode1" presStyleIdx="2" presStyleCnt="9">
        <dgm:presLayoutVars>
          <dgm:bulletEnabled val="1"/>
        </dgm:presLayoutVars>
      </dgm:prSet>
      <dgm:spPr/>
      <dgm:t>
        <a:bodyPr/>
        <a:lstStyle/>
        <a:p>
          <a:endParaRPr lang="en-US"/>
        </a:p>
      </dgm:t>
    </dgm:pt>
    <dgm:pt modelId="{D5BA5F82-DEBD-4330-95D3-97431A13D03F}" type="pres">
      <dgm:prSet presAssocID="{E6E56104-D9EB-4C82-8D7E-0D2FD1562D1A}" presName="sp" presStyleCnt="0"/>
      <dgm:spPr/>
    </dgm:pt>
    <dgm:pt modelId="{C3D64AA5-F810-4BFC-A14C-BCA43C8C4569}" type="pres">
      <dgm:prSet presAssocID="{0291E148-9B34-4AC1-8249-3687F9FE3AB6}" presName="arrowAndChildren" presStyleCnt="0"/>
      <dgm:spPr/>
    </dgm:pt>
    <dgm:pt modelId="{975F48A9-4232-4CD5-B3EC-1F5EE1AF6F82}" type="pres">
      <dgm:prSet presAssocID="{0291E148-9B34-4AC1-8249-3687F9FE3AB6}" presName="parentTextArrow" presStyleLbl="node1" presStyleIdx="0" presStyleCnt="3"/>
      <dgm:spPr>
        <a:prstGeom prst="upArrowCallout">
          <a:avLst/>
        </a:prstGeom>
      </dgm:spPr>
      <dgm:t>
        <a:bodyPr/>
        <a:lstStyle/>
        <a:p>
          <a:endParaRPr lang="en-US"/>
        </a:p>
      </dgm:t>
    </dgm:pt>
    <dgm:pt modelId="{9332724C-6E5C-4B26-8620-0AB4ECD51A1B}" type="pres">
      <dgm:prSet presAssocID="{0291E148-9B34-4AC1-8249-3687F9FE3AB6}" presName="arrow" presStyleLbl="node1" presStyleIdx="1" presStyleCnt="3"/>
      <dgm:spPr/>
      <dgm:t>
        <a:bodyPr/>
        <a:lstStyle/>
        <a:p>
          <a:endParaRPr lang="en-US"/>
        </a:p>
      </dgm:t>
    </dgm:pt>
    <dgm:pt modelId="{DE779E85-9661-40F7-BDCE-A8FEB5FCDE42}" type="pres">
      <dgm:prSet presAssocID="{0291E148-9B34-4AC1-8249-3687F9FE3AB6}" presName="descendantArrow" presStyleCnt="0"/>
      <dgm:spPr/>
    </dgm:pt>
    <dgm:pt modelId="{E0EC47E7-6FC8-4489-9D83-2F11301CF633}" type="pres">
      <dgm:prSet presAssocID="{433CE328-4AD8-4AFC-8BB9-6BE72BC482E1}" presName="childTextArrow" presStyleLbl="fgAccFollowNode1" presStyleIdx="3" presStyleCnt="9">
        <dgm:presLayoutVars>
          <dgm:bulletEnabled val="1"/>
        </dgm:presLayoutVars>
      </dgm:prSet>
      <dgm:spPr>
        <a:prstGeom prst="rect">
          <a:avLst/>
        </a:prstGeom>
      </dgm:spPr>
      <dgm:t>
        <a:bodyPr/>
        <a:lstStyle/>
        <a:p>
          <a:endParaRPr lang="en-US"/>
        </a:p>
      </dgm:t>
    </dgm:pt>
    <dgm:pt modelId="{A1E2BD8A-727C-4F58-B3B7-27B0B74C0A8C}" type="pres">
      <dgm:prSet presAssocID="{C4D2D197-101C-4FCF-BF00-CC3269421867}" presName="childTextArrow" presStyleLbl="fgAccFollowNode1" presStyleIdx="4" presStyleCnt="9">
        <dgm:presLayoutVars>
          <dgm:bulletEnabled val="1"/>
        </dgm:presLayoutVars>
      </dgm:prSet>
      <dgm:spPr>
        <a:prstGeom prst="rect">
          <a:avLst/>
        </a:prstGeom>
      </dgm:spPr>
      <dgm:t>
        <a:bodyPr/>
        <a:lstStyle/>
        <a:p>
          <a:endParaRPr lang="en-US"/>
        </a:p>
      </dgm:t>
    </dgm:pt>
    <dgm:pt modelId="{5FE2817F-44AC-4601-9B12-B365B6BD5410}" type="pres">
      <dgm:prSet presAssocID="{AE8E8EC7-A176-40B5-B380-63F41313B7F2}" presName="childTextArrow" presStyleLbl="fgAccFollowNode1" presStyleIdx="5" presStyleCnt="9">
        <dgm:presLayoutVars>
          <dgm:bulletEnabled val="1"/>
        </dgm:presLayoutVars>
      </dgm:prSet>
      <dgm:spPr>
        <a:prstGeom prst="rect">
          <a:avLst/>
        </a:prstGeom>
      </dgm:spPr>
      <dgm:t>
        <a:bodyPr/>
        <a:lstStyle/>
        <a:p>
          <a:endParaRPr lang="en-US"/>
        </a:p>
      </dgm:t>
    </dgm:pt>
    <dgm:pt modelId="{2F7D8BF1-83CD-4C7B-A4D6-6C0F6809873B}" type="pres">
      <dgm:prSet presAssocID="{44C181CF-F5B8-4CC9-8B8E-1E51B2FBFB89}" presName="sp" presStyleCnt="0"/>
      <dgm:spPr/>
    </dgm:pt>
    <dgm:pt modelId="{FB7ED250-A24A-4C9C-A615-2E3A70A543D3}" type="pres">
      <dgm:prSet presAssocID="{919C5A61-54C1-4D5D-BD01-9F92F48CB8D7}" presName="arrowAndChildren" presStyleCnt="0"/>
      <dgm:spPr/>
    </dgm:pt>
    <dgm:pt modelId="{47DD61FB-A32C-4ED3-8667-5CD140E19AB7}" type="pres">
      <dgm:prSet presAssocID="{919C5A61-54C1-4D5D-BD01-9F92F48CB8D7}" presName="parentTextArrow" presStyleLbl="node1" presStyleIdx="1" presStyleCnt="3"/>
      <dgm:spPr>
        <a:prstGeom prst="upArrowCallout">
          <a:avLst/>
        </a:prstGeom>
      </dgm:spPr>
      <dgm:t>
        <a:bodyPr/>
        <a:lstStyle/>
        <a:p>
          <a:endParaRPr lang="en-US"/>
        </a:p>
      </dgm:t>
    </dgm:pt>
    <dgm:pt modelId="{59D012F7-E39D-49AF-9747-5428FC79BC57}" type="pres">
      <dgm:prSet presAssocID="{919C5A61-54C1-4D5D-BD01-9F92F48CB8D7}" presName="arrow" presStyleLbl="node1" presStyleIdx="2" presStyleCnt="3" custLinFactNeighborY="-752"/>
      <dgm:spPr/>
      <dgm:t>
        <a:bodyPr/>
        <a:lstStyle/>
        <a:p>
          <a:endParaRPr lang="en-US"/>
        </a:p>
      </dgm:t>
    </dgm:pt>
    <dgm:pt modelId="{0B984F9C-E54B-4169-93B2-3A23DC709684}" type="pres">
      <dgm:prSet presAssocID="{919C5A61-54C1-4D5D-BD01-9F92F48CB8D7}" presName="descendantArrow" presStyleCnt="0"/>
      <dgm:spPr/>
    </dgm:pt>
    <dgm:pt modelId="{7E61F257-B217-4EAA-AF18-3EF6F1ADD89D}" type="pres">
      <dgm:prSet presAssocID="{DC9812E6-79E3-4D89-BA5F-7964132EE3CF}" presName="childTextArrow" presStyleLbl="fgAccFollowNode1" presStyleIdx="6" presStyleCnt="9" custLinFactNeighborY="-1737">
        <dgm:presLayoutVars>
          <dgm:bulletEnabled val="1"/>
        </dgm:presLayoutVars>
      </dgm:prSet>
      <dgm:spPr>
        <a:prstGeom prst="rect">
          <a:avLst/>
        </a:prstGeom>
      </dgm:spPr>
      <dgm:t>
        <a:bodyPr/>
        <a:lstStyle/>
        <a:p>
          <a:endParaRPr lang="en-US"/>
        </a:p>
      </dgm:t>
    </dgm:pt>
    <dgm:pt modelId="{F34B0D49-3A7E-42F9-B9B2-AF2DE7C3C0D7}" type="pres">
      <dgm:prSet presAssocID="{55F0A06E-0671-4315-B295-349CD42599EC}" presName="childTextArrow" presStyleLbl="fgAccFollowNode1" presStyleIdx="7" presStyleCnt="9" custLinFactNeighborY="-1737">
        <dgm:presLayoutVars>
          <dgm:bulletEnabled val="1"/>
        </dgm:presLayoutVars>
      </dgm:prSet>
      <dgm:spPr>
        <a:prstGeom prst="rect">
          <a:avLst/>
        </a:prstGeom>
      </dgm:spPr>
      <dgm:t>
        <a:bodyPr/>
        <a:lstStyle/>
        <a:p>
          <a:endParaRPr lang="en-US"/>
        </a:p>
      </dgm:t>
    </dgm:pt>
    <dgm:pt modelId="{C924C945-C3FE-4FC6-9756-93E934343EBC}" type="pres">
      <dgm:prSet presAssocID="{3C2C36DE-D59D-4BDC-9EA0-040A97BD94E4}" presName="childTextArrow" presStyleLbl="fgAccFollowNode1" presStyleIdx="8" presStyleCnt="9" custLinFactNeighborY="-1737">
        <dgm:presLayoutVars>
          <dgm:bulletEnabled val="1"/>
        </dgm:presLayoutVars>
      </dgm:prSet>
      <dgm:spPr>
        <a:prstGeom prst="rect">
          <a:avLst/>
        </a:prstGeom>
      </dgm:spPr>
      <dgm:t>
        <a:bodyPr/>
        <a:lstStyle/>
        <a:p>
          <a:endParaRPr lang="en-US"/>
        </a:p>
      </dgm:t>
    </dgm:pt>
  </dgm:ptLst>
  <dgm:cxnLst>
    <dgm:cxn modelId="{427DF491-1B32-4466-A62F-A4605FA01888}" srcId="{3688FFC1-7AB6-4F59-A8AB-6CEFC9358016}" destId="{F9FF5926-835B-4C0E-880A-D944ADBC0F3F}" srcOrd="2" destOrd="0" parTransId="{37115430-E902-4725-8B43-9346B983B577}" sibTransId="{3FAB0F4D-FDCD-4297-843D-0451EC30412E}"/>
    <dgm:cxn modelId="{F1807FC8-2992-4C49-A5D8-0A1D346ED7A2}" type="presOf" srcId="{3688FFC1-7AB6-4F59-A8AB-6CEFC9358016}" destId="{812AB542-889E-46C0-8B41-7B1FF15BB9CE}" srcOrd="1" destOrd="0" presId="urn:microsoft.com/office/officeart/2005/8/layout/process4"/>
    <dgm:cxn modelId="{F1C3D9F8-9495-424E-93E3-6F672C437170}" srcId="{0291E148-9B34-4AC1-8249-3687F9FE3AB6}" destId="{433CE328-4AD8-4AFC-8BB9-6BE72BC482E1}" srcOrd="0" destOrd="0" parTransId="{1BE88C59-59D5-4E6A-B7C8-6D6917002916}" sibTransId="{FF986172-298B-4399-86B1-5C420942A12A}"/>
    <dgm:cxn modelId="{0AB8B718-DFF3-4906-B2B6-165B0F4673DC}" type="presOf" srcId="{0291E148-9B34-4AC1-8249-3687F9FE3AB6}" destId="{975F48A9-4232-4CD5-B3EC-1F5EE1AF6F82}" srcOrd="0" destOrd="0" presId="urn:microsoft.com/office/officeart/2005/8/layout/process4"/>
    <dgm:cxn modelId="{E6CB8DEA-9A78-4E03-BC2D-B427E27FC839}" type="presOf" srcId="{8D7DC040-6440-4A9E-8F2E-5EED9EA47BBD}" destId="{9D968244-03CE-4A67-B877-F6D21B640411}" srcOrd="0" destOrd="0" presId="urn:microsoft.com/office/officeart/2005/8/layout/process4"/>
    <dgm:cxn modelId="{4D2FAD23-3013-4C22-843D-757BE5FA9E44}" srcId="{8D7DC040-6440-4A9E-8F2E-5EED9EA47BBD}" destId="{919C5A61-54C1-4D5D-BD01-9F92F48CB8D7}" srcOrd="0" destOrd="0" parTransId="{5F315FF0-5EF9-485F-B0E8-2C90BE0FEF2F}" sibTransId="{44C181CF-F5B8-4CC9-8B8E-1E51B2FBFB89}"/>
    <dgm:cxn modelId="{B23F37C6-A7CF-48EE-B417-42CF48EACE37}" type="presOf" srcId="{F9FF5926-835B-4C0E-880A-D944ADBC0F3F}" destId="{401964BD-75B3-47E7-A484-A277202172BB}" srcOrd="0" destOrd="0" presId="urn:microsoft.com/office/officeart/2005/8/layout/process4"/>
    <dgm:cxn modelId="{BBAB1F1D-7CF5-41CA-A7A2-0515BAC8A7D4}" type="presOf" srcId="{240DB7DD-905D-4DAB-82AF-CE9DC01178BA}" destId="{AAE827FB-D2A2-4FB6-BE84-8615D6B1B8F9}" srcOrd="0" destOrd="0" presId="urn:microsoft.com/office/officeart/2005/8/layout/process4"/>
    <dgm:cxn modelId="{0363A723-144D-4863-AE27-DE452B662E37}" srcId="{919C5A61-54C1-4D5D-BD01-9F92F48CB8D7}" destId="{55F0A06E-0671-4315-B295-349CD42599EC}" srcOrd="1" destOrd="0" parTransId="{AD63B9DE-7D53-4B01-B030-4BDF785838A5}" sibTransId="{A591EA20-C612-4FE2-BB28-C3BAAABE6147}"/>
    <dgm:cxn modelId="{8309BC01-F747-49BA-8123-33586D44B9EE}" srcId="{3688FFC1-7AB6-4F59-A8AB-6CEFC9358016}" destId="{240DB7DD-905D-4DAB-82AF-CE9DC01178BA}" srcOrd="0" destOrd="0" parTransId="{60E1BDFE-46BA-4ACA-8E6D-560146FC1A1E}" sibTransId="{9A42C2F3-A99B-43B0-8E8C-447635193DAA}"/>
    <dgm:cxn modelId="{DDD4416B-53A8-41F8-94A1-E07E17721C0A}" type="presOf" srcId="{C4D2D197-101C-4FCF-BF00-CC3269421867}" destId="{A1E2BD8A-727C-4F58-B3B7-27B0B74C0A8C}" srcOrd="0" destOrd="0" presId="urn:microsoft.com/office/officeart/2005/8/layout/process4"/>
    <dgm:cxn modelId="{9CCCFBED-B45F-436B-A4AD-4B8536CDFB7D}" type="presOf" srcId="{3688FFC1-7AB6-4F59-A8AB-6CEFC9358016}" destId="{65E7969B-D769-421A-9F88-2711322748D7}" srcOrd="0" destOrd="0" presId="urn:microsoft.com/office/officeart/2005/8/layout/process4"/>
    <dgm:cxn modelId="{97524656-1A80-4DA6-B25B-A01A488A5032}" type="presOf" srcId="{55F0A06E-0671-4315-B295-349CD42599EC}" destId="{F34B0D49-3A7E-42F9-B9B2-AF2DE7C3C0D7}" srcOrd="0" destOrd="0" presId="urn:microsoft.com/office/officeart/2005/8/layout/process4"/>
    <dgm:cxn modelId="{330F26A1-86C9-48CA-8F75-E0DCB73AA68C}" type="presOf" srcId="{3C2C36DE-D59D-4BDC-9EA0-040A97BD94E4}" destId="{C924C945-C3FE-4FC6-9756-93E934343EBC}" srcOrd="0" destOrd="0" presId="urn:microsoft.com/office/officeart/2005/8/layout/process4"/>
    <dgm:cxn modelId="{50BF864A-87AA-4D1C-B5D1-F323529B0EB8}" srcId="{3688FFC1-7AB6-4F59-A8AB-6CEFC9358016}" destId="{1C57ADC2-1E75-4ABD-BCBD-BC46F905F3A9}" srcOrd="1" destOrd="0" parTransId="{EFD737DF-CACA-4937-968C-FE8DC223507F}" sibTransId="{2CCF28DB-B8D4-432C-A979-5EB02F55A1B9}"/>
    <dgm:cxn modelId="{3CE68637-5EBC-4ECE-BFA6-F0325FE047D0}" srcId="{8D7DC040-6440-4A9E-8F2E-5EED9EA47BBD}" destId="{0291E148-9B34-4AC1-8249-3687F9FE3AB6}" srcOrd="1" destOrd="0" parTransId="{A30970F0-3A8F-40F0-8FB5-A2EAF4876F6F}" sibTransId="{E6E56104-D9EB-4C82-8D7E-0D2FD1562D1A}"/>
    <dgm:cxn modelId="{F7A3AA93-A7A4-4C6F-B21C-B2730FD2EFD6}" srcId="{0291E148-9B34-4AC1-8249-3687F9FE3AB6}" destId="{AE8E8EC7-A176-40B5-B380-63F41313B7F2}" srcOrd="2" destOrd="0" parTransId="{E5321CCD-3140-4136-B150-F49318CBF79E}" sibTransId="{9248042F-A2B5-4531-89C1-A28DC032B53F}"/>
    <dgm:cxn modelId="{F0925090-9E0C-4BE7-8618-BA1F2E663725}" srcId="{919C5A61-54C1-4D5D-BD01-9F92F48CB8D7}" destId="{3C2C36DE-D59D-4BDC-9EA0-040A97BD94E4}" srcOrd="2" destOrd="0" parTransId="{A3656727-3024-4215-9922-B5DF68674F5E}" sibTransId="{777DE6CB-56D1-4E26-A721-CBFEAD34BED8}"/>
    <dgm:cxn modelId="{E58C9877-B36C-4B74-8016-BFDC9077789D}" srcId="{0291E148-9B34-4AC1-8249-3687F9FE3AB6}" destId="{C4D2D197-101C-4FCF-BF00-CC3269421867}" srcOrd="1" destOrd="0" parTransId="{AE2B8F10-F82B-49F9-BEC0-9A374613A107}" sibTransId="{D1970428-B8E6-4A23-BAAC-B768FF6FB5DB}"/>
    <dgm:cxn modelId="{1470BDE4-0EB7-4622-9C01-EAD29C3492FD}" type="presOf" srcId="{1C57ADC2-1E75-4ABD-BCBD-BC46F905F3A9}" destId="{0C1D0A5F-6AF5-4C9D-9A17-26342440A521}" srcOrd="0" destOrd="0" presId="urn:microsoft.com/office/officeart/2005/8/layout/process4"/>
    <dgm:cxn modelId="{C56A647E-4A0F-49CD-82FE-4A1371CD26F2}" type="presOf" srcId="{433CE328-4AD8-4AFC-8BB9-6BE72BC482E1}" destId="{E0EC47E7-6FC8-4489-9D83-2F11301CF633}" srcOrd="0" destOrd="0" presId="urn:microsoft.com/office/officeart/2005/8/layout/process4"/>
    <dgm:cxn modelId="{2A62F897-6786-4F9C-A952-62C287259648}" type="presOf" srcId="{919C5A61-54C1-4D5D-BD01-9F92F48CB8D7}" destId="{59D012F7-E39D-49AF-9747-5428FC79BC57}" srcOrd="1" destOrd="0" presId="urn:microsoft.com/office/officeart/2005/8/layout/process4"/>
    <dgm:cxn modelId="{D9AFC582-CE1B-4E3E-A318-A530E2ED1507}" type="presOf" srcId="{AE8E8EC7-A176-40B5-B380-63F41313B7F2}" destId="{5FE2817F-44AC-4601-9B12-B365B6BD5410}" srcOrd="0" destOrd="0" presId="urn:microsoft.com/office/officeart/2005/8/layout/process4"/>
    <dgm:cxn modelId="{215B10F4-C1F4-4F7D-9795-A93FDE4CDB6E}" srcId="{8D7DC040-6440-4A9E-8F2E-5EED9EA47BBD}" destId="{3688FFC1-7AB6-4F59-A8AB-6CEFC9358016}" srcOrd="2" destOrd="0" parTransId="{0A361FE6-8CF9-4B45-A5D0-FB4552EBD068}" sibTransId="{11F06B37-2501-4991-A941-18E9AA4F5156}"/>
    <dgm:cxn modelId="{A0185152-E87E-4453-A6B5-089ACB8BDF0C}" type="presOf" srcId="{919C5A61-54C1-4D5D-BD01-9F92F48CB8D7}" destId="{47DD61FB-A32C-4ED3-8667-5CD140E19AB7}" srcOrd="0" destOrd="0" presId="urn:microsoft.com/office/officeart/2005/8/layout/process4"/>
    <dgm:cxn modelId="{A3B2215B-CCB3-476C-9F8F-80FAD7A3474C}" srcId="{919C5A61-54C1-4D5D-BD01-9F92F48CB8D7}" destId="{DC9812E6-79E3-4D89-BA5F-7964132EE3CF}" srcOrd="0" destOrd="0" parTransId="{C0D1C6DD-5369-4DB5-8A78-3A8AA18DF97B}" sibTransId="{106620BF-3B09-474D-B26D-001DC60130A2}"/>
    <dgm:cxn modelId="{A95BE063-251D-4DBD-B80C-848149BA038C}" type="presOf" srcId="{0291E148-9B34-4AC1-8249-3687F9FE3AB6}" destId="{9332724C-6E5C-4B26-8620-0AB4ECD51A1B}" srcOrd="1" destOrd="0" presId="urn:microsoft.com/office/officeart/2005/8/layout/process4"/>
    <dgm:cxn modelId="{EA5A87E8-D1B5-44F1-8042-39A64D64E1EB}" type="presOf" srcId="{DC9812E6-79E3-4D89-BA5F-7964132EE3CF}" destId="{7E61F257-B217-4EAA-AF18-3EF6F1ADD89D}" srcOrd="0" destOrd="0" presId="urn:microsoft.com/office/officeart/2005/8/layout/process4"/>
    <dgm:cxn modelId="{3900C68A-9FEB-4E81-A80C-6B52B4690F86}" type="presParOf" srcId="{9D968244-03CE-4A67-B877-F6D21B640411}" destId="{6A284463-4649-4FF9-B801-D5EEF4D03C80}" srcOrd="0" destOrd="0" presId="urn:microsoft.com/office/officeart/2005/8/layout/process4"/>
    <dgm:cxn modelId="{C091B30D-BA7C-45B1-A3D0-1327F4F362DE}" type="presParOf" srcId="{6A284463-4649-4FF9-B801-D5EEF4D03C80}" destId="{65E7969B-D769-421A-9F88-2711322748D7}" srcOrd="0" destOrd="0" presId="urn:microsoft.com/office/officeart/2005/8/layout/process4"/>
    <dgm:cxn modelId="{856F9479-1C75-44DA-AF0C-9880287222B6}" type="presParOf" srcId="{6A284463-4649-4FF9-B801-D5EEF4D03C80}" destId="{812AB542-889E-46C0-8B41-7B1FF15BB9CE}" srcOrd="1" destOrd="0" presId="urn:microsoft.com/office/officeart/2005/8/layout/process4"/>
    <dgm:cxn modelId="{A0E53AE3-7005-4317-B7CB-73809604227B}" type="presParOf" srcId="{6A284463-4649-4FF9-B801-D5EEF4D03C80}" destId="{D85E4AE9-370B-4EDD-8683-058B2CC782F5}" srcOrd="2" destOrd="0" presId="urn:microsoft.com/office/officeart/2005/8/layout/process4"/>
    <dgm:cxn modelId="{0BB39928-4A7B-4DF1-BF14-8D5A88475747}" type="presParOf" srcId="{D85E4AE9-370B-4EDD-8683-058B2CC782F5}" destId="{AAE827FB-D2A2-4FB6-BE84-8615D6B1B8F9}" srcOrd="0" destOrd="0" presId="urn:microsoft.com/office/officeart/2005/8/layout/process4"/>
    <dgm:cxn modelId="{1E397802-5114-4873-806C-AC459C78B9E9}" type="presParOf" srcId="{D85E4AE9-370B-4EDD-8683-058B2CC782F5}" destId="{0C1D0A5F-6AF5-4C9D-9A17-26342440A521}" srcOrd="1" destOrd="0" presId="urn:microsoft.com/office/officeart/2005/8/layout/process4"/>
    <dgm:cxn modelId="{6369991A-2B93-4D52-A895-5023047B1A4B}" type="presParOf" srcId="{D85E4AE9-370B-4EDD-8683-058B2CC782F5}" destId="{401964BD-75B3-47E7-A484-A277202172BB}" srcOrd="2" destOrd="0" presId="urn:microsoft.com/office/officeart/2005/8/layout/process4"/>
    <dgm:cxn modelId="{04E61214-6BB0-4949-B31A-BEDBC093507B}" type="presParOf" srcId="{9D968244-03CE-4A67-B877-F6D21B640411}" destId="{D5BA5F82-DEBD-4330-95D3-97431A13D03F}" srcOrd="1" destOrd="0" presId="urn:microsoft.com/office/officeart/2005/8/layout/process4"/>
    <dgm:cxn modelId="{3B424756-9688-413C-9143-68D2AF6D4E80}" type="presParOf" srcId="{9D968244-03CE-4A67-B877-F6D21B640411}" destId="{C3D64AA5-F810-4BFC-A14C-BCA43C8C4569}" srcOrd="2" destOrd="0" presId="urn:microsoft.com/office/officeart/2005/8/layout/process4"/>
    <dgm:cxn modelId="{3D1AA63B-6EA6-4A4D-9DE9-075747CA1FC3}" type="presParOf" srcId="{C3D64AA5-F810-4BFC-A14C-BCA43C8C4569}" destId="{975F48A9-4232-4CD5-B3EC-1F5EE1AF6F82}" srcOrd="0" destOrd="0" presId="urn:microsoft.com/office/officeart/2005/8/layout/process4"/>
    <dgm:cxn modelId="{EE995BA6-2E98-48FF-82B6-F56C07C8FC87}" type="presParOf" srcId="{C3D64AA5-F810-4BFC-A14C-BCA43C8C4569}" destId="{9332724C-6E5C-4B26-8620-0AB4ECD51A1B}" srcOrd="1" destOrd="0" presId="urn:microsoft.com/office/officeart/2005/8/layout/process4"/>
    <dgm:cxn modelId="{A29C1859-E5A8-458E-BF78-39EAD8747517}" type="presParOf" srcId="{C3D64AA5-F810-4BFC-A14C-BCA43C8C4569}" destId="{DE779E85-9661-40F7-BDCE-A8FEB5FCDE42}" srcOrd="2" destOrd="0" presId="urn:microsoft.com/office/officeart/2005/8/layout/process4"/>
    <dgm:cxn modelId="{517BECF0-72EE-49F0-B9FA-E56A9091CF19}" type="presParOf" srcId="{DE779E85-9661-40F7-BDCE-A8FEB5FCDE42}" destId="{E0EC47E7-6FC8-4489-9D83-2F11301CF633}" srcOrd="0" destOrd="0" presId="urn:microsoft.com/office/officeart/2005/8/layout/process4"/>
    <dgm:cxn modelId="{E97180C7-9708-4B8E-A1B5-1576A353ABD2}" type="presParOf" srcId="{DE779E85-9661-40F7-BDCE-A8FEB5FCDE42}" destId="{A1E2BD8A-727C-4F58-B3B7-27B0B74C0A8C}" srcOrd="1" destOrd="0" presId="urn:microsoft.com/office/officeart/2005/8/layout/process4"/>
    <dgm:cxn modelId="{E48D1D62-8408-42A6-9620-1AFDFC163FCE}" type="presParOf" srcId="{DE779E85-9661-40F7-BDCE-A8FEB5FCDE42}" destId="{5FE2817F-44AC-4601-9B12-B365B6BD5410}" srcOrd="2" destOrd="0" presId="urn:microsoft.com/office/officeart/2005/8/layout/process4"/>
    <dgm:cxn modelId="{9011BC11-C1BB-470F-8ED1-E5A82C870400}" type="presParOf" srcId="{9D968244-03CE-4A67-B877-F6D21B640411}" destId="{2F7D8BF1-83CD-4C7B-A4D6-6C0F6809873B}" srcOrd="3" destOrd="0" presId="urn:microsoft.com/office/officeart/2005/8/layout/process4"/>
    <dgm:cxn modelId="{52B542A7-40CC-4DE9-AF38-3A281A76F2C3}" type="presParOf" srcId="{9D968244-03CE-4A67-B877-F6D21B640411}" destId="{FB7ED250-A24A-4C9C-A615-2E3A70A543D3}" srcOrd="4" destOrd="0" presId="urn:microsoft.com/office/officeart/2005/8/layout/process4"/>
    <dgm:cxn modelId="{A780317E-2E21-4F88-A0AC-E97BF803B07E}" type="presParOf" srcId="{FB7ED250-A24A-4C9C-A615-2E3A70A543D3}" destId="{47DD61FB-A32C-4ED3-8667-5CD140E19AB7}" srcOrd="0" destOrd="0" presId="urn:microsoft.com/office/officeart/2005/8/layout/process4"/>
    <dgm:cxn modelId="{B4C59B61-ABE7-4DBF-9539-1A96CA1265C6}" type="presParOf" srcId="{FB7ED250-A24A-4C9C-A615-2E3A70A543D3}" destId="{59D012F7-E39D-49AF-9747-5428FC79BC57}" srcOrd="1" destOrd="0" presId="urn:microsoft.com/office/officeart/2005/8/layout/process4"/>
    <dgm:cxn modelId="{145BF8BE-70A9-4B9C-8163-EB926CEE00D7}" type="presParOf" srcId="{FB7ED250-A24A-4C9C-A615-2E3A70A543D3}" destId="{0B984F9C-E54B-4169-93B2-3A23DC709684}" srcOrd="2" destOrd="0" presId="urn:microsoft.com/office/officeart/2005/8/layout/process4"/>
    <dgm:cxn modelId="{4AA88703-EB43-418C-AA05-C1C4DD553996}" type="presParOf" srcId="{0B984F9C-E54B-4169-93B2-3A23DC709684}" destId="{7E61F257-B217-4EAA-AF18-3EF6F1ADD89D}" srcOrd="0" destOrd="0" presId="urn:microsoft.com/office/officeart/2005/8/layout/process4"/>
    <dgm:cxn modelId="{145BB0CD-DFD7-4746-A434-0A37CBEF5456}" type="presParOf" srcId="{0B984F9C-E54B-4169-93B2-3A23DC709684}" destId="{F34B0D49-3A7E-42F9-B9B2-AF2DE7C3C0D7}" srcOrd="1" destOrd="0" presId="urn:microsoft.com/office/officeart/2005/8/layout/process4"/>
    <dgm:cxn modelId="{539BDFEB-124E-4AB0-B8B8-70BF8DBE76F1}" type="presParOf" srcId="{0B984F9C-E54B-4169-93B2-3A23DC709684}" destId="{C924C945-C3FE-4FC6-9756-93E934343EBC}" srcOrd="2" destOrd="0" presId="urn:microsoft.com/office/officeart/2005/8/layout/process4"/>
  </dgm:cxnLst>
  <dgm:bg/>
  <dgm:whole>
    <a:ln>
      <a:solidFill>
        <a:schemeClr val="tx1"/>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D7DC040-6440-4A9E-8F2E-5EED9EA47BBD}"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US"/>
        </a:p>
      </dgm:t>
    </dgm:pt>
    <dgm:pt modelId="{919C5A61-54C1-4D5D-BD01-9F92F48CB8D7}">
      <dgm:prSet phldrT="[Text]"/>
      <dgm:spPr>
        <a:xfrm rot="10800000">
          <a:off x="0" y="1538"/>
          <a:ext cx="8229600" cy="1249092"/>
        </a:xfr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r>
            <a:rPr lang="en-US">
              <a:solidFill>
                <a:sysClr val="window" lastClr="FFFFFF"/>
              </a:solidFill>
              <a:latin typeface="Calibri"/>
              <a:ea typeface="+mn-ea"/>
              <a:cs typeface="+mn-cs"/>
            </a:rPr>
            <a:t>Role A</a:t>
          </a:r>
        </a:p>
      </dgm:t>
    </dgm:pt>
    <dgm:pt modelId="{5F315FF0-5EF9-485F-B0E8-2C90BE0FEF2F}" type="parTrans" cxnId="{4D2FAD23-3013-4C22-843D-757BE5FA9E44}">
      <dgm:prSet/>
      <dgm:spPr/>
      <dgm:t>
        <a:bodyPr/>
        <a:lstStyle/>
        <a:p>
          <a:endParaRPr lang="en-US"/>
        </a:p>
      </dgm:t>
    </dgm:pt>
    <dgm:pt modelId="{44C181CF-F5B8-4CC9-8B8E-1E51B2FBFB89}" type="sibTrans" cxnId="{4D2FAD23-3013-4C22-843D-757BE5FA9E44}">
      <dgm:prSet/>
      <dgm:spPr/>
      <dgm:t>
        <a:bodyPr/>
        <a:lstStyle/>
        <a:p>
          <a:endParaRPr lang="en-US"/>
        </a:p>
      </dgm:t>
    </dgm:pt>
    <dgm:pt modelId="{DC9812E6-79E3-4D89-BA5F-7964132EE3CF}">
      <dgm:prSet phldrT="[Text]"/>
      <dgm:spPr>
        <a:xfrm>
          <a:off x="4018" y="439970"/>
          <a:ext cx="2740521" cy="373478"/>
        </a:xfr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dgm:spPr>
      <dgm:t>
        <a:bodyPr/>
        <a:lstStyle/>
        <a:p>
          <a:r>
            <a:rPr lang="en-US" dirty="0">
              <a:solidFill>
                <a:sysClr val="windowText" lastClr="000000">
                  <a:hueOff val="0"/>
                  <a:satOff val="0"/>
                  <a:lumOff val="0"/>
                  <a:alphaOff val="0"/>
                </a:sysClr>
              </a:solidFill>
              <a:latin typeface="Calibri"/>
              <a:ea typeface="+mn-ea"/>
              <a:cs typeface="+mn-cs"/>
            </a:rPr>
            <a:t>Originator</a:t>
          </a:r>
        </a:p>
      </dgm:t>
    </dgm:pt>
    <dgm:pt modelId="{C0D1C6DD-5369-4DB5-8A78-3A8AA18DF97B}" type="parTrans" cxnId="{A3B2215B-CCB3-476C-9F8F-80FAD7A3474C}">
      <dgm:prSet/>
      <dgm:spPr/>
      <dgm:t>
        <a:bodyPr/>
        <a:lstStyle/>
        <a:p>
          <a:endParaRPr lang="en-US"/>
        </a:p>
      </dgm:t>
    </dgm:pt>
    <dgm:pt modelId="{106620BF-3B09-474D-B26D-001DC60130A2}" type="sibTrans" cxnId="{A3B2215B-CCB3-476C-9F8F-80FAD7A3474C}">
      <dgm:prSet/>
      <dgm:spPr/>
      <dgm:t>
        <a:bodyPr/>
        <a:lstStyle/>
        <a:p>
          <a:endParaRPr lang="en-US"/>
        </a:p>
      </dgm:t>
    </dgm:pt>
    <dgm:pt modelId="{55F0A06E-0671-4315-B295-349CD42599EC}">
      <dgm:prSet phldrT="[Text]"/>
      <dgm:spPr>
        <a:xfrm>
          <a:off x="2744539" y="439970"/>
          <a:ext cx="2740521" cy="373478"/>
        </a:xfr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dgm:spPr>
      <dgm:t>
        <a:bodyPr/>
        <a:lstStyle/>
        <a:p>
          <a:r>
            <a:rPr lang="en-US">
              <a:solidFill>
                <a:sysClr val="windowText" lastClr="000000">
                  <a:hueOff val="0"/>
                  <a:satOff val="0"/>
                  <a:lumOff val="0"/>
                  <a:alphaOff val="0"/>
                </a:sysClr>
              </a:solidFill>
              <a:latin typeface="Calibri"/>
              <a:ea typeface="+mn-ea"/>
              <a:cs typeface="+mn-cs"/>
            </a:rPr>
            <a:t>Program Management</a:t>
          </a:r>
        </a:p>
      </dgm:t>
    </dgm:pt>
    <dgm:pt modelId="{AD63B9DE-7D53-4B01-B030-4BDF785838A5}" type="parTrans" cxnId="{0363A723-144D-4863-AE27-DE452B662E37}">
      <dgm:prSet/>
      <dgm:spPr/>
      <dgm:t>
        <a:bodyPr/>
        <a:lstStyle/>
        <a:p>
          <a:endParaRPr lang="en-US"/>
        </a:p>
      </dgm:t>
    </dgm:pt>
    <dgm:pt modelId="{A591EA20-C612-4FE2-BB28-C3BAAABE6147}" type="sibTrans" cxnId="{0363A723-144D-4863-AE27-DE452B662E37}">
      <dgm:prSet/>
      <dgm:spPr/>
      <dgm:t>
        <a:bodyPr/>
        <a:lstStyle/>
        <a:p>
          <a:endParaRPr lang="en-US"/>
        </a:p>
      </dgm:t>
    </dgm:pt>
    <dgm:pt modelId="{0291E148-9B34-4AC1-8249-3687F9FE3AB6}">
      <dgm:prSet phldrT="[Text]"/>
      <dgm:spPr>
        <a:xfrm rot="10800000">
          <a:off x="0" y="1238449"/>
          <a:ext cx="8229600" cy="1249092"/>
        </a:xfr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r>
            <a:rPr lang="en-US">
              <a:solidFill>
                <a:sysClr val="window" lastClr="FFFFFF"/>
              </a:solidFill>
              <a:latin typeface="Calibri"/>
              <a:ea typeface="+mn-ea"/>
              <a:cs typeface="+mn-cs"/>
            </a:rPr>
            <a:t>Role B</a:t>
          </a:r>
        </a:p>
      </dgm:t>
    </dgm:pt>
    <dgm:pt modelId="{A30970F0-3A8F-40F0-8FB5-A2EAF4876F6F}" type="parTrans" cxnId="{3CE68637-5EBC-4ECE-BFA6-F0325FE047D0}">
      <dgm:prSet/>
      <dgm:spPr/>
      <dgm:t>
        <a:bodyPr/>
        <a:lstStyle/>
        <a:p>
          <a:endParaRPr lang="en-US"/>
        </a:p>
      </dgm:t>
    </dgm:pt>
    <dgm:pt modelId="{E6E56104-D9EB-4C82-8D7E-0D2FD1562D1A}" type="sibTrans" cxnId="{3CE68637-5EBC-4ECE-BFA6-F0325FE047D0}">
      <dgm:prSet/>
      <dgm:spPr/>
      <dgm:t>
        <a:bodyPr/>
        <a:lstStyle/>
        <a:p>
          <a:endParaRPr lang="en-US"/>
        </a:p>
      </dgm:t>
    </dgm:pt>
    <dgm:pt modelId="{433CE328-4AD8-4AFC-8BB9-6BE72BC482E1}">
      <dgm:prSet phldrT="[Text]"/>
      <dgm:spPr>
        <a:xfrm>
          <a:off x="4018" y="1676880"/>
          <a:ext cx="2740521" cy="373478"/>
        </a:xfr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dgm:spPr>
      <dgm:t>
        <a:bodyPr/>
        <a:lstStyle/>
        <a:p>
          <a:r>
            <a:rPr lang="en-US">
              <a:solidFill>
                <a:sysClr val="windowText" lastClr="000000">
                  <a:hueOff val="0"/>
                  <a:satOff val="0"/>
                  <a:lumOff val="0"/>
                  <a:alphaOff val="0"/>
                </a:sysClr>
              </a:solidFill>
              <a:latin typeface="Calibri"/>
              <a:ea typeface="+mn-ea"/>
              <a:cs typeface="+mn-cs"/>
            </a:rPr>
            <a:t>Reviewer</a:t>
          </a:r>
        </a:p>
      </dgm:t>
    </dgm:pt>
    <dgm:pt modelId="{1BE88C59-59D5-4E6A-B7C8-6D6917002916}" type="parTrans" cxnId="{F1C3D9F8-9495-424E-93E3-6F672C437170}">
      <dgm:prSet/>
      <dgm:spPr/>
      <dgm:t>
        <a:bodyPr/>
        <a:lstStyle/>
        <a:p>
          <a:endParaRPr lang="en-US"/>
        </a:p>
      </dgm:t>
    </dgm:pt>
    <dgm:pt modelId="{FF986172-298B-4399-86B1-5C420942A12A}" type="sibTrans" cxnId="{F1C3D9F8-9495-424E-93E3-6F672C437170}">
      <dgm:prSet/>
      <dgm:spPr/>
      <dgm:t>
        <a:bodyPr/>
        <a:lstStyle/>
        <a:p>
          <a:endParaRPr lang="en-US"/>
        </a:p>
      </dgm:t>
    </dgm:pt>
    <dgm:pt modelId="{C4D2D197-101C-4FCF-BF00-CC3269421867}">
      <dgm:prSet phldrT="[Text]"/>
      <dgm:spPr>
        <a:xfrm>
          <a:off x="2744539" y="1676880"/>
          <a:ext cx="2740521" cy="373478"/>
        </a:xfr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dgm:spPr>
      <dgm:t>
        <a:bodyPr/>
        <a:lstStyle/>
        <a:p>
          <a:r>
            <a:rPr lang="en-US" dirty="0" smtClean="0">
              <a:solidFill>
                <a:sysClr val="windowText" lastClr="000000">
                  <a:hueOff val="0"/>
                  <a:satOff val="0"/>
                  <a:lumOff val="0"/>
                  <a:alphaOff val="0"/>
                </a:sysClr>
              </a:solidFill>
              <a:latin typeface="Calibri"/>
              <a:ea typeface="+mn-ea"/>
              <a:cs typeface="+mn-cs"/>
            </a:rPr>
            <a:t>PC</a:t>
          </a:r>
          <a:endParaRPr lang="en-US" dirty="0">
            <a:solidFill>
              <a:sysClr val="windowText" lastClr="000000">
                <a:hueOff val="0"/>
                <a:satOff val="0"/>
                <a:lumOff val="0"/>
                <a:alphaOff val="0"/>
              </a:sysClr>
            </a:solidFill>
            <a:latin typeface="Calibri"/>
            <a:ea typeface="+mn-ea"/>
            <a:cs typeface="+mn-cs"/>
          </a:endParaRPr>
        </a:p>
      </dgm:t>
    </dgm:pt>
    <dgm:pt modelId="{AE2B8F10-F82B-49F9-BEC0-9A374613A107}" type="parTrans" cxnId="{E58C9877-B36C-4B74-8016-BFDC9077789D}">
      <dgm:prSet/>
      <dgm:spPr/>
      <dgm:t>
        <a:bodyPr/>
        <a:lstStyle/>
        <a:p>
          <a:endParaRPr lang="en-US"/>
        </a:p>
      </dgm:t>
    </dgm:pt>
    <dgm:pt modelId="{D1970428-B8E6-4A23-BAAC-B768FF6FB5DB}" type="sibTrans" cxnId="{E58C9877-B36C-4B74-8016-BFDC9077789D}">
      <dgm:prSet/>
      <dgm:spPr/>
      <dgm:t>
        <a:bodyPr/>
        <a:lstStyle/>
        <a:p>
          <a:endParaRPr lang="en-US"/>
        </a:p>
      </dgm:t>
    </dgm:pt>
    <dgm:pt modelId="{3688FFC1-7AB6-4F59-A8AB-6CEFC9358016}">
      <dgm:prSet phldrT="[Text]"/>
      <dgm:spPr>
        <a:xfrm rot="10800000">
          <a:off x="0" y="2475359"/>
          <a:ext cx="8229600" cy="1249092"/>
        </a:xfr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r>
            <a:rPr lang="en-US">
              <a:solidFill>
                <a:sysClr val="window" lastClr="FFFFFF"/>
              </a:solidFill>
              <a:latin typeface="Calibri"/>
              <a:ea typeface="+mn-ea"/>
              <a:cs typeface="+mn-cs"/>
            </a:rPr>
            <a:t>Role C</a:t>
          </a:r>
        </a:p>
      </dgm:t>
    </dgm:pt>
    <dgm:pt modelId="{0A361FE6-8CF9-4B45-A5D0-FB4552EBD068}" type="parTrans" cxnId="{215B10F4-C1F4-4F7D-9795-A93FDE4CDB6E}">
      <dgm:prSet/>
      <dgm:spPr/>
      <dgm:t>
        <a:bodyPr/>
        <a:lstStyle/>
        <a:p>
          <a:endParaRPr lang="en-US"/>
        </a:p>
      </dgm:t>
    </dgm:pt>
    <dgm:pt modelId="{11F06B37-2501-4991-A941-18E9AA4F5156}" type="sibTrans" cxnId="{215B10F4-C1F4-4F7D-9795-A93FDE4CDB6E}">
      <dgm:prSet/>
      <dgm:spPr/>
      <dgm:t>
        <a:bodyPr/>
        <a:lstStyle/>
        <a:p>
          <a:endParaRPr lang="en-US"/>
        </a:p>
      </dgm:t>
    </dgm:pt>
    <dgm:pt modelId="{240DB7DD-905D-4DAB-82AF-CE9DC01178BA}">
      <dgm:prSet phldrT="[Text]"/>
      <dgm:spPr>
        <a:xfrm>
          <a:off x="4018" y="2913791"/>
          <a:ext cx="2740521" cy="373478"/>
        </a:xfr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dgm:spPr>
      <dgm:t>
        <a:bodyPr/>
        <a:lstStyle/>
        <a:p>
          <a:r>
            <a:rPr lang="en-US" dirty="0" smtClean="0">
              <a:solidFill>
                <a:sysClr val="windowText" lastClr="000000">
                  <a:hueOff val="0"/>
                  <a:satOff val="0"/>
                  <a:lumOff val="0"/>
                  <a:alphaOff val="0"/>
                </a:sysClr>
              </a:solidFill>
              <a:latin typeface="Calibri"/>
              <a:ea typeface="+mn-ea"/>
              <a:cs typeface="+mn-cs"/>
            </a:rPr>
            <a:t>Approver</a:t>
          </a:r>
          <a:endParaRPr lang="en-US" dirty="0">
            <a:solidFill>
              <a:sysClr val="windowText" lastClr="000000">
                <a:hueOff val="0"/>
                <a:satOff val="0"/>
                <a:lumOff val="0"/>
                <a:alphaOff val="0"/>
              </a:sysClr>
            </a:solidFill>
            <a:latin typeface="Calibri"/>
            <a:ea typeface="+mn-ea"/>
            <a:cs typeface="+mn-cs"/>
          </a:endParaRPr>
        </a:p>
      </dgm:t>
    </dgm:pt>
    <dgm:pt modelId="{60E1BDFE-46BA-4ACA-8E6D-560146FC1A1E}" type="parTrans" cxnId="{8309BC01-F747-49BA-8123-33586D44B9EE}">
      <dgm:prSet/>
      <dgm:spPr/>
      <dgm:t>
        <a:bodyPr/>
        <a:lstStyle/>
        <a:p>
          <a:endParaRPr lang="en-US"/>
        </a:p>
      </dgm:t>
    </dgm:pt>
    <dgm:pt modelId="{9A42C2F3-A99B-43B0-8E8C-447635193DAA}" type="sibTrans" cxnId="{8309BC01-F747-49BA-8123-33586D44B9EE}">
      <dgm:prSet/>
      <dgm:spPr/>
      <dgm:t>
        <a:bodyPr/>
        <a:lstStyle/>
        <a:p>
          <a:endParaRPr lang="en-US"/>
        </a:p>
      </dgm:t>
    </dgm:pt>
    <dgm:pt modelId="{1C57ADC2-1E75-4ABD-BCBD-BC46F905F3A9}">
      <dgm:prSet phldrT="[Text]"/>
      <dgm:spPr>
        <a:xfrm>
          <a:off x="2744539" y="2913791"/>
          <a:ext cx="2740521" cy="373478"/>
        </a:xfr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dgm:spPr>
      <dgm:t>
        <a:bodyPr/>
        <a:lstStyle/>
        <a:p>
          <a:r>
            <a:rPr lang="en-US" dirty="0" smtClean="0">
              <a:solidFill>
                <a:sysClr val="windowText" lastClr="000000">
                  <a:hueOff val="0"/>
                  <a:satOff val="0"/>
                  <a:lumOff val="0"/>
                  <a:alphaOff val="0"/>
                </a:sysClr>
              </a:solidFill>
              <a:latin typeface="Calibri"/>
              <a:ea typeface="+mn-ea"/>
              <a:cs typeface="+mn-cs"/>
            </a:rPr>
            <a:t>Program Management</a:t>
          </a:r>
          <a:endParaRPr lang="en-US" dirty="0">
            <a:solidFill>
              <a:sysClr val="windowText" lastClr="000000">
                <a:hueOff val="0"/>
                <a:satOff val="0"/>
                <a:lumOff val="0"/>
                <a:alphaOff val="0"/>
              </a:sysClr>
            </a:solidFill>
            <a:latin typeface="Calibri"/>
            <a:ea typeface="+mn-ea"/>
            <a:cs typeface="+mn-cs"/>
          </a:endParaRPr>
        </a:p>
      </dgm:t>
    </dgm:pt>
    <dgm:pt modelId="{EFD737DF-CACA-4937-968C-FE8DC223507F}" type="parTrans" cxnId="{50BF864A-87AA-4D1C-B5D1-F323529B0EB8}">
      <dgm:prSet/>
      <dgm:spPr/>
      <dgm:t>
        <a:bodyPr/>
        <a:lstStyle/>
        <a:p>
          <a:endParaRPr lang="en-US"/>
        </a:p>
      </dgm:t>
    </dgm:pt>
    <dgm:pt modelId="{2CCF28DB-B8D4-432C-A979-5EB02F55A1B9}" type="sibTrans" cxnId="{50BF864A-87AA-4D1C-B5D1-F323529B0EB8}">
      <dgm:prSet/>
      <dgm:spPr/>
      <dgm:t>
        <a:bodyPr/>
        <a:lstStyle/>
        <a:p>
          <a:endParaRPr lang="en-US"/>
        </a:p>
      </dgm:t>
    </dgm:pt>
    <dgm:pt modelId="{AE8E8EC7-A176-40B5-B380-63F41313B7F2}">
      <dgm:prSet phldrT="[Text]"/>
      <dgm:spPr>
        <a:xfrm>
          <a:off x="5485060" y="1676880"/>
          <a:ext cx="2740521" cy="373478"/>
        </a:xfr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dgm:spPr>
      <dgm:t>
        <a:bodyPr/>
        <a:lstStyle/>
        <a:p>
          <a:r>
            <a:rPr lang="en-US" dirty="0" smtClean="0">
              <a:solidFill>
                <a:sysClr val="windowText" lastClr="000000">
                  <a:hueOff val="0"/>
                  <a:satOff val="0"/>
                  <a:lumOff val="0"/>
                  <a:alphaOff val="0"/>
                </a:sysClr>
              </a:solidFill>
              <a:latin typeface="Calibri"/>
              <a:ea typeface="+mn-ea"/>
              <a:cs typeface="+mn-cs"/>
            </a:rPr>
            <a:t>Capability to approve or reject workflow</a:t>
          </a:r>
          <a:endParaRPr lang="en-US" dirty="0">
            <a:solidFill>
              <a:sysClr val="windowText" lastClr="000000">
                <a:hueOff val="0"/>
                <a:satOff val="0"/>
                <a:lumOff val="0"/>
                <a:alphaOff val="0"/>
              </a:sysClr>
            </a:solidFill>
            <a:latin typeface="Calibri"/>
            <a:ea typeface="+mn-ea"/>
            <a:cs typeface="+mn-cs"/>
          </a:endParaRPr>
        </a:p>
      </dgm:t>
    </dgm:pt>
    <dgm:pt modelId="{E5321CCD-3140-4136-B150-F49318CBF79E}" type="parTrans" cxnId="{F7A3AA93-A7A4-4C6F-B21C-B2730FD2EFD6}">
      <dgm:prSet/>
      <dgm:spPr/>
      <dgm:t>
        <a:bodyPr/>
        <a:lstStyle/>
        <a:p>
          <a:endParaRPr lang="en-US"/>
        </a:p>
      </dgm:t>
    </dgm:pt>
    <dgm:pt modelId="{9248042F-A2B5-4531-89C1-A28DC032B53F}" type="sibTrans" cxnId="{F7A3AA93-A7A4-4C6F-B21C-B2730FD2EFD6}">
      <dgm:prSet/>
      <dgm:spPr/>
      <dgm:t>
        <a:bodyPr/>
        <a:lstStyle/>
        <a:p>
          <a:endParaRPr lang="en-US"/>
        </a:p>
      </dgm:t>
    </dgm:pt>
    <dgm:pt modelId="{F9FF5926-835B-4C0E-880A-D944ADBC0F3F}">
      <dgm:prSet phldrT="[Text]"/>
      <dgm:spPr>
        <a:xfrm>
          <a:off x="5485060" y="2913791"/>
          <a:ext cx="2740521" cy="373478"/>
        </a:xfr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dgm:spPr>
      <dgm:t>
        <a:bodyPr/>
        <a:lstStyle/>
        <a:p>
          <a:r>
            <a:rPr lang="en-US" dirty="0" smtClean="0">
              <a:solidFill>
                <a:sysClr val="windowText" lastClr="000000">
                  <a:hueOff val="0"/>
                  <a:satOff val="0"/>
                  <a:lumOff val="0"/>
                  <a:alphaOff val="0"/>
                </a:sysClr>
              </a:solidFill>
              <a:latin typeface="Calibri"/>
              <a:ea typeface="+mn-ea"/>
              <a:cs typeface="+mn-cs"/>
            </a:rPr>
            <a:t>Confirms completion of workflow</a:t>
          </a:r>
          <a:endParaRPr lang="en-US" dirty="0">
            <a:solidFill>
              <a:sysClr val="windowText" lastClr="000000">
                <a:hueOff val="0"/>
                <a:satOff val="0"/>
                <a:lumOff val="0"/>
                <a:alphaOff val="0"/>
              </a:sysClr>
            </a:solidFill>
            <a:latin typeface="Calibri"/>
            <a:ea typeface="+mn-ea"/>
            <a:cs typeface="+mn-cs"/>
          </a:endParaRPr>
        </a:p>
      </dgm:t>
    </dgm:pt>
    <dgm:pt modelId="{37115430-E902-4725-8B43-9346B983B577}" type="parTrans" cxnId="{427DF491-1B32-4466-A62F-A4605FA01888}">
      <dgm:prSet/>
      <dgm:spPr/>
      <dgm:t>
        <a:bodyPr/>
        <a:lstStyle/>
        <a:p>
          <a:endParaRPr lang="en-US"/>
        </a:p>
      </dgm:t>
    </dgm:pt>
    <dgm:pt modelId="{3FAB0F4D-FDCD-4297-843D-0451EC30412E}" type="sibTrans" cxnId="{427DF491-1B32-4466-A62F-A4605FA01888}">
      <dgm:prSet/>
      <dgm:spPr/>
      <dgm:t>
        <a:bodyPr/>
        <a:lstStyle/>
        <a:p>
          <a:endParaRPr lang="en-US"/>
        </a:p>
      </dgm:t>
    </dgm:pt>
    <dgm:pt modelId="{3C2C36DE-D59D-4BDC-9EA0-040A97BD94E4}">
      <dgm:prSet phldrT="[Text]"/>
      <dgm:spPr>
        <a:xfrm>
          <a:off x="5485060" y="439970"/>
          <a:ext cx="2740521" cy="373478"/>
        </a:xfr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dgm:spPr>
      <dgm:t>
        <a:bodyPr/>
        <a:lstStyle/>
        <a:p>
          <a:r>
            <a:rPr lang="en-US" dirty="0" smtClean="0">
              <a:solidFill>
                <a:sysClr val="windowText" lastClr="000000">
                  <a:hueOff val="0"/>
                  <a:satOff val="0"/>
                  <a:lumOff val="0"/>
                  <a:alphaOff val="0"/>
                </a:sysClr>
              </a:solidFill>
              <a:latin typeface="Calibri"/>
              <a:ea typeface="+mn-ea"/>
              <a:cs typeface="+mn-cs"/>
            </a:rPr>
            <a:t>Submits PCD Draft</a:t>
          </a:r>
          <a:endParaRPr lang="en-US" dirty="0">
            <a:solidFill>
              <a:sysClr val="windowText" lastClr="000000">
                <a:hueOff val="0"/>
                <a:satOff val="0"/>
                <a:lumOff val="0"/>
                <a:alphaOff val="0"/>
              </a:sysClr>
            </a:solidFill>
            <a:latin typeface="Calibri"/>
            <a:ea typeface="+mn-ea"/>
            <a:cs typeface="+mn-cs"/>
          </a:endParaRPr>
        </a:p>
      </dgm:t>
    </dgm:pt>
    <dgm:pt modelId="{A3656727-3024-4215-9922-B5DF68674F5E}" type="parTrans" cxnId="{F0925090-9E0C-4BE7-8618-BA1F2E663725}">
      <dgm:prSet/>
      <dgm:spPr/>
      <dgm:t>
        <a:bodyPr/>
        <a:lstStyle/>
        <a:p>
          <a:endParaRPr lang="en-US"/>
        </a:p>
      </dgm:t>
    </dgm:pt>
    <dgm:pt modelId="{777DE6CB-56D1-4E26-A721-CBFEAD34BED8}" type="sibTrans" cxnId="{F0925090-9E0C-4BE7-8618-BA1F2E663725}">
      <dgm:prSet/>
      <dgm:spPr/>
      <dgm:t>
        <a:bodyPr/>
        <a:lstStyle/>
        <a:p>
          <a:endParaRPr lang="en-US"/>
        </a:p>
      </dgm:t>
    </dgm:pt>
    <dgm:pt modelId="{9D968244-03CE-4A67-B877-F6D21B640411}" type="pres">
      <dgm:prSet presAssocID="{8D7DC040-6440-4A9E-8F2E-5EED9EA47BBD}" presName="Name0" presStyleCnt="0">
        <dgm:presLayoutVars>
          <dgm:dir/>
          <dgm:animLvl val="lvl"/>
          <dgm:resizeHandles val="exact"/>
        </dgm:presLayoutVars>
      </dgm:prSet>
      <dgm:spPr/>
      <dgm:t>
        <a:bodyPr/>
        <a:lstStyle/>
        <a:p>
          <a:endParaRPr lang="en-US"/>
        </a:p>
      </dgm:t>
    </dgm:pt>
    <dgm:pt modelId="{6D5DA87B-0D74-47E9-814A-C5A5758A08AD}" type="pres">
      <dgm:prSet presAssocID="{3688FFC1-7AB6-4F59-A8AB-6CEFC9358016}" presName="boxAndChildren" presStyleCnt="0"/>
      <dgm:spPr/>
    </dgm:pt>
    <dgm:pt modelId="{E43035B6-38F7-4045-AB6B-DE95B14216AE}" type="pres">
      <dgm:prSet presAssocID="{3688FFC1-7AB6-4F59-A8AB-6CEFC9358016}" presName="parentTextBox" presStyleLbl="node1" presStyleIdx="0" presStyleCnt="3"/>
      <dgm:spPr/>
      <dgm:t>
        <a:bodyPr/>
        <a:lstStyle/>
        <a:p>
          <a:endParaRPr lang="en-US"/>
        </a:p>
      </dgm:t>
    </dgm:pt>
    <dgm:pt modelId="{B74678D9-E5D2-413F-A465-07CC4B4900A8}" type="pres">
      <dgm:prSet presAssocID="{3688FFC1-7AB6-4F59-A8AB-6CEFC9358016}" presName="entireBox" presStyleLbl="node1" presStyleIdx="0" presStyleCnt="3"/>
      <dgm:spPr/>
      <dgm:t>
        <a:bodyPr/>
        <a:lstStyle/>
        <a:p>
          <a:endParaRPr lang="en-US"/>
        </a:p>
      </dgm:t>
    </dgm:pt>
    <dgm:pt modelId="{691D9CD8-9A97-46B8-AF0B-3847326E140C}" type="pres">
      <dgm:prSet presAssocID="{3688FFC1-7AB6-4F59-A8AB-6CEFC9358016}" presName="descendantBox" presStyleCnt="0"/>
      <dgm:spPr/>
    </dgm:pt>
    <dgm:pt modelId="{22A89915-0710-419A-86A2-AA3C3B04FCF3}" type="pres">
      <dgm:prSet presAssocID="{240DB7DD-905D-4DAB-82AF-CE9DC01178BA}" presName="childTextBox" presStyleLbl="fgAccFollowNode1" presStyleIdx="0" presStyleCnt="9">
        <dgm:presLayoutVars>
          <dgm:bulletEnabled val="1"/>
        </dgm:presLayoutVars>
      </dgm:prSet>
      <dgm:spPr/>
      <dgm:t>
        <a:bodyPr/>
        <a:lstStyle/>
        <a:p>
          <a:endParaRPr lang="en-US"/>
        </a:p>
      </dgm:t>
    </dgm:pt>
    <dgm:pt modelId="{412FB0D8-8972-4927-A205-9D0A215DA763}" type="pres">
      <dgm:prSet presAssocID="{1C57ADC2-1E75-4ABD-BCBD-BC46F905F3A9}" presName="childTextBox" presStyleLbl="fgAccFollowNode1" presStyleIdx="1" presStyleCnt="9">
        <dgm:presLayoutVars>
          <dgm:bulletEnabled val="1"/>
        </dgm:presLayoutVars>
      </dgm:prSet>
      <dgm:spPr/>
      <dgm:t>
        <a:bodyPr/>
        <a:lstStyle/>
        <a:p>
          <a:endParaRPr lang="en-US"/>
        </a:p>
      </dgm:t>
    </dgm:pt>
    <dgm:pt modelId="{ACBCBF4E-CC59-4E4A-80FE-BA8309DB034C}" type="pres">
      <dgm:prSet presAssocID="{F9FF5926-835B-4C0E-880A-D944ADBC0F3F}" presName="childTextBox" presStyleLbl="fgAccFollowNode1" presStyleIdx="2" presStyleCnt="9">
        <dgm:presLayoutVars>
          <dgm:bulletEnabled val="1"/>
        </dgm:presLayoutVars>
      </dgm:prSet>
      <dgm:spPr/>
      <dgm:t>
        <a:bodyPr/>
        <a:lstStyle/>
        <a:p>
          <a:endParaRPr lang="en-US"/>
        </a:p>
      </dgm:t>
    </dgm:pt>
    <dgm:pt modelId="{D5BA5F82-DEBD-4330-95D3-97431A13D03F}" type="pres">
      <dgm:prSet presAssocID="{E6E56104-D9EB-4C82-8D7E-0D2FD1562D1A}" presName="sp" presStyleCnt="0"/>
      <dgm:spPr/>
    </dgm:pt>
    <dgm:pt modelId="{C3D64AA5-F810-4BFC-A14C-BCA43C8C4569}" type="pres">
      <dgm:prSet presAssocID="{0291E148-9B34-4AC1-8249-3687F9FE3AB6}" presName="arrowAndChildren" presStyleCnt="0"/>
      <dgm:spPr/>
    </dgm:pt>
    <dgm:pt modelId="{975F48A9-4232-4CD5-B3EC-1F5EE1AF6F82}" type="pres">
      <dgm:prSet presAssocID="{0291E148-9B34-4AC1-8249-3687F9FE3AB6}" presName="parentTextArrow" presStyleLbl="node1" presStyleIdx="0" presStyleCnt="3"/>
      <dgm:spPr>
        <a:prstGeom prst="upArrowCallout">
          <a:avLst/>
        </a:prstGeom>
      </dgm:spPr>
      <dgm:t>
        <a:bodyPr/>
        <a:lstStyle/>
        <a:p>
          <a:endParaRPr lang="en-US"/>
        </a:p>
      </dgm:t>
    </dgm:pt>
    <dgm:pt modelId="{9332724C-6E5C-4B26-8620-0AB4ECD51A1B}" type="pres">
      <dgm:prSet presAssocID="{0291E148-9B34-4AC1-8249-3687F9FE3AB6}" presName="arrow" presStyleLbl="node1" presStyleIdx="1" presStyleCnt="3" custLinFactNeighborY="705"/>
      <dgm:spPr/>
      <dgm:t>
        <a:bodyPr/>
        <a:lstStyle/>
        <a:p>
          <a:endParaRPr lang="en-US"/>
        </a:p>
      </dgm:t>
    </dgm:pt>
    <dgm:pt modelId="{DE779E85-9661-40F7-BDCE-A8FEB5FCDE42}" type="pres">
      <dgm:prSet presAssocID="{0291E148-9B34-4AC1-8249-3687F9FE3AB6}" presName="descendantArrow" presStyleCnt="0"/>
      <dgm:spPr/>
    </dgm:pt>
    <dgm:pt modelId="{E0EC47E7-6FC8-4489-9D83-2F11301CF633}" type="pres">
      <dgm:prSet presAssocID="{433CE328-4AD8-4AFC-8BB9-6BE72BC482E1}" presName="childTextArrow" presStyleLbl="fgAccFollowNode1" presStyleIdx="3" presStyleCnt="9">
        <dgm:presLayoutVars>
          <dgm:bulletEnabled val="1"/>
        </dgm:presLayoutVars>
      </dgm:prSet>
      <dgm:spPr>
        <a:prstGeom prst="rect">
          <a:avLst/>
        </a:prstGeom>
      </dgm:spPr>
      <dgm:t>
        <a:bodyPr/>
        <a:lstStyle/>
        <a:p>
          <a:endParaRPr lang="en-US"/>
        </a:p>
      </dgm:t>
    </dgm:pt>
    <dgm:pt modelId="{A1E2BD8A-727C-4F58-B3B7-27B0B74C0A8C}" type="pres">
      <dgm:prSet presAssocID="{C4D2D197-101C-4FCF-BF00-CC3269421867}" presName="childTextArrow" presStyleLbl="fgAccFollowNode1" presStyleIdx="4" presStyleCnt="9">
        <dgm:presLayoutVars>
          <dgm:bulletEnabled val="1"/>
        </dgm:presLayoutVars>
      </dgm:prSet>
      <dgm:spPr>
        <a:prstGeom prst="rect">
          <a:avLst/>
        </a:prstGeom>
      </dgm:spPr>
      <dgm:t>
        <a:bodyPr/>
        <a:lstStyle/>
        <a:p>
          <a:endParaRPr lang="en-US"/>
        </a:p>
      </dgm:t>
    </dgm:pt>
    <dgm:pt modelId="{5FE2817F-44AC-4601-9B12-B365B6BD5410}" type="pres">
      <dgm:prSet presAssocID="{AE8E8EC7-A176-40B5-B380-63F41313B7F2}" presName="childTextArrow" presStyleLbl="fgAccFollowNode1" presStyleIdx="5" presStyleCnt="9">
        <dgm:presLayoutVars>
          <dgm:bulletEnabled val="1"/>
        </dgm:presLayoutVars>
      </dgm:prSet>
      <dgm:spPr>
        <a:prstGeom prst="rect">
          <a:avLst/>
        </a:prstGeom>
      </dgm:spPr>
      <dgm:t>
        <a:bodyPr/>
        <a:lstStyle/>
        <a:p>
          <a:endParaRPr lang="en-US"/>
        </a:p>
      </dgm:t>
    </dgm:pt>
    <dgm:pt modelId="{2F7D8BF1-83CD-4C7B-A4D6-6C0F6809873B}" type="pres">
      <dgm:prSet presAssocID="{44C181CF-F5B8-4CC9-8B8E-1E51B2FBFB89}" presName="sp" presStyleCnt="0"/>
      <dgm:spPr/>
    </dgm:pt>
    <dgm:pt modelId="{FB7ED250-A24A-4C9C-A615-2E3A70A543D3}" type="pres">
      <dgm:prSet presAssocID="{919C5A61-54C1-4D5D-BD01-9F92F48CB8D7}" presName="arrowAndChildren" presStyleCnt="0"/>
      <dgm:spPr/>
    </dgm:pt>
    <dgm:pt modelId="{47DD61FB-A32C-4ED3-8667-5CD140E19AB7}" type="pres">
      <dgm:prSet presAssocID="{919C5A61-54C1-4D5D-BD01-9F92F48CB8D7}" presName="parentTextArrow" presStyleLbl="node1" presStyleIdx="1" presStyleCnt="3"/>
      <dgm:spPr>
        <a:prstGeom prst="upArrowCallout">
          <a:avLst/>
        </a:prstGeom>
      </dgm:spPr>
      <dgm:t>
        <a:bodyPr/>
        <a:lstStyle/>
        <a:p>
          <a:endParaRPr lang="en-US"/>
        </a:p>
      </dgm:t>
    </dgm:pt>
    <dgm:pt modelId="{59D012F7-E39D-49AF-9747-5428FC79BC57}" type="pres">
      <dgm:prSet presAssocID="{919C5A61-54C1-4D5D-BD01-9F92F48CB8D7}" presName="arrow" presStyleLbl="node1" presStyleIdx="2" presStyleCnt="3" custLinFactNeighborY="-1568"/>
      <dgm:spPr/>
      <dgm:t>
        <a:bodyPr/>
        <a:lstStyle/>
        <a:p>
          <a:endParaRPr lang="en-US"/>
        </a:p>
      </dgm:t>
    </dgm:pt>
    <dgm:pt modelId="{0B984F9C-E54B-4169-93B2-3A23DC709684}" type="pres">
      <dgm:prSet presAssocID="{919C5A61-54C1-4D5D-BD01-9F92F48CB8D7}" presName="descendantArrow" presStyleCnt="0"/>
      <dgm:spPr/>
    </dgm:pt>
    <dgm:pt modelId="{7E61F257-B217-4EAA-AF18-3EF6F1ADD89D}" type="pres">
      <dgm:prSet presAssocID="{DC9812E6-79E3-4D89-BA5F-7964132EE3CF}" presName="childTextArrow" presStyleLbl="fgAccFollowNode1" presStyleIdx="6" presStyleCnt="9">
        <dgm:presLayoutVars>
          <dgm:bulletEnabled val="1"/>
        </dgm:presLayoutVars>
      </dgm:prSet>
      <dgm:spPr>
        <a:prstGeom prst="rect">
          <a:avLst/>
        </a:prstGeom>
      </dgm:spPr>
      <dgm:t>
        <a:bodyPr/>
        <a:lstStyle/>
        <a:p>
          <a:endParaRPr lang="en-US"/>
        </a:p>
      </dgm:t>
    </dgm:pt>
    <dgm:pt modelId="{F34B0D49-3A7E-42F9-B9B2-AF2DE7C3C0D7}" type="pres">
      <dgm:prSet presAssocID="{55F0A06E-0671-4315-B295-349CD42599EC}" presName="childTextArrow" presStyleLbl="fgAccFollowNode1" presStyleIdx="7" presStyleCnt="9">
        <dgm:presLayoutVars>
          <dgm:bulletEnabled val="1"/>
        </dgm:presLayoutVars>
      </dgm:prSet>
      <dgm:spPr>
        <a:prstGeom prst="rect">
          <a:avLst/>
        </a:prstGeom>
      </dgm:spPr>
      <dgm:t>
        <a:bodyPr/>
        <a:lstStyle/>
        <a:p>
          <a:endParaRPr lang="en-US"/>
        </a:p>
      </dgm:t>
    </dgm:pt>
    <dgm:pt modelId="{C924C945-C3FE-4FC6-9756-93E934343EBC}" type="pres">
      <dgm:prSet presAssocID="{3C2C36DE-D59D-4BDC-9EA0-040A97BD94E4}" presName="childTextArrow" presStyleLbl="fgAccFollowNode1" presStyleIdx="8" presStyleCnt="9">
        <dgm:presLayoutVars>
          <dgm:bulletEnabled val="1"/>
        </dgm:presLayoutVars>
      </dgm:prSet>
      <dgm:spPr>
        <a:prstGeom prst="rect">
          <a:avLst/>
        </a:prstGeom>
      </dgm:spPr>
      <dgm:t>
        <a:bodyPr/>
        <a:lstStyle/>
        <a:p>
          <a:endParaRPr lang="en-US"/>
        </a:p>
      </dgm:t>
    </dgm:pt>
  </dgm:ptLst>
  <dgm:cxnLst>
    <dgm:cxn modelId="{761DA1CC-8FC2-40BE-A1EE-C30C45E4C722}" type="presOf" srcId="{0291E148-9B34-4AC1-8249-3687F9FE3AB6}" destId="{9332724C-6E5C-4B26-8620-0AB4ECD51A1B}" srcOrd="1" destOrd="0" presId="urn:microsoft.com/office/officeart/2005/8/layout/process4"/>
    <dgm:cxn modelId="{427DF491-1B32-4466-A62F-A4605FA01888}" srcId="{3688FFC1-7AB6-4F59-A8AB-6CEFC9358016}" destId="{F9FF5926-835B-4C0E-880A-D944ADBC0F3F}" srcOrd="2" destOrd="0" parTransId="{37115430-E902-4725-8B43-9346B983B577}" sibTransId="{3FAB0F4D-FDCD-4297-843D-0451EC30412E}"/>
    <dgm:cxn modelId="{1FBA7470-70E1-4069-8A3B-03B30BBAD5FF}" type="presOf" srcId="{8D7DC040-6440-4A9E-8F2E-5EED9EA47BBD}" destId="{9D968244-03CE-4A67-B877-F6D21B640411}" srcOrd="0" destOrd="0" presId="urn:microsoft.com/office/officeart/2005/8/layout/process4"/>
    <dgm:cxn modelId="{F1C3D9F8-9495-424E-93E3-6F672C437170}" srcId="{0291E148-9B34-4AC1-8249-3687F9FE3AB6}" destId="{433CE328-4AD8-4AFC-8BB9-6BE72BC482E1}" srcOrd="0" destOrd="0" parTransId="{1BE88C59-59D5-4E6A-B7C8-6D6917002916}" sibTransId="{FF986172-298B-4399-86B1-5C420942A12A}"/>
    <dgm:cxn modelId="{3DA8F535-3A4F-4320-8E62-56C542C2890C}" type="presOf" srcId="{3C2C36DE-D59D-4BDC-9EA0-040A97BD94E4}" destId="{C924C945-C3FE-4FC6-9756-93E934343EBC}" srcOrd="0" destOrd="0" presId="urn:microsoft.com/office/officeart/2005/8/layout/process4"/>
    <dgm:cxn modelId="{B9C3AA7E-F120-463A-9253-A898B0FDB0AD}" type="presOf" srcId="{3688FFC1-7AB6-4F59-A8AB-6CEFC9358016}" destId="{B74678D9-E5D2-413F-A465-07CC4B4900A8}" srcOrd="1" destOrd="0" presId="urn:microsoft.com/office/officeart/2005/8/layout/process4"/>
    <dgm:cxn modelId="{4D2FAD23-3013-4C22-843D-757BE5FA9E44}" srcId="{8D7DC040-6440-4A9E-8F2E-5EED9EA47BBD}" destId="{919C5A61-54C1-4D5D-BD01-9F92F48CB8D7}" srcOrd="0" destOrd="0" parTransId="{5F315FF0-5EF9-485F-B0E8-2C90BE0FEF2F}" sibTransId="{44C181CF-F5B8-4CC9-8B8E-1E51B2FBFB89}"/>
    <dgm:cxn modelId="{10CF2165-6C42-47C2-9BF0-73ACDBB88FA3}" type="presOf" srcId="{240DB7DD-905D-4DAB-82AF-CE9DC01178BA}" destId="{22A89915-0710-419A-86A2-AA3C3B04FCF3}" srcOrd="0" destOrd="0" presId="urn:microsoft.com/office/officeart/2005/8/layout/process4"/>
    <dgm:cxn modelId="{0363A723-144D-4863-AE27-DE452B662E37}" srcId="{919C5A61-54C1-4D5D-BD01-9F92F48CB8D7}" destId="{55F0A06E-0671-4315-B295-349CD42599EC}" srcOrd="1" destOrd="0" parTransId="{AD63B9DE-7D53-4B01-B030-4BDF785838A5}" sibTransId="{A591EA20-C612-4FE2-BB28-C3BAAABE6147}"/>
    <dgm:cxn modelId="{8309BC01-F747-49BA-8123-33586D44B9EE}" srcId="{3688FFC1-7AB6-4F59-A8AB-6CEFC9358016}" destId="{240DB7DD-905D-4DAB-82AF-CE9DC01178BA}" srcOrd="0" destOrd="0" parTransId="{60E1BDFE-46BA-4ACA-8E6D-560146FC1A1E}" sibTransId="{9A42C2F3-A99B-43B0-8E8C-447635193DAA}"/>
    <dgm:cxn modelId="{CA4969BB-BA42-4D0E-929E-67F2F4DBB51F}" type="presOf" srcId="{919C5A61-54C1-4D5D-BD01-9F92F48CB8D7}" destId="{59D012F7-E39D-49AF-9747-5428FC79BC57}" srcOrd="1" destOrd="0" presId="urn:microsoft.com/office/officeart/2005/8/layout/process4"/>
    <dgm:cxn modelId="{0F44ED78-C406-4E73-B750-98B64F928410}" type="presOf" srcId="{DC9812E6-79E3-4D89-BA5F-7964132EE3CF}" destId="{7E61F257-B217-4EAA-AF18-3EF6F1ADD89D}" srcOrd="0" destOrd="0" presId="urn:microsoft.com/office/officeart/2005/8/layout/process4"/>
    <dgm:cxn modelId="{525D15C4-BA05-4458-AA30-6EE640D6E401}" type="presOf" srcId="{1C57ADC2-1E75-4ABD-BCBD-BC46F905F3A9}" destId="{412FB0D8-8972-4927-A205-9D0A215DA763}" srcOrd="0" destOrd="0" presId="urn:microsoft.com/office/officeart/2005/8/layout/process4"/>
    <dgm:cxn modelId="{5ADB9256-9136-40A9-A6AA-C5F291E268EA}" type="presOf" srcId="{55F0A06E-0671-4315-B295-349CD42599EC}" destId="{F34B0D49-3A7E-42F9-B9B2-AF2DE7C3C0D7}" srcOrd="0" destOrd="0" presId="urn:microsoft.com/office/officeart/2005/8/layout/process4"/>
    <dgm:cxn modelId="{B048AB54-DD97-4279-AE3E-2A522594D291}" type="presOf" srcId="{433CE328-4AD8-4AFC-8BB9-6BE72BC482E1}" destId="{E0EC47E7-6FC8-4489-9D83-2F11301CF633}" srcOrd="0" destOrd="0" presId="urn:microsoft.com/office/officeart/2005/8/layout/process4"/>
    <dgm:cxn modelId="{953B6E37-8853-497D-9C48-71E3974E3B9B}" type="presOf" srcId="{F9FF5926-835B-4C0E-880A-D944ADBC0F3F}" destId="{ACBCBF4E-CC59-4E4A-80FE-BA8309DB034C}" srcOrd="0" destOrd="0" presId="urn:microsoft.com/office/officeart/2005/8/layout/process4"/>
    <dgm:cxn modelId="{50BF864A-87AA-4D1C-B5D1-F323529B0EB8}" srcId="{3688FFC1-7AB6-4F59-A8AB-6CEFC9358016}" destId="{1C57ADC2-1E75-4ABD-BCBD-BC46F905F3A9}" srcOrd="1" destOrd="0" parTransId="{EFD737DF-CACA-4937-968C-FE8DC223507F}" sibTransId="{2CCF28DB-B8D4-432C-A979-5EB02F55A1B9}"/>
    <dgm:cxn modelId="{3CE68637-5EBC-4ECE-BFA6-F0325FE047D0}" srcId="{8D7DC040-6440-4A9E-8F2E-5EED9EA47BBD}" destId="{0291E148-9B34-4AC1-8249-3687F9FE3AB6}" srcOrd="1" destOrd="0" parTransId="{A30970F0-3A8F-40F0-8FB5-A2EAF4876F6F}" sibTransId="{E6E56104-D9EB-4C82-8D7E-0D2FD1562D1A}"/>
    <dgm:cxn modelId="{F7A3AA93-A7A4-4C6F-B21C-B2730FD2EFD6}" srcId="{0291E148-9B34-4AC1-8249-3687F9FE3AB6}" destId="{AE8E8EC7-A176-40B5-B380-63F41313B7F2}" srcOrd="2" destOrd="0" parTransId="{E5321CCD-3140-4136-B150-F49318CBF79E}" sibTransId="{9248042F-A2B5-4531-89C1-A28DC032B53F}"/>
    <dgm:cxn modelId="{F0925090-9E0C-4BE7-8618-BA1F2E663725}" srcId="{919C5A61-54C1-4D5D-BD01-9F92F48CB8D7}" destId="{3C2C36DE-D59D-4BDC-9EA0-040A97BD94E4}" srcOrd="2" destOrd="0" parTransId="{A3656727-3024-4215-9922-B5DF68674F5E}" sibTransId="{777DE6CB-56D1-4E26-A721-CBFEAD34BED8}"/>
    <dgm:cxn modelId="{E58C9877-B36C-4B74-8016-BFDC9077789D}" srcId="{0291E148-9B34-4AC1-8249-3687F9FE3AB6}" destId="{C4D2D197-101C-4FCF-BF00-CC3269421867}" srcOrd="1" destOrd="0" parTransId="{AE2B8F10-F82B-49F9-BEC0-9A374613A107}" sibTransId="{D1970428-B8E6-4A23-BAAC-B768FF6FB5DB}"/>
    <dgm:cxn modelId="{93F9AB2B-49A9-4808-AB19-950AA04AC0D4}" type="presOf" srcId="{919C5A61-54C1-4D5D-BD01-9F92F48CB8D7}" destId="{47DD61FB-A32C-4ED3-8667-5CD140E19AB7}" srcOrd="0" destOrd="0" presId="urn:microsoft.com/office/officeart/2005/8/layout/process4"/>
    <dgm:cxn modelId="{39F8BADB-74B8-4CD9-A45A-F8196BB42C5E}" type="presOf" srcId="{0291E148-9B34-4AC1-8249-3687F9FE3AB6}" destId="{975F48A9-4232-4CD5-B3EC-1F5EE1AF6F82}" srcOrd="0" destOrd="0" presId="urn:microsoft.com/office/officeart/2005/8/layout/process4"/>
    <dgm:cxn modelId="{215B10F4-C1F4-4F7D-9795-A93FDE4CDB6E}" srcId="{8D7DC040-6440-4A9E-8F2E-5EED9EA47BBD}" destId="{3688FFC1-7AB6-4F59-A8AB-6CEFC9358016}" srcOrd="2" destOrd="0" parTransId="{0A361FE6-8CF9-4B45-A5D0-FB4552EBD068}" sibTransId="{11F06B37-2501-4991-A941-18E9AA4F5156}"/>
    <dgm:cxn modelId="{6588B8E6-2983-4188-B9E3-559A6B24C490}" type="presOf" srcId="{AE8E8EC7-A176-40B5-B380-63F41313B7F2}" destId="{5FE2817F-44AC-4601-9B12-B365B6BD5410}" srcOrd="0" destOrd="0" presId="urn:microsoft.com/office/officeart/2005/8/layout/process4"/>
    <dgm:cxn modelId="{A3B2215B-CCB3-476C-9F8F-80FAD7A3474C}" srcId="{919C5A61-54C1-4D5D-BD01-9F92F48CB8D7}" destId="{DC9812E6-79E3-4D89-BA5F-7964132EE3CF}" srcOrd="0" destOrd="0" parTransId="{C0D1C6DD-5369-4DB5-8A78-3A8AA18DF97B}" sibTransId="{106620BF-3B09-474D-B26D-001DC60130A2}"/>
    <dgm:cxn modelId="{E65D2536-2B7D-45D5-8FF2-7C0FA948AFFA}" type="presOf" srcId="{C4D2D197-101C-4FCF-BF00-CC3269421867}" destId="{A1E2BD8A-727C-4F58-B3B7-27B0B74C0A8C}" srcOrd="0" destOrd="0" presId="urn:microsoft.com/office/officeart/2005/8/layout/process4"/>
    <dgm:cxn modelId="{90183674-3B64-408C-92A0-59AA1955C39D}" type="presOf" srcId="{3688FFC1-7AB6-4F59-A8AB-6CEFC9358016}" destId="{E43035B6-38F7-4045-AB6B-DE95B14216AE}" srcOrd="0" destOrd="0" presId="urn:microsoft.com/office/officeart/2005/8/layout/process4"/>
    <dgm:cxn modelId="{D0830149-79FC-494D-8ACB-C0B03216ED72}" type="presParOf" srcId="{9D968244-03CE-4A67-B877-F6D21B640411}" destId="{6D5DA87B-0D74-47E9-814A-C5A5758A08AD}" srcOrd="0" destOrd="0" presId="urn:microsoft.com/office/officeart/2005/8/layout/process4"/>
    <dgm:cxn modelId="{4F65123B-7CCD-4850-9764-B763DCAA6624}" type="presParOf" srcId="{6D5DA87B-0D74-47E9-814A-C5A5758A08AD}" destId="{E43035B6-38F7-4045-AB6B-DE95B14216AE}" srcOrd="0" destOrd="0" presId="urn:microsoft.com/office/officeart/2005/8/layout/process4"/>
    <dgm:cxn modelId="{4BA62117-520D-4D22-819D-0751916022B9}" type="presParOf" srcId="{6D5DA87B-0D74-47E9-814A-C5A5758A08AD}" destId="{B74678D9-E5D2-413F-A465-07CC4B4900A8}" srcOrd="1" destOrd="0" presId="urn:microsoft.com/office/officeart/2005/8/layout/process4"/>
    <dgm:cxn modelId="{FE25DEF7-0B07-4A32-918B-4C3FA8444FAF}" type="presParOf" srcId="{6D5DA87B-0D74-47E9-814A-C5A5758A08AD}" destId="{691D9CD8-9A97-46B8-AF0B-3847326E140C}" srcOrd="2" destOrd="0" presId="urn:microsoft.com/office/officeart/2005/8/layout/process4"/>
    <dgm:cxn modelId="{ECCEBFB0-3FB8-4BA6-8E75-63907000A7EB}" type="presParOf" srcId="{691D9CD8-9A97-46B8-AF0B-3847326E140C}" destId="{22A89915-0710-419A-86A2-AA3C3B04FCF3}" srcOrd="0" destOrd="0" presId="urn:microsoft.com/office/officeart/2005/8/layout/process4"/>
    <dgm:cxn modelId="{B1335487-41D3-453D-B9BA-C2F742145455}" type="presParOf" srcId="{691D9CD8-9A97-46B8-AF0B-3847326E140C}" destId="{412FB0D8-8972-4927-A205-9D0A215DA763}" srcOrd="1" destOrd="0" presId="urn:microsoft.com/office/officeart/2005/8/layout/process4"/>
    <dgm:cxn modelId="{0046B241-F819-4763-8E66-A6216C354945}" type="presParOf" srcId="{691D9CD8-9A97-46B8-AF0B-3847326E140C}" destId="{ACBCBF4E-CC59-4E4A-80FE-BA8309DB034C}" srcOrd="2" destOrd="0" presId="urn:microsoft.com/office/officeart/2005/8/layout/process4"/>
    <dgm:cxn modelId="{81653C22-633C-4EE9-B0F7-3742C6B4C0BE}" type="presParOf" srcId="{9D968244-03CE-4A67-B877-F6D21B640411}" destId="{D5BA5F82-DEBD-4330-95D3-97431A13D03F}" srcOrd="1" destOrd="0" presId="urn:microsoft.com/office/officeart/2005/8/layout/process4"/>
    <dgm:cxn modelId="{87BB2A47-68C9-4306-8385-80161B9908C1}" type="presParOf" srcId="{9D968244-03CE-4A67-B877-F6D21B640411}" destId="{C3D64AA5-F810-4BFC-A14C-BCA43C8C4569}" srcOrd="2" destOrd="0" presId="urn:microsoft.com/office/officeart/2005/8/layout/process4"/>
    <dgm:cxn modelId="{436CFF41-C614-43CB-8612-827F3F63A3D8}" type="presParOf" srcId="{C3D64AA5-F810-4BFC-A14C-BCA43C8C4569}" destId="{975F48A9-4232-4CD5-B3EC-1F5EE1AF6F82}" srcOrd="0" destOrd="0" presId="urn:microsoft.com/office/officeart/2005/8/layout/process4"/>
    <dgm:cxn modelId="{254D0EE8-A41C-406E-8F2B-09E1B036E575}" type="presParOf" srcId="{C3D64AA5-F810-4BFC-A14C-BCA43C8C4569}" destId="{9332724C-6E5C-4B26-8620-0AB4ECD51A1B}" srcOrd="1" destOrd="0" presId="urn:microsoft.com/office/officeart/2005/8/layout/process4"/>
    <dgm:cxn modelId="{83E61362-4E45-4751-A214-462F8C717BF2}" type="presParOf" srcId="{C3D64AA5-F810-4BFC-A14C-BCA43C8C4569}" destId="{DE779E85-9661-40F7-BDCE-A8FEB5FCDE42}" srcOrd="2" destOrd="0" presId="urn:microsoft.com/office/officeart/2005/8/layout/process4"/>
    <dgm:cxn modelId="{09501160-E03D-4E1A-9256-08A8D2580D3C}" type="presParOf" srcId="{DE779E85-9661-40F7-BDCE-A8FEB5FCDE42}" destId="{E0EC47E7-6FC8-4489-9D83-2F11301CF633}" srcOrd="0" destOrd="0" presId="urn:microsoft.com/office/officeart/2005/8/layout/process4"/>
    <dgm:cxn modelId="{22257FF7-1FD9-4385-816D-44E74FCE6774}" type="presParOf" srcId="{DE779E85-9661-40F7-BDCE-A8FEB5FCDE42}" destId="{A1E2BD8A-727C-4F58-B3B7-27B0B74C0A8C}" srcOrd="1" destOrd="0" presId="urn:microsoft.com/office/officeart/2005/8/layout/process4"/>
    <dgm:cxn modelId="{EBD4DB64-9956-4F69-866B-1D17A0B7B198}" type="presParOf" srcId="{DE779E85-9661-40F7-BDCE-A8FEB5FCDE42}" destId="{5FE2817F-44AC-4601-9B12-B365B6BD5410}" srcOrd="2" destOrd="0" presId="urn:microsoft.com/office/officeart/2005/8/layout/process4"/>
    <dgm:cxn modelId="{8913AE50-4684-4325-A854-5F0B39412DD5}" type="presParOf" srcId="{9D968244-03CE-4A67-B877-F6D21B640411}" destId="{2F7D8BF1-83CD-4C7B-A4D6-6C0F6809873B}" srcOrd="3" destOrd="0" presId="urn:microsoft.com/office/officeart/2005/8/layout/process4"/>
    <dgm:cxn modelId="{A91754BE-0839-4AD8-ACDB-CF6C19AFFEEC}" type="presParOf" srcId="{9D968244-03CE-4A67-B877-F6D21B640411}" destId="{FB7ED250-A24A-4C9C-A615-2E3A70A543D3}" srcOrd="4" destOrd="0" presId="urn:microsoft.com/office/officeart/2005/8/layout/process4"/>
    <dgm:cxn modelId="{EC601FA6-1B99-4CBF-A843-D57268052075}" type="presParOf" srcId="{FB7ED250-A24A-4C9C-A615-2E3A70A543D3}" destId="{47DD61FB-A32C-4ED3-8667-5CD140E19AB7}" srcOrd="0" destOrd="0" presId="urn:microsoft.com/office/officeart/2005/8/layout/process4"/>
    <dgm:cxn modelId="{B4F1CA6F-EE1C-494E-BB3F-AA873F9E5228}" type="presParOf" srcId="{FB7ED250-A24A-4C9C-A615-2E3A70A543D3}" destId="{59D012F7-E39D-49AF-9747-5428FC79BC57}" srcOrd="1" destOrd="0" presId="urn:microsoft.com/office/officeart/2005/8/layout/process4"/>
    <dgm:cxn modelId="{60EF2609-2C96-49CF-AF4B-3089DFAD9E62}" type="presParOf" srcId="{FB7ED250-A24A-4C9C-A615-2E3A70A543D3}" destId="{0B984F9C-E54B-4169-93B2-3A23DC709684}" srcOrd="2" destOrd="0" presId="urn:microsoft.com/office/officeart/2005/8/layout/process4"/>
    <dgm:cxn modelId="{75ACC4B7-EEB1-4081-9F05-DA857AD53BB5}" type="presParOf" srcId="{0B984F9C-E54B-4169-93B2-3A23DC709684}" destId="{7E61F257-B217-4EAA-AF18-3EF6F1ADD89D}" srcOrd="0" destOrd="0" presId="urn:microsoft.com/office/officeart/2005/8/layout/process4"/>
    <dgm:cxn modelId="{91169AEC-9141-4C76-8E31-702BC4AF18EA}" type="presParOf" srcId="{0B984F9C-E54B-4169-93B2-3A23DC709684}" destId="{F34B0D49-3A7E-42F9-B9B2-AF2DE7C3C0D7}" srcOrd="1" destOrd="0" presId="urn:microsoft.com/office/officeart/2005/8/layout/process4"/>
    <dgm:cxn modelId="{F7EA4A0B-6CD7-4060-BDC4-29267BF2143E}" type="presParOf" srcId="{0B984F9C-E54B-4169-93B2-3A23DC709684}" destId="{C924C945-C3FE-4FC6-9756-93E934343EBC}" srcOrd="2" destOrd="0" presId="urn:microsoft.com/office/officeart/2005/8/layout/process4"/>
  </dgm:cxnLst>
  <dgm:bg/>
  <dgm:whole>
    <a:ln>
      <a:solidFill>
        <a:schemeClr val="tx1"/>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D7DC040-6440-4A9E-8F2E-5EED9EA47BBD}"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US"/>
        </a:p>
      </dgm:t>
    </dgm:pt>
    <dgm:pt modelId="{919C5A61-54C1-4D5D-BD01-9F92F48CB8D7}">
      <dgm:prSet phldrT="[Text]"/>
      <dgm:spPr>
        <a:xfrm rot="10800000">
          <a:off x="0" y="1538"/>
          <a:ext cx="8229600" cy="1249092"/>
        </a:xfr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r>
            <a:rPr lang="en-US">
              <a:solidFill>
                <a:sysClr val="window" lastClr="FFFFFF"/>
              </a:solidFill>
              <a:latin typeface="Calibri"/>
              <a:ea typeface="+mn-ea"/>
              <a:cs typeface="+mn-cs"/>
            </a:rPr>
            <a:t>Role A</a:t>
          </a:r>
        </a:p>
      </dgm:t>
    </dgm:pt>
    <dgm:pt modelId="{5F315FF0-5EF9-485F-B0E8-2C90BE0FEF2F}" type="parTrans" cxnId="{4D2FAD23-3013-4C22-843D-757BE5FA9E44}">
      <dgm:prSet/>
      <dgm:spPr/>
      <dgm:t>
        <a:bodyPr/>
        <a:lstStyle/>
        <a:p>
          <a:endParaRPr lang="en-US"/>
        </a:p>
      </dgm:t>
    </dgm:pt>
    <dgm:pt modelId="{44C181CF-F5B8-4CC9-8B8E-1E51B2FBFB89}" type="sibTrans" cxnId="{4D2FAD23-3013-4C22-843D-757BE5FA9E44}">
      <dgm:prSet/>
      <dgm:spPr/>
      <dgm:t>
        <a:bodyPr/>
        <a:lstStyle/>
        <a:p>
          <a:endParaRPr lang="en-US"/>
        </a:p>
      </dgm:t>
    </dgm:pt>
    <dgm:pt modelId="{DC9812E6-79E3-4D89-BA5F-7964132EE3CF}">
      <dgm:prSet phldrT="[Text]"/>
      <dgm:spPr>
        <a:xfrm>
          <a:off x="4018" y="439970"/>
          <a:ext cx="2740521" cy="373478"/>
        </a:xfr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dgm:spPr>
      <dgm:t>
        <a:bodyPr/>
        <a:lstStyle/>
        <a:p>
          <a:r>
            <a:rPr lang="en-US" dirty="0">
              <a:solidFill>
                <a:sysClr val="windowText" lastClr="000000">
                  <a:hueOff val="0"/>
                  <a:satOff val="0"/>
                  <a:lumOff val="0"/>
                  <a:alphaOff val="0"/>
                </a:sysClr>
              </a:solidFill>
              <a:latin typeface="Calibri"/>
              <a:ea typeface="+mn-ea"/>
              <a:cs typeface="+mn-cs"/>
            </a:rPr>
            <a:t>Originator</a:t>
          </a:r>
        </a:p>
      </dgm:t>
    </dgm:pt>
    <dgm:pt modelId="{C0D1C6DD-5369-4DB5-8A78-3A8AA18DF97B}" type="parTrans" cxnId="{A3B2215B-CCB3-476C-9F8F-80FAD7A3474C}">
      <dgm:prSet/>
      <dgm:spPr/>
      <dgm:t>
        <a:bodyPr/>
        <a:lstStyle/>
        <a:p>
          <a:endParaRPr lang="en-US"/>
        </a:p>
      </dgm:t>
    </dgm:pt>
    <dgm:pt modelId="{106620BF-3B09-474D-B26D-001DC60130A2}" type="sibTrans" cxnId="{A3B2215B-CCB3-476C-9F8F-80FAD7A3474C}">
      <dgm:prSet/>
      <dgm:spPr/>
      <dgm:t>
        <a:bodyPr/>
        <a:lstStyle/>
        <a:p>
          <a:endParaRPr lang="en-US"/>
        </a:p>
      </dgm:t>
    </dgm:pt>
    <dgm:pt modelId="{55F0A06E-0671-4315-B295-349CD42599EC}">
      <dgm:prSet phldrT="[Text]"/>
      <dgm:spPr>
        <a:xfrm>
          <a:off x="2744539" y="439970"/>
          <a:ext cx="2740521" cy="373478"/>
        </a:xfr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dgm:spPr>
      <dgm:t>
        <a:bodyPr/>
        <a:lstStyle/>
        <a:p>
          <a:r>
            <a:rPr lang="en-US" dirty="0" smtClean="0">
              <a:solidFill>
                <a:sysClr val="windowText" lastClr="000000">
                  <a:hueOff val="0"/>
                  <a:satOff val="0"/>
                  <a:lumOff val="0"/>
                  <a:alphaOff val="0"/>
                </a:sysClr>
              </a:solidFill>
              <a:latin typeface="Calibri"/>
              <a:ea typeface="+mn-ea"/>
              <a:cs typeface="+mn-cs"/>
            </a:rPr>
            <a:t>Operations</a:t>
          </a:r>
          <a:endParaRPr lang="en-US" dirty="0">
            <a:solidFill>
              <a:sysClr val="windowText" lastClr="000000">
                <a:hueOff val="0"/>
                <a:satOff val="0"/>
                <a:lumOff val="0"/>
                <a:alphaOff val="0"/>
              </a:sysClr>
            </a:solidFill>
            <a:latin typeface="Calibri"/>
            <a:ea typeface="+mn-ea"/>
            <a:cs typeface="+mn-cs"/>
          </a:endParaRPr>
        </a:p>
      </dgm:t>
    </dgm:pt>
    <dgm:pt modelId="{AD63B9DE-7D53-4B01-B030-4BDF785838A5}" type="parTrans" cxnId="{0363A723-144D-4863-AE27-DE452B662E37}">
      <dgm:prSet/>
      <dgm:spPr/>
      <dgm:t>
        <a:bodyPr/>
        <a:lstStyle/>
        <a:p>
          <a:endParaRPr lang="en-US"/>
        </a:p>
      </dgm:t>
    </dgm:pt>
    <dgm:pt modelId="{A591EA20-C612-4FE2-BB28-C3BAAABE6147}" type="sibTrans" cxnId="{0363A723-144D-4863-AE27-DE452B662E37}">
      <dgm:prSet/>
      <dgm:spPr/>
      <dgm:t>
        <a:bodyPr/>
        <a:lstStyle/>
        <a:p>
          <a:endParaRPr lang="en-US"/>
        </a:p>
      </dgm:t>
    </dgm:pt>
    <dgm:pt modelId="{0291E148-9B34-4AC1-8249-3687F9FE3AB6}">
      <dgm:prSet phldrT="[Text]"/>
      <dgm:spPr>
        <a:xfrm rot="10800000">
          <a:off x="0" y="1238449"/>
          <a:ext cx="8229600" cy="1249092"/>
        </a:xfr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r>
            <a:rPr lang="en-US">
              <a:solidFill>
                <a:sysClr val="window" lastClr="FFFFFF"/>
              </a:solidFill>
              <a:latin typeface="Calibri"/>
              <a:ea typeface="+mn-ea"/>
              <a:cs typeface="+mn-cs"/>
            </a:rPr>
            <a:t>Role B</a:t>
          </a:r>
        </a:p>
      </dgm:t>
    </dgm:pt>
    <dgm:pt modelId="{A30970F0-3A8F-40F0-8FB5-A2EAF4876F6F}" type="parTrans" cxnId="{3CE68637-5EBC-4ECE-BFA6-F0325FE047D0}">
      <dgm:prSet/>
      <dgm:spPr/>
      <dgm:t>
        <a:bodyPr/>
        <a:lstStyle/>
        <a:p>
          <a:endParaRPr lang="en-US"/>
        </a:p>
      </dgm:t>
    </dgm:pt>
    <dgm:pt modelId="{E6E56104-D9EB-4C82-8D7E-0D2FD1562D1A}" type="sibTrans" cxnId="{3CE68637-5EBC-4ECE-BFA6-F0325FE047D0}">
      <dgm:prSet/>
      <dgm:spPr/>
      <dgm:t>
        <a:bodyPr/>
        <a:lstStyle/>
        <a:p>
          <a:endParaRPr lang="en-US"/>
        </a:p>
      </dgm:t>
    </dgm:pt>
    <dgm:pt modelId="{433CE328-4AD8-4AFC-8BB9-6BE72BC482E1}">
      <dgm:prSet phldrT="[Text]"/>
      <dgm:spPr>
        <a:xfrm>
          <a:off x="4018" y="1676880"/>
          <a:ext cx="2740521" cy="373478"/>
        </a:xfr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dgm:spPr>
      <dgm:t>
        <a:bodyPr/>
        <a:lstStyle/>
        <a:p>
          <a:r>
            <a:rPr lang="en-US">
              <a:solidFill>
                <a:sysClr val="windowText" lastClr="000000">
                  <a:hueOff val="0"/>
                  <a:satOff val="0"/>
                  <a:lumOff val="0"/>
                  <a:alphaOff val="0"/>
                </a:sysClr>
              </a:solidFill>
              <a:latin typeface="Calibri"/>
              <a:ea typeface="+mn-ea"/>
              <a:cs typeface="+mn-cs"/>
            </a:rPr>
            <a:t>Reviewer</a:t>
          </a:r>
        </a:p>
      </dgm:t>
    </dgm:pt>
    <dgm:pt modelId="{1BE88C59-59D5-4E6A-B7C8-6D6917002916}" type="parTrans" cxnId="{F1C3D9F8-9495-424E-93E3-6F672C437170}">
      <dgm:prSet/>
      <dgm:spPr/>
      <dgm:t>
        <a:bodyPr/>
        <a:lstStyle/>
        <a:p>
          <a:endParaRPr lang="en-US"/>
        </a:p>
      </dgm:t>
    </dgm:pt>
    <dgm:pt modelId="{FF986172-298B-4399-86B1-5C420942A12A}" type="sibTrans" cxnId="{F1C3D9F8-9495-424E-93E3-6F672C437170}">
      <dgm:prSet/>
      <dgm:spPr/>
      <dgm:t>
        <a:bodyPr/>
        <a:lstStyle/>
        <a:p>
          <a:endParaRPr lang="en-US"/>
        </a:p>
      </dgm:t>
    </dgm:pt>
    <dgm:pt modelId="{C4D2D197-101C-4FCF-BF00-CC3269421867}">
      <dgm:prSet phldrT="[Text]"/>
      <dgm:spPr>
        <a:xfrm>
          <a:off x="2744539" y="1676880"/>
          <a:ext cx="2740521" cy="373478"/>
        </a:xfr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dgm:spPr>
      <dgm:t>
        <a:bodyPr/>
        <a:lstStyle/>
        <a:p>
          <a:r>
            <a:rPr lang="en-US" dirty="0" smtClean="0">
              <a:solidFill>
                <a:sysClr val="windowText" lastClr="000000">
                  <a:hueOff val="0"/>
                  <a:satOff val="0"/>
                  <a:lumOff val="0"/>
                  <a:alphaOff val="0"/>
                </a:sysClr>
              </a:solidFill>
              <a:latin typeface="Calibri"/>
              <a:ea typeface="+mn-ea"/>
              <a:cs typeface="+mn-cs"/>
            </a:rPr>
            <a:t>Operations</a:t>
          </a:r>
          <a:endParaRPr lang="en-US" dirty="0">
            <a:solidFill>
              <a:sysClr val="windowText" lastClr="000000">
                <a:hueOff val="0"/>
                <a:satOff val="0"/>
                <a:lumOff val="0"/>
                <a:alphaOff val="0"/>
              </a:sysClr>
            </a:solidFill>
            <a:latin typeface="Calibri"/>
            <a:ea typeface="+mn-ea"/>
            <a:cs typeface="+mn-cs"/>
          </a:endParaRPr>
        </a:p>
      </dgm:t>
    </dgm:pt>
    <dgm:pt modelId="{AE2B8F10-F82B-49F9-BEC0-9A374613A107}" type="parTrans" cxnId="{E58C9877-B36C-4B74-8016-BFDC9077789D}">
      <dgm:prSet/>
      <dgm:spPr/>
      <dgm:t>
        <a:bodyPr/>
        <a:lstStyle/>
        <a:p>
          <a:endParaRPr lang="en-US"/>
        </a:p>
      </dgm:t>
    </dgm:pt>
    <dgm:pt modelId="{D1970428-B8E6-4A23-BAAC-B768FF6FB5DB}" type="sibTrans" cxnId="{E58C9877-B36C-4B74-8016-BFDC9077789D}">
      <dgm:prSet/>
      <dgm:spPr/>
      <dgm:t>
        <a:bodyPr/>
        <a:lstStyle/>
        <a:p>
          <a:endParaRPr lang="en-US"/>
        </a:p>
      </dgm:t>
    </dgm:pt>
    <dgm:pt modelId="{3688FFC1-7AB6-4F59-A8AB-6CEFC9358016}">
      <dgm:prSet phldrT="[Text]"/>
      <dgm:spPr>
        <a:xfrm rot="10800000">
          <a:off x="0" y="2475359"/>
          <a:ext cx="8229600" cy="1249092"/>
        </a:xfr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r>
            <a:rPr lang="en-US">
              <a:solidFill>
                <a:sysClr val="window" lastClr="FFFFFF"/>
              </a:solidFill>
              <a:latin typeface="Calibri"/>
              <a:ea typeface="+mn-ea"/>
              <a:cs typeface="+mn-cs"/>
            </a:rPr>
            <a:t>Role C</a:t>
          </a:r>
        </a:p>
      </dgm:t>
    </dgm:pt>
    <dgm:pt modelId="{0A361FE6-8CF9-4B45-A5D0-FB4552EBD068}" type="parTrans" cxnId="{215B10F4-C1F4-4F7D-9795-A93FDE4CDB6E}">
      <dgm:prSet/>
      <dgm:spPr/>
      <dgm:t>
        <a:bodyPr/>
        <a:lstStyle/>
        <a:p>
          <a:endParaRPr lang="en-US"/>
        </a:p>
      </dgm:t>
    </dgm:pt>
    <dgm:pt modelId="{11F06B37-2501-4991-A941-18E9AA4F5156}" type="sibTrans" cxnId="{215B10F4-C1F4-4F7D-9795-A93FDE4CDB6E}">
      <dgm:prSet/>
      <dgm:spPr/>
      <dgm:t>
        <a:bodyPr/>
        <a:lstStyle/>
        <a:p>
          <a:endParaRPr lang="en-US"/>
        </a:p>
      </dgm:t>
    </dgm:pt>
    <dgm:pt modelId="{240DB7DD-905D-4DAB-82AF-CE9DC01178BA}">
      <dgm:prSet phldrT="[Text]"/>
      <dgm:spPr>
        <a:xfrm>
          <a:off x="4018" y="2913791"/>
          <a:ext cx="2740521" cy="373478"/>
        </a:xfr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dgm:spPr>
      <dgm:t>
        <a:bodyPr/>
        <a:lstStyle/>
        <a:p>
          <a:r>
            <a:rPr lang="en-US" dirty="0" smtClean="0">
              <a:solidFill>
                <a:sysClr val="windowText" lastClr="000000">
                  <a:hueOff val="0"/>
                  <a:satOff val="0"/>
                  <a:lumOff val="0"/>
                  <a:alphaOff val="0"/>
                </a:sysClr>
              </a:solidFill>
              <a:latin typeface="Calibri"/>
              <a:ea typeface="+mn-ea"/>
              <a:cs typeface="+mn-cs"/>
            </a:rPr>
            <a:t>Approver</a:t>
          </a:r>
          <a:endParaRPr lang="en-US" dirty="0">
            <a:solidFill>
              <a:sysClr val="windowText" lastClr="000000">
                <a:hueOff val="0"/>
                <a:satOff val="0"/>
                <a:lumOff val="0"/>
                <a:alphaOff val="0"/>
              </a:sysClr>
            </a:solidFill>
            <a:latin typeface="Calibri"/>
            <a:ea typeface="+mn-ea"/>
            <a:cs typeface="+mn-cs"/>
          </a:endParaRPr>
        </a:p>
      </dgm:t>
    </dgm:pt>
    <dgm:pt modelId="{60E1BDFE-46BA-4ACA-8E6D-560146FC1A1E}" type="parTrans" cxnId="{8309BC01-F747-49BA-8123-33586D44B9EE}">
      <dgm:prSet/>
      <dgm:spPr/>
      <dgm:t>
        <a:bodyPr/>
        <a:lstStyle/>
        <a:p>
          <a:endParaRPr lang="en-US"/>
        </a:p>
      </dgm:t>
    </dgm:pt>
    <dgm:pt modelId="{9A42C2F3-A99B-43B0-8E8C-447635193DAA}" type="sibTrans" cxnId="{8309BC01-F747-49BA-8123-33586D44B9EE}">
      <dgm:prSet/>
      <dgm:spPr/>
      <dgm:t>
        <a:bodyPr/>
        <a:lstStyle/>
        <a:p>
          <a:endParaRPr lang="en-US"/>
        </a:p>
      </dgm:t>
    </dgm:pt>
    <dgm:pt modelId="{1C57ADC2-1E75-4ABD-BCBD-BC46F905F3A9}">
      <dgm:prSet phldrT="[Text]"/>
      <dgm:spPr>
        <a:xfrm>
          <a:off x="2744539" y="2913791"/>
          <a:ext cx="2740521" cy="373478"/>
        </a:xfr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dgm:spPr>
      <dgm:t>
        <a:bodyPr/>
        <a:lstStyle/>
        <a:p>
          <a:r>
            <a:rPr lang="en-US" dirty="0" smtClean="0">
              <a:solidFill>
                <a:sysClr val="windowText" lastClr="000000">
                  <a:hueOff val="0"/>
                  <a:satOff val="0"/>
                  <a:lumOff val="0"/>
                  <a:alphaOff val="0"/>
                </a:sysClr>
              </a:solidFill>
              <a:latin typeface="Calibri"/>
              <a:ea typeface="+mn-ea"/>
              <a:cs typeface="+mn-cs"/>
            </a:rPr>
            <a:t>Operations</a:t>
          </a:r>
          <a:endParaRPr lang="en-US" dirty="0">
            <a:solidFill>
              <a:sysClr val="windowText" lastClr="000000">
                <a:hueOff val="0"/>
                <a:satOff val="0"/>
                <a:lumOff val="0"/>
                <a:alphaOff val="0"/>
              </a:sysClr>
            </a:solidFill>
            <a:latin typeface="Calibri"/>
            <a:ea typeface="+mn-ea"/>
            <a:cs typeface="+mn-cs"/>
          </a:endParaRPr>
        </a:p>
      </dgm:t>
    </dgm:pt>
    <dgm:pt modelId="{EFD737DF-CACA-4937-968C-FE8DC223507F}" type="parTrans" cxnId="{50BF864A-87AA-4D1C-B5D1-F323529B0EB8}">
      <dgm:prSet/>
      <dgm:spPr/>
      <dgm:t>
        <a:bodyPr/>
        <a:lstStyle/>
        <a:p>
          <a:endParaRPr lang="en-US"/>
        </a:p>
      </dgm:t>
    </dgm:pt>
    <dgm:pt modelId="{2CCF28DB-B8D4-432C-A979-5EB02F55A1B9}" type="sibTrans" cxnId="{50BF864A-87AA-4D1C-B5D1-F323529B0EB8}">
      <dgm:prSet/>
      <dgm:spPr/>
      <dgm:t>
        <a:bodyPr/>
        <a:lstStyle/>
        <a:p>
          <a:endParaRPr lang="en-US"/>
        </a:p>
      </dgm:t>
    </dgm:pt>
    <dgm:pt modelId="{AE8E8EC7-A176-40B5-B380-63F41313B7F2}">
      <dgm:prSet phldrT="[Text]"/>
      <dgm:spPr>
        <a:xfrm>
          <a:off x="5485060" y="1676880"/>
          <a:ext cx="2740521" cy="373478"/>
        </a:xfr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dgm:spPr>
      <dgm:t>
        <a:bodyPr/>
        <a:lstStyle/>
        <a:p>
          <a:r>
            <a:rPr lang="en-US" dirty="0" smtClean="0">
              <a:solidFill>
                <a:sysClr val="windowText" lastClr="000000">
                  <a:hueOff val="0"/>
                  <a:satOff val="0"/>
                  <a:lumOff val="0"/>
                  <a:alphaOff val="0"/>
                </a:sysClr>
              </a:solidFill>
              <a:latin typeface="Calibri"/>
              <a:ea typeface="+mn-ea"/>
              <a:cs typeface="+mn-cs"/>
            </a:rPr>
            <a:t>Capability to approve or reject workflow</a:t>
          </a:r>
          <a:endParaRPr lang="en-US" dirty="0">
            <a:solidFill>
              <a:sysClr val="windowText" lastClr="000000">
                <a:hueOff val="0"/>
                <a:satOff val="0"/>
                <a:lumOff val="0"/>
                <a:alphaOff val="0"/>
              </a:sysClr>
            </a:solidFill>
            <a:latin typeface="Calibri"/>
            <a:ea typeface="+mn-ea"/>
            <a:cs typeface="+mn-cs"/>
          </a:endParaRPr>
        </a:p>
      </dgm:t>
    </dgm:pt>
    <dgm:pt modelId="{E5321CCD-3140-4136-B150-F49318CBF79E}" type="parTrans" cxnId="{F7A3AA93-A7A4-4C6F-B21C-B2730FD2EFD6}">
      <dgm:prSet/>
      <dgm:spPr/>
      <dgm:t>
        <a:bodyPr/>
        <a:lstStyle/>
        <a:p>
          <a:endParaRPr lang="en-US"/>
        </a:p>
      </dgm:t>
    </dgm:pt>
    <dgm:pt modelId="{9248042F-A2B5-4531-89C1-A28DC032B53F}" type="sibTrans" cxnId="{F7A3AA93-A7A4-4C6F-B21C-B2730FD2EFD6}">
      <dgm:prSet/>
      <dgm:spPr/>
      <dgm:t>
        <a:bodyPr/>
        <a:lstStyle/>
        <a:p>
          <a:endParaRPr lang="en-US"/>
        </a:p>
      </dgm:t>
    </dgm:pt>
    <dgm:pt modelId="{F9FF5926-835B-4C0E-880A-D944ADBC0F3F}">
      <dgm:prSet phldrT="[Text]"/>
      <dgm:spPr>
        <a:xfrm>
          <a:off x="5485060" y="2913791"/>
          <a:ext cx="2740521" cy="373478"/>
        </a:xfr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dgm:spPr>
      <dgm:t>
        <a:bodyPr/>
        <a:lstStyle/>
        <a:p>
          <a:r>
            <a:rPr lang="en-US" dirty="0" smtClean="0">
              <a:solidFill>
                <a:sysClr val="windowText" lastClr="000000">
                  <a:hueOff val="0"/>
                  <a:satOff val="0"/>
                  <a:lumOff val="0"/>
                  <a:alphaOff val="0"/>
                </a:sysClr>
              </a:solidFill>
              <a:latin typeface="Calibri"/>
              <a:ea typeface="+mn-ea"/>
              <a:cs typeface="+mn-cs"/>
            </a:rPr>
            <a:t>Confirms completion of workflow</a:t>
          </a:r>
          <a:endParaRPr lang="en-US" dirty="0">
            <a:solidFill>
              <a:sysClr val="windowText" lastClr="000000">
                <a:hueOff val="0"/>
                <a:satOff val="0"/>
                <a:lumOff val="0"/>
                <a:alphaOff val="0"/>
              </a:sysClr>
            </a:solidFill>
            <a:latin typeface="Calibri"/>
            <a:ea typeface="+mn-ea"/>
            <a:cs typeface="+mn-cs"/>
          </a:endParaRPr>
        </a:p>
      </dgm:t>
    </dgm:pt>
    <dgm:pt modelId="{37115430-E902-4725-8B43-9346B983B577}" type="parTrans" cxnId="{427DF491-1B32-4466-A62F-A4605FA01888}">
      <dgm:prSet/>
      <dgm:spPr/>
      <dgm:t>
        <a:bodyPr/>
        <a:lstStyle/>
        <a:p>
          <a:endParaRPr lang="en-US"/>
        </a:p>
      </dgm:t>
    </dgm:pt>
    <dgm:pt modelId="{3FAB0F4D-FDCD-4297-843D-0451EC30412E}" type="sibTrans" cxnId="{427DF491-1B32-4466-A62F-A4605FA01888}">
      <dgm:prSet/>
      <dgm:spPr/>
      <dgm:t>
        <a:bodyPr/>
        <a:lstStyle/>
        <a:p>
          <a:endParaRPr lang="en-US"/>
        </a:p>
      </dgm:t>
    </dgm:pt>
    <dgm:pt modelId="{3C2C36DE-D59D-4BDC-9EA0-040A97BD94E4}">
      <dgm:prSet phldrT="[Text]"/>
      <dgm:spPr>
        <a:xfrm>
          <a:off x="5485060" y="439970"/>
          <a:ext cx="2740521" cy="373478"/>
        </a:xfr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dgm:spPr>
      <dgm:t>
        <a:bodyPr/>
        <a:lstStyle/>
        <a:p>
          <a:r>
            <a:rPr lang="en-US" dirty="0" smtClean="0">
              <a:solidFill>
                <a:sysClr val="windowText" lastClr="000000">
                  <a:hueOff val="0"/>
                  <a:satOff val="0"/>
                  <a:lumOff val="0"/>
                  <a:alphaOff val="0"/>
                </a:sysClr>
              </a:solidFill>
              <a:latin typeface="Calibri"/>
              <a:ea typeface="+mn-ea"/>
              <a:cs typeface="+mn-cs"/>
            </a:rPr>
            <a:t>Create PR</a:t>
          </a:r>
          <a:endParaRPr lang="en-US" dirty="0">
            <a:solidFill>
              <a:sysClr val="windowText" lastClr="000000">
                <a:hueOff val="0"/>
                <a:satOff val="0"/>
                <a:lumOff val="0"/>
                <a:alphaOff val="0"/>
              </a:sysClr>
            </a:solidFill>
            <a:latin typeface="Calibri"/>
            <a:ea typeface="+mn-ea"/>
            <a:cs typeface="+mn-cs"/>
          </a:endParaRPr>
        </a:p>
      </dgm:t>
    </dgm:pt>
    <dgm:pt modelId="{A3656727-3024-4215-9922-B5DF68674F5E}" type="parTrans" cxnId="{F0925090-9E0C-4BE7-8618-BA1F2E663725}">
      <dgm:prSet/>
      <dgm:spPr/>
      <dgm:t>
        <a:bodyPr/>
        <a:lstStyle/>
        <a:p>
          <a:endParaRPr lang="en-US"/>
        </a:p>
      </dgm:t>
    </dgm:pt>
    <dgm:pt modelId="{777DE6CB-56D1-4E26-A721-CBFEAD34BED8}" type="sibTrans" cxnId="{F0925090-9E0C-4BE7-8618-BA1F2E663725}">
      <dgm:prSet/>
      <dgm:spPr/>
      <dgm:t>
        <a:bodyPr/>
        <a:lstStyle/>
        <a:p>
          <a:endParaRPr lang="en-US"/>
        </a:p>
      </dgm:t>
    </dgm:pt>
    <dgm:pt modelId="{9D968244-03CE-4A67-B877-F6D21B640411}" type="pres">
      <dgm:prSet presAssocID="{8D7DC040-6440-4A9E-8F2E-5EED9EA47BBD}" presName="Name0" presStyleCnt="0">
        <dgm:presLayoutVars>
          <dgm:dir/>
          <dgm:animLvl val="lvl"/>
          <dgm:resizeHandles val="exact"/>
        </dgm:presLayoutVars>
      </dgm:prSet>
      <dgm:spPr/>
      <dgm:t>
        <a:bodyPr/>
        <a:lstStyle/>
        <a:p>
          <a:endParaRPr lang="en-US"/>
        </a:p>
      </dgm:t>
    </dgm:pt>
    <dgm:pt modelId="{6D5DA87B-0D74-47E9-814A-C5A5758A08AD}" type="pres">
      <dgm:prSet presAssocID="{3688FFC1-7AB6-4F59-A8AB-6CEFC9358016}" presName="boxAndChildren" presStyleCnt="0"/>
      <dgm:spPr/>
    </dgm:pt>
    <dgm:pt modelId="{E43035B6-38F7-4045-AB6B-DE95B14216AE}" type="pres">
      <dgm:prSet presAssocID="{3688FFC1-7AB6-4F59-A8AB-6CEFC9358016}" presName="parentTextBox" presStyleLbl="node1" presStyleIdx="0" presStyleCnt="3"/>
      <dgm:spPr/>
      <dgm:t>
        <a:bodyPr/>
        <a:lstStyle/>
        <a:p>
          <a:endParaRPr lang="en-US"/>
        </a:p>
      </dgm:t>
    </dgm:pt>
    <dgm:pt modelId="{B74678D9-E5D2-413F-A465-07CC4B4900A8}" type="pres">
      <dgm:prSet presAssocID="{3688FFC1-7AB6-4F59-A8AB-6CEFC9358016}" presName="entireBox" presStyleLbl="node1" presStyleIdx="0" presStyleCnt="3"/>
      <dgm:spPr/>
      <dgm:t>
        <a:bodyPr/>
        <a:lstStyle/>
        <a:p>
          <a:endParaRPr lang="en-US"/>
        </a:p>
      </dgm:t>
    </dgm:pt>
    <dgm:pt modelId="{691D9CD8-9A97-46B8-AF0B-3847326E140C}" type="pres">
      <dgm:prSet presAssocID="{3688FFC1-7AB6-4F59-A8AB-6CEFC9358016}" presName="descendantBox" presStyleCnt="0"/>
      <dgm:spPr/>
    </dgm:pt>
    <dgm:pt modelId="{22A89915-0710-419A-86A2-AA3C3B04FCF3}" type="pres">
      <dgm:prSet presAssocID="{240DB7DD-905D-4DAB-82AF-CE9DC01178BA}" presName="childTextBox" presStyleLbl="fgAccFollowNode1" presStyleIdx="0" presStyleCnt="9">
        <dgm:presLayoutVars>
          <dgm:bulletEnabled val="1"/>
        </dgm:presLayoutVars>
      </dgm:prSet>
      <dgm:spPr/>
      <dgm:t>
        <a:bodyPr/>
        <a:lstStyle/>
        <a:p>
          <a:endParaRPr lang="en-US"/>
        </a:p>
      </dgm:t>
    </dgm:pt>
    <dgm:pt modelId="{412FB0D8-8972-4927-A205-9D0A215DA763}" type="pres">
      <dgm:prSet presAssocID="{1C57ADC2-1E75-4ABD-BCBD-BC46F905F3A9}" presName="childTextBox" presStyleLbl="fgAccFollowNode1" presStyleIdx="1" presStyleCnt="9">
        <dgm:presLayoutVars>
          <dgm:bulletEnabled val="1"/>
        </dgm:presLayoutVars>
      </dgm:prSet>
      <dgm:spPr/>
      <dgm:t>
        <a:bodyPr/>
        <a:lstStyle/>
        <a:p>
          <a:endParaRPr lang="en-US"/>
        </a:p>
      </dgm:t>
    </dgm:pt>
    <dgm:pt modelId="{ACBCBF4E-CC59-4E4A-80FE-BA8309DB034C}" type="pres">
      <dgm:prSet presAssocID="{F9FF5926-835B-4C0E-880A-D944ADBC0F3F}" presName="childTextBox" presStyleLbl="fgAccFollowNode1" presStyleIdx="2" presStyleCnt="9">
        <dgm:presLayoutVars>
          <dgm:bulletEnabled val="1"/>
        </dgm:presLayoutVars>
      </dgm:prSet>
      <dgm:spPr/>
      <dgm:t>
        <a:bodyPr/>
        <a:lstStyle/>
        <a:p>
          <a:endParaRPr lang="en-US"/>
        </a:p>
      </dgm:t>
    </dgm:pt>
    <dgm:pt modelId="{D5BA5F82-DEBD-4330-95D3-97431A13D03F}" type="pres">
      <dgm:prSet presAssocID="{E6E56104-D9EB-4C82-8D7E-0D2FD1562D1A}" presName="sp" presStyleCnt="0"/>
      <dgm:spPr/>
    </dgm:pt>
    <dgm:pt modelId="{C3D64AA5-F810-4BFC-A14C-BCA43C8C4569}" type="pres">
      <dgm:prSet presAssocID="{0291E148-9B34-4AC1-8249-3687F9FE3AB6}" presName="arrowAndChildren" presStyleCnt="0"/>
      <dgm:spPr/>
    </dgm:pt>
    <dgm:pt modelId="{975F48A9-4232-4CD5-B3EC-1F5EE1AF6F82}" type="pres">
      <dgm:prSet presAssocID="{0291E148-9B34-4AC1-8249-3687F9FE3AB6}" presName="parentTextArrow" presStyleLbl="node1" presStyleIdx="0" presStyleCnt="3"/>
      <dgm:spPr>
        <a:prstGeom prst="upArrowCallout">
          <a:avLst/>
        </a:prstGeom>
      </dgm:spPr>
      <dgm:t>
        <a:bodyPr/>
        <a:lstStyle/>
        <a:p>
          <a:endParaRPr lang="en-US"/>
        </a:p>
      </dgm:t>
    </dgm:pt>
    <dgm:pt modelId="{9332724C-6E5C-4B26-8620-0AB4ECD51A1B}" type="pres">
      <dgm:prSet presAssocID="{0291E148-9B34-4AC1-8249-3687F9FE3AB6}" presName="arrow" presStyleLbl="node1" presStyleIdx="1" presStyleCnt="3" custLinFactNeighborY="705"/>
      <dgm:spPr/>
      <dgm:t>
        <a:bodyPr/>
        <a:lstStyle/>
        <a:p>
          <a:endParaRPr lang="en-US"/>
        </a:p>
      </dgm:t>
    </dgm:pt>
    <dgm:pt modelId="{DE779E85-9661-40F7-BDCE-A8FEB5FCDE42}" type="pres">
      <dgm:prSet presAssocID="{0291E148-9B34-4AC1-8249-3687F9FE3AB6}" presName="descendantArrow" presStyleCnt="0"/>
      <dgm:spPr/>
    </dgm:pt>
    <dgm:pt modelId="{E0EC47E7-6FC8-4489-9D83-2F11301CF633}" type="pres">
      <dgm:prSet presAssocID="{433CE328-4AD8-4AFC-8BB9-6BE72BC482E1}" presName="childTextArrow" presStyleLbl="fgAccFollowNode1" presStyleIdx="3" presStyleCnt="9">
        <dgm:presLayoutVars>
          <dgm:bulletEnabled val="1"/>
        </dgm:presLayoutVars>
      </dgm:prSet>
      <dgm:spPr>
        <a:prstGeom prst="rect">
          <a:avLst/>
        </a:prstGeom>
      </dgm:spPr>
      <dgm:t>
        <a:bodyPr/>
        <a:lstStyle/>
        <a:p>
          <a:endParaRPr lang="en-US"/>
        </a:p>
      </dgm:t>
    </dgm:pt>
    <dgm:pt modelId="{A1E2BD8A-727C-4F58-B3B7-27B0B74C0A8C}" type="pres">
      <dgm:prSet presAssocID="{C4D2D197-101C-4FCF-BF00-CC3269421867}" presName="childTextArrow" presStyleLbl="fgAccFollowNode1" presStyleIdx="4" presStyleCnt="9">
        <dgm:presLayoutVars>
          <dgm:bulletEnabled val="1"/>
        </dgm:presLayoutVars>
      </dgm:prSet>
      <dgm:spPr>
        <a:prstGeom prst="rect">
          <a:avLst/>
        </a:prstGeom>
      </dgm:spPr>
      <dgm:t>
        <a:bodyPr/>
        <a:lstStyle/>
        <a:p>
          <a:endParaRPr lang="en-US"/>
        </a:p>
      </dgm:t>
    </dgm:pt>
    <dgm:pt modelId="{5FE2817F-44AC-4601-9B12-B365B6BD5410}" type="pres">
      <dgm:prSet presAssocID="{AE8E8EC7-A176-40B5-B380-63F41313B7F2}" presName="childTextArrow" presStyleLbl="fgAccFollowNode1" presStyleIdx="5" presStyleCnt="9">
        <dgm:presLayoutVars>
          <dgm:bulletEnabled val="1"/>
        </dgm:presLayoutVars>
      </dgm:prSet>
      <dgm:spPr>
        <a:prstGeom prst="rect">
          <a:avLst/>
        </a:prstGeom>
      </dgm:spPr>
      <dgm:t>
        <a:bodyPr/>
        <a:lstStyle/>
        <a:p>
          <a:endParaRPr lang="en-US"/>
        </a:p>
      </dgm:t>
    </dgm:pt>
    <dgm:pt modelId="{2F7D8BF1-83CD-4C7B-A4D6-6C0F6809873B}" type="pres">
      <dgm:prSet presAssocID="{44C181CF-F5B8-4CC9-8B8E-1E51B2FBFB89}" presName="sp" presStyleCnt="0"/>
      <dgm:spPr/>
    </dgm:pt>
    <dgm:pt modelId="{FB7ED250-A24A-4C9C-A615-2E3A70A543D3}" type="pres">
      <dgm:prSet presAssocID="{919C5A61-54C1-4D5D-BD01-9F92F48CB8D7}" presName="arrowAndChildren" presStyleCnt="0"/>
      <dgm:spPr/>
    </dgm:pt>
    <dgm:pt modelId="{47DD61FB-A32C-4ED3-8667-5CD140E19AB7}" type="pres">
      <dgm:prSet presAssocID="{919C5A61-54C1-4D5D-BD01-9F92F48CB8D7}" presName="parentTextArrow" presStyleLbl="node1" presStyleIdx="1" presStyleCnt="3"/>
      <dgm:spPr>
        <a:prstGeom prst="upArrowCallout">
          <a:avLst/>
        </a:prstGeom>
      </dgm:spPr>
      <dgm:t>
        <a:bodyPr/>
        <a:lstStyle/>
        <a:p>
          <a:endParaRPr lang="en-US"/>
        </a:p>
      </dgm:t>
    </dgm:pt>
    <dgm:pt modelId="{59D012F7-E39D-49AF-9747-5428FC79BC57}" type="pres">
      <dgm:prSet presAssocID="{919C5A61-54C1-4D5D-BD01-9F92F48CB8D7}" presName="arrow" presStyleLbl="node1" presStyleIdx="2" presStyleCnt="3" custLinFactNeighborY="-1568"/>
      <dgm:spPr/>
      <dgm:t>
        <a:bodyPr/>
        <a:lstStyle/>
        <a:p>
          <a:endParaRPr lang="en-US"/>
        </a:p>
      </dgm:t>
    </dgm:pt>
    <dgm:pt modelId="{0B984F9C-E54B-4169-93B2-3A23DC709684}" type="pres">
      <dgm:prSet presAssocID="{919C5A61-54C1-4D5D-BD01-9F92F48CB8D7}" presName="descendantArrow" presStyleCnt="0"/>
      <dgm:spPr/>
    </dgm:pt>
    <dgm:pt modelId="{7E61F257-B217-4EAA-AF18-3EF6F1ADD89D}" type="pres">
      <dgm:prSet presAssocID="{DC9812E6-79E3-4D89-BA5F-7964132EE3CF}" presName="childTextArrow" presStyleLbl="fgAccFollowNode1" presStyleIdx="6" presStyleCnt="9">
        <dgm:presLayoutVars>
          <dgm:bulletEnabled val="1"/>
        </dgm:presLayoutVars>
      </dgm:prSet>
      <dgm:spPr>
        <a:prstGeom prst="rect">
          <a:avLst/>
        </a:prstGeom>
      </dgm:spPr>
      <dgm:t>
        <a:bodyPr/>
        <a:lstStyle/>
        <a:p>
          <a:endParaRPr lang="en-US"/>
        </a:p>
      </dgm:t>
    </dgm:pt>
    <dgm:pt modelId="{F34B0D49-3A7E-42F9-B9B2-AF2DE7C3C0D7}" type="pres">
      <dgm:prSet presAssocID="{55F0A06E-0671-4315-B295-349CD42599EC}" presName="childTextArrow" presStyleLbl="fgAccFollowNode1" presStyleIdx="7" presStyleCnt="9">
        <dgm:presLayoutVars>
          <dgm:bulletEnabled val="1"/>
        </dgm:presLayoutVars>
      </dgm:prSet>
      <dgm:spPr>
        <a:prstGeom prst="rect">
          <a:avLst/>
        </a:prstGeom>
      </dgm:spPr>
      <dgm:t>
        <a:bodyPr/>
        <a:lstStyle/>
        <a:p>
          <a:endParaRPr lang="en-US"/>
        </a:p>
      </dgm:t>
    </dgm:pt>
    <dgm:pt modelId="{C924C945-C3FE-4FC6-9756-93E934343EBC}" type="pres">
      <dgm:prSet presAssocID="{3C2C36DE-D59D-4BDC-9EA0-040A97BD94E4}" presName="childTextArrow" presStyleLbl="fgAccFollowNode1" presStyleIdx="8" presStyleCnt="9">
        <dgm:presLayoutVars>
          <dgm:bulletEnabled val="1"/>
        </dgm:presLayoutVars>
      </dgm:prSet>
      <dgm:spPr>
        <a:prstGeom prst="rect">
          <a:avLst/>
        </a:prstGeom>
      </dgm:spPr>
      <dgm:t>
        <a:bodyPr/>
        <a:lstStyle/>
        <a:p>
          <a:endParaRPr lang="en-US"/>
        </a:p>
      </dgm:t>
    </dgm:pt>
  </dgm:ptLst>
  <dgm:cxnLst>
    <dgm:cxn modelId="{5778A1EE-0C1A-4BBE-9598-3CEEEEEE025F}" type="presOf" srcId="{919C5A61-54C1-4D5D-BD01-9F92F48CB8D7}" destId="{59D012F7-E39D-49AF-9747-5428FC79BC57}" srcOrd="1" destOrd="0" presId="urn:microsoft.com/office/officeart/2005/8/layout/process4"/>
    <dgm:cxn modelId="{427DF491-1B32-4466-A62F-A4605FA01888}" srcId="{3688FFC1-7AB6-4F59-A8AB-6CEFC9358016}" destId="{F9FF5926-835B-4C0E-880A-D944ADBC0F3F}" srcOrd="2" destOrd="0" parTransId="{37115430-E902-4725-8B43-9346B983B577}" sibTransId="{3FAB0F4D-FDCD-4297-843D-0451EC30412E}"/>
    <dgm:cxn modelId="{F1C3D9F8-9495-424E-93E3-6F672C437170}" srcId="{0291E148-9B34-4AC1-8249-3687F9FE3AB6}" destId="{433CE328-4AD8-4AFC-8BB9-6BE72BC482E1}" srcOrd="0" destOrd="0" parTransId="{1BE88C59-59D5-4E6A-B7C8-6D6917002916}" sibTransId="{FF986172-298B-4399-86B1-5C420942A12A}"/>
    <dgm:cxn modelId="{E0451021-6453-44AD-84E7-90A1268AC330}" type="presOf" srcId="{AE8E8EC7-A176-40B5-B380-63F41313B7F2}" destId="{5FE2817F-44AC-4601-9B12-B365B6BD5410}" srcOrd="0" destOrd="0" presId="urn:microsoft.com/office/officeart/2005/8/layout/process4"/>
    <dgm:cxn modelId="{4D2FAD23-3013-4C22-843D-757BE5FA9E44}" srcId="{8D7DC040-6440-4A9E-8F2E-5EED9EA47BBD}" destId="{919C5A61-54C1-4D5D-BD01-9F92F48CB8D7}" srcOrd="0" destOrd="0" parTransId="{5F315FF0-5EF9-485F-B0E8-2C90BE0FEF2F}" sibTransId="{44C181CF-F5B8-4CC9-8B8E-1E51B2FBFB89}"/>
    <dgm:cxn modelId="{5141D2DF-30C0-427B-B149-BCE22204014C}" type="presOf" srcId="{433CE328-4AD8-4AFC-8BB9-6BE72BC482E1}" destId="{E0EC47E7-6FC8-4489-9D83-2F11301CF633}" srcOrd="0" destOrd="0" presId="urn:microsoft.com/office/officeart/2005/8/layout/process4"/>
    <dgm:cxn modelId="{FC1290AC-0C14-4427-A5E0-53E58B028C90}" type="presOf" srcId="{C4D2D197-101C-4FCF-BF00-CC3269421867}" destId="{A1E2BD8A-727C-4F58-B3B7-27B0B74C0A8C}" srcOrd="0" destOrd="0" presId="urn:microsoft.com/office/officeart/2005/8/layout/process4"/>
    <dgm:cxn modelId="{80CA5E9E-C01D-4DA1-AE9D-5CE13CEA8D1E}" type="presOf" srcId="{3C2C36DE-D59D-4BDC-9EA0-040A97BD94E4}" destId="{C924C945-C3FE-4FC6-9756-93E934343EBC}" srcOrd="0" destOrd="0" presId="urn:microsoft.com/office/officeart/2005/8/layout/process4"/>
    <dgm:cxn modelId="{0363A723-144D-4863-AE27-DE452B662E37}" srcId="{919C5A61-54C1-4D5D-BD01-9F92F48CB8D7}" destId="{55F0A06E-0671-4315-B295-349CD42599EC}" srcOrd="1" destOrd="0" parTransId="{AD63B9DE-7D53-4B01-B030-4BDF785838A5}" sibTransId="{A591EA20-C612-4FE2-BB28-C3BAAABE6147}"/>
    <dgm:cxn modelId="{8309BC01-F747-49BA-8123-33586D44B9EE}" srcId="{3688FFC1-7AB6-4F59-A8AB-6CEFC9358016}" destId="{240DB7DD-905D-4DAB-82AF-CE9DC01178BA}" srcOrd="0" destOrd="0" parTransId="{60E1BDFE-46BA-4ACA-8E6D-560146FC1A1E}" sibTransId="{9A42C2F3-A99B-43B0-8E8C-447635193DAA}"/>
    <dgm:cxn modelId="{EABE9F86-4C29-48D3-8762-7931BEBB74CF}" type="presOf" srcId="{8D7DC040-6440-4A9E-8F2E-5EED9EA47BBD}" destId="{9D968244-03CE-4A67-B877-F6D21B640411}" srcOrd="0" destOrd="0" presId="urn:microsoft.com/office/officeart/2005/8/layout/process4"/>
    <dgm:cxn modelId="{D47579D3-9DFD-48F9-8ECD-2BC42DE6E52A}" type="presOf" srcId="{240DB7DD-905D-4DAB-82AF-CE9DC01178BA}" destId="{22A89915-0710-419A-86A2-AA3C3B04FCF3}" srcOrd="0" destOrd="0" presId="urn:microsoft.com/office/officeart/2005/8/layout/process4"/>
    <dgm:cxn modelId="{22A82053-EAE1-4DF2-9DBD-045D8694F187}" type="presOf" srcId="{3688FFC1-7AB6-4F59-A8AB-6CEFC9358016}" destId="{B74678D9-E5D2-413F-A465-07CC4B4900A8}" srcOrd="1" destOrd="0" presId="urn:microsoft.com/office/officeart/2005/8/layout/process4"/>
    <dgm:cxn modelId="{6EF561B9-B371-4476-9F13-6AE1D4992B4A}" type="presOf" srcId="{919C5A61-54C1-4D5D-BD01-9F92F48CB8D7}" destId="{47DD61FB-A32C-4ED3-8667-5CD140E19AB7}" srcOrd="0" destOrd="0" presId="urn:microsoft.com/office/officeart/2005/8/layout/process4"/>
    <dgm:cxn modelId="{50BF864A-87AA-4D1C-B5D1-F323529B0EB8}" srcId="{3688FFC1-7AB6-4F59-A8AB-6CEFC9358016}" destId="{1C57ADC2-1E75-4ABD-BCBD-BC46F905F3A9}" srcOrd="1" destOrd="0" parTransId="{EFD737DF-CACA-4937-968C-FE8DC223507F}" sibTransId="{2CCF28DB-B8D4-432C-A979-5EB02F55A1B9}"/>
    <dgm:cxn modelId="{C49F3CAE-4EA8-4152-9E42-FE58F2057760}" type="presOf" srcId="{DC9812E6-79E3-4D89-BA5F-7964132EE3CF}" destId="{7E61F257-B217-4EAA-AF18-3EF6F1ADD89D}" srcOrd="0" destOrd="0" presId="urn:microsoft.com/office/officeart/2005/8/layout/process4"/>
    <dgm:cxn modelId="{7E0EDD14-6517-4EF7-9981-973D32DCF27E}" type="presOf" srcId="{F9FF5926-835B-4C0E-880A-D944ADBC0F3F}" destId="{ACBCBF4E-CC59-4E4A-80FE-BA8309DB034C}" srcOrd="0" destOrd="0" presId="urn:microsoft.com/office/officeart/2005/8/layout/process4"/>
    <dgm:cxn modelId="{3CE68637-5EBC-4ECE-BFA6-F0325FE047D0}" srcId="{8D7DC040-6440-4A9E-8F2E-5EED9EA47BBD}" destId="{0291E148-9B34-4AC1-8249-3687F9FE3AB6}" srcOrd="1" destOrd="0" parTransId="{A30970F0-3A8F-40F0-8FB5-A2EAF4876F6F}" sibTransId="{E6E56104-D9EB-4C82-8D7E-0D2FD1562D1A}"/>
    <dgm:cxn modelId="{E425FD73-AFB5-4B2B-87EB-CD07C8D51C99}" type="presOf" srcId="{55F0A06E-0671-4315-B295-349CD42599EC}" destId="{F34B0D49-3A7E-42F9-B9B2-AF2DE7C3C0D7}" srcOrd="0" destOrd="0" presId="urn:microsoft.com/office/officeart/2005/8/layout/process4"/>
    <dgm:cxn modelId="{F7A3AA93-A7A4-4C6F-B21C-B2730FD2EFD6}" srcId="{0291E148-9B34-4AC1-8249-3687F9FE3AB6}" destId="{AE8E8EC7-A176-40B5-B380-63F41313B7F2}" srcOrd="2" destOrd="0" parTransId="{E5321CCD-3140-4136-B150-F49318CBF79E}" sibTransId="{9248042F-A2B5-4531-89C1-A28DC032B53F}"/>
    <dgm:cxn modelId="{F0925090-9E0C-4BE7-8618-BA1F2E663725}" srcId="{919C5A61-54C1-4D5D-BD01-9F92F48CB8D7}" destId="{3C2C36DE-D59D-4BDC-9EA0-040A97BD94E4}" srcOrd="2" destOrd="0" parTransId="{A3656727-3024-4215-9922-B5DF68674F5E}" sibTransId="{777DE6CB-56D1-4E26-A721-CBFEAD34BED8}"/>
    <dgm:cxn modelId="{E58C9877-B36C-4B74-8016-BFDC9077789D}" srcId="{0291E148-9B34-4AC1-8249-3687F9FE3AB6}" destId="{C4D2D197-101C-4FCF-BF00-CC3269421867}" srcOrd="1" destOrd="0" parTransId="{AE2B8F10-F82B-49F9-BEC0-9A374613A107}" sibTransId="{D1970428-B8E6-4A23-BAAC-B768FF6FB5DB}"/>
    <dgm:cxn modelId="{A0D0DE39-406C-4749-95D7-B6058595AC50}" type="presOf" srcId="{1C57ADC2-1E75-4ABD-BCBD-BC46F905F3A9}" destId="{412FB0D8-8972-4927-A205-9D0A215DA763}" srcOrd="0" destOrd="0" presId="urn:microsoft.com/office/officeart/2005/8/layout/process4"/>
    <dgm:cxn modelId="{B03D98A8-325A-4562-ACAD-C36C766A8B6C}" type="presOf" srcId="{0291E148-9B34-4AC1-8249-3687F9FE3AB6}" destId="{9332724C-6E5C-4B26-8620-0AB4ECD51A1B}" srcOrd="1" destOrd="0" presId="urn:microsoft.com/office/officeart/2005/8/layout/process4"/>
    <dgm:cxn modelId="{9F56DD22-A161-4AD4-B2A1-1049B5DFF113}" type="presOf" srcId="{0291E148-9B34-4AC1-8249-3687F9FE3AB6}" destId="{975F48A9-4232-4CD5-B3EC-1F5EE1AF6F82}" srcOrd="0" destOrd="0" presId="urn:microsoft.com/office/officeart/2005/8/layout/process4"/>
    <dgm:cxn modelId="{215B10F4-C1F4-4F7D-9795-A93FDE4CDB6E}" srcId="{8D7DC040-6440-4A9E-8F2E-5EED9EA47BBD}" destId="{3688FFC1-7AB6-4F59-A8AB-6CEFC9358016}" srcOrd="2" destOrd="0" parTransId="{0A361FE6-8CF9-4B45-A5D0-FB4552EBD068}" sibTransId="{11F06B37-2501-4991-A941-18E9AA4F5156}"/>
    <dgm:cxn modelId="{A3B2215B-CCB3-476C-9F8F-80FAD7A3474C}" srcId="{919C5A61-54C1-4D5D-BD01-9F92F48CB8D7}" destId="{DC9812E6-79E3-4D89-BA5F-7964132EE3CF}" srcOrd="0" destOrd="0" parTransId="{C0D1C6DD-5369-4DB5-8A78-3A8AA18DF97B}" sibTransId="{106620BF-3B09-474D-B26D-001DC60130A2}"/>
    <dgm:cxn modelId="{198525FB-0C8B-45E7-A7BA-9D1B1CF791DF}" type="presOf" srcId="{3688FFC1-7AB6-4F59-A8AB-6CEFC9358016}" destId="{E43035B6-38F7-4045-AB6B-DE95B14216AE}" srcOrd="0" destOrd="0" presId="urn:microsoft.com/office/officeart/2005/8/layout/process4"/>
    <dgm:cxn modelId="{6DF856B1-5384-437C-9451-4D7CFD94E517}" type="presParOf" srcId="{9D968244-03CE-4A67-B877-F6D21B640411}" destId="{6D5DA87B-0D74-47E9-814A-C5A5758A08AD}" srcOrd="0" destOrd="0" presId="urn:microsoft.com/office/officeart/2005/8/layout/process4"/>
    <dgm:cxn modelId="{2C81766B-6CD6-4951-85CB-56DE90CCC710}" type="presParOf" srcId="{6D5DA87B-0D74-47E9-814A-C5A5758A08AD}" destId="{E43035B6-38F7-4045-AB6B-DE95B14216AE}" srcOrd="0" destOrd="0" presId="urn:microsoft.com/office/officeart/2005/8/layout/process4"/>
    <dgm:cxn modelId="{8C240904-0D35-4286-92BA-02D81C5F2A69}" type="presParOf" srcId="{6D5DA87B-0D74-47E9-814A-C5A5758A08AD}" destId="{B74678D9-E5D2-413F-A465-07CC4B4900A8}" srcOrd="1" destOrd="0" presId="urn:microsoft.com/office/officeart/2005/8/layout/process4"/>
    <dgm:cxn modelId="{DA9E8B90-6B90-433D-AB8A-11BE354145D4}" type="presParOf" srcId="{6D5DA87B-0D74-47E9-814A-C5A5758A08AD}" destId="{691D9CD8-9A97-46B8-AF0B-3847326E140C}" srcOrd="2" destOrd="0" presId="urn:microsoft.com/office/officeart/2005/8/layout/process4"/>
    <dgm:cxn modelId="{B54B561C-BB4D-4A09-9EBF-B1AC1C36700C}" type="presParOf" srcId="{691D9CD8-9A97-46B8-AF0B-3847326E140C}" destId="{22A89915-0710-419A-86A2-AA3C3B04FCF3}" srcOrd="0" destOrd="0" presId="urn:microsoft.com/office/officeart/2005/8/layout/process4"/>
    <dgm:cxn modelId="{E807588E-54A5-4108-8948-5318B4FE39DC}" type="presParOf" srcId="{691D9CD8-9A97-46B8-AF0B-3847326E140C}" destId="{412FB0D8-8972-4927-A205-9D0A215DA763}" srcOrd="1" destOrd="0" presId="urn:microsoft.com/office/officeart/2005/8/layout/process4"/>
    <dgm:cxn modelId="{74623529-F072-4CEE-A19E-4B59AC95E517}" type="presParOf" srcId="{691D9CD8-9A97-46B8-AF0B-3847326E140C}" destId="{ACBCBF4E-CC59-4E4A-80FE-BA8309DB034C}" srcOrd="2" destOrd="0" presId="urn:microsoft.com/office/officeart/2005/8/layout/process4"/>
    <dgm:cxn modelId="{18A410D9-1F49-4131-9122-CFD966DE6005}" type="presParOf" srcId="{9D968244-03CE-4A67-B877-F6D21B640411}" destId="{D5BA5F82-DEBD-4330-95D3-97431A13D03F}" srcOrd="1" destOrd="0" presId="urn:microsoft.com/office/officeart/2005/8/layout/process4"/>
    <dgm:cxn modelId="{B8B821BE-D5F2-4151-A0FE-9E8846A4E73F}" type="presParOf" srcId="{9D968244-03CE-4A67-B877-F6D21B640411}" destId="{C3D64AA5-F810-4BFC-A14C-BCA43C8C4569}" srcOrd="2" destOrd="0" presId="urn:microsoft.com/office/officeart/2005/8/layout/process4"/>
    <dgm:cxn modelId="{3AE5A458-B89B-4456-AF7E-97B69156EA63}" type="presParOf" srcId="{C3D64AA5-F810-4BFC-A14C-BCA43C8C4569}" destId="{975F48A9-4232-4CD5-B3EC-1F5EE1AF6F82}" srcOrd="0" destOrd="0" presId="urn:microsoft.com/office/officeart/2005/8/layout/process4"/>
    <dgm:cxn modelId="{FC13EC66-DB26-49B8-8A44-D6A0E5A49DAF}" type="presParOf" srcId="{C3D64AA5-F810-4BFC-A14C-BCA43C8C4569}" destId="{9332724C-6E5C-4B26-8620-0AB4ECD51A1B}" srcOrd="1" destOrd="0" presId="urn:microsoft.com/office/officeart/2005/8/layout/process4"/>
    <dgm:cxn modelId="{B4F37248-2048-4100-96CB-22477ED061D0}" type="presParOf" srcId="{C3D64AA5-F810-4BFC-A14C-BCA43C8C4569}" destId="{DE779E85-9661-40F7-BDCE-A8FEB5FCDE42}" srcOrd="2" destOrd="0" presId="urn:microsoft.com/office/officeart/2005/8/layout/process4"/>
    <dgm:cxn modelId="{FFB5EB58-0CDD-4256-9476-ADEC5606E4A0}" type="presParOf" srcId="{DE779E85-9661-40F7-BDCE-A8FEB5FCDE42}" destId="{E0EC47E7-6FC8-4489-9D83-2F11301CF633}" srcOrd="0" destOrd="0" presId="urn:microsoft.com/office/officeart/2005/8/layout/process4"/>
    <dgm:cxn modelId="{0A259531-6739-465B-90F5-63377950B60B}" type="presParOf" srcId="{DE779E85-9661-40F7-BDCE-A8FEB5FCDE42}" destId="{A1E2BD8A-727C-4F58-B3B7-27B0B74C0A8C}" srcOrd="1" destOrd="0" presId="urn:microsoft.com/office/officeart/2005/8/layout/process4"/>
    <dgm:cxn modelId="{931A0059-400A-44E7-A8C4-9A3F458A2F83}" type="presParOf" srcId="{DE779E85-9661-40F7-BDCE-A8FEB5FCDE42}" destId="{5FE2817F-44AC-4601-9B12-B365B6BD5410}" srcOrd="2" destOrd="0" presId="urn:microsoft.com/office/officeart/2005/8/layout/process4"/>
    <dgm:cxn modelId="{4BF858E2-E4F3-4F4A-BAC6-C07E68946E96}" type="presParOf" srcId="{9D968244-03CE-4A67-B877-F6D21B640411}" destId="{2F7D8BF1-83CD-4C7B-A4D6-6C0F6809873B}" srcOrd="3" destOrd="0" presId="urn:microsoft.com/office/officeart/2005/8/layout/process4"/>
    <dgm:cxn modelId="{BAC4AD79-0F9B-4EA6-8DD0-D9464285D957}" type="presParOf" srcId="{9D968244-03CE-4A67-B877-F6D21B640411}" destId="{FB7ED250-A24A-4C9C-A615-2E3A70A543D3}" srcOrd="4" destOrd="0" presId="urn:microsoft.com/office/officeart/2005/8/layout/process4"/>
    <dgm:cxn modelId="{9441A4D7-FFA6-4938-96A0-DE099D505EE0}" type="presParOf" srcId="{FB7ED250-A24A-4C9C-A615-2E3A70A543D3}" destId="{47DD61FB-A32C-4ED3-8667-5CD140E19AB7}" srcOrd="0" destOrd="0" presId="urn:microsoft.com/office/officeart/2005/8/layout/process4"/>
    <dgm:cxn modelId="{CB36958F-3423-4837-BCE4-072159F03653}" type="presParOf" srcId="{FB7ED250-A24A-4C9C-A615-2E3A70A543D3}" destId="{59D012F7-E39D-49AF-9747-5428FC79BC57}" srcOrd="1" destOrd="0" presId="urn:microsoft.com/office/officeart/2005/8/layout/process4"/>
    <dgm:cxn modelId="{0C121F02-AEA4-4D9F-AAFC-E621DE0E874A}" type="presParOf" srcId="{FB7ED250-A24A-4C9C-A615-2E3A70A543D3}" destId="{0B984F9C-E54B-4169-93B2-3A23DC709684}" srcOrd="2" destOrd="0" presId="urn:microsoft.com/office/officeart/2005/8/layout/process4"/>
    <dgm:cxn modelId="{76E8E9AF-0131-4DDA-B465-35B6F4CD45CB}" type="presParOf" srcId="{0B984F9C-E54B-4169-93B2-3A23DC709684}" destId="{7E61F257-B217-4EAA-AF18-3EF6F1ADD89D}" srcOrd="0" destOrd="0" presId="urn:microsoft.com/office/officeart/2005/8/layout/process4"/>
    <dgm:cxn modelId="{0CDA5E09-88A4-4B4A-B30C-1CF671301AF9}" type="presParOf" srcId="{0B984F9C-E54B-4169-93B2-3A23DC709684}" destId="{F34B0D49-3A7E-42F9-B9B2-AF2DE7C3C0D7}" srcOrd="1" destOrd="0" presId="urn:microsoft.com/office/officeart/2005/8/layout/process4"/>
    <dgm:cxn modelId="{3358C8D6-3A61-459B-9081-9F2773A0BBF3}" type="presParOf" srcId="{0B984F9C-E54B-4169-93B2-3A23DC709684}" destId="{C924C945-C3FE-4FC6-9756-93E934343EBC}" srcOrd="2" destOrd="0" presId="urn:microsoft.com/office/officeart/2005/8/layout/process4"/>
  </dgm:cxnLst>
  <dgm:bg/>
  <dgm:whole>
    <a:ln>
      <a:solidFill>
        <a:schemeClr val="tx1"/>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7537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47" name="Rectangle 3"/>
          <p:cNvSpPr>
            <a:spLocks noGrp="1" noRot="1" noChangeAspect="1" noChangeArrowheads="1" noTextEdit="1"/>
          </p:cNvSpPr>
          <p:nvPr>
            <p:ph type="sldImg" idx="2"/>
          </p:nvPr>
        </p:nvSpPr>
        <p:spPr bwMode="auto">
          <a:xfrm>
            <a:off x="1143000" y="687388"/>
            <a:ext cx="4572000" cy="34290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46373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12" charset="0"/>
        <a:ea typeface="ＭＳ Ｐゴシック" pitchFamily="-112"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Arial" pitchFamily="-112" charset="0"/>
        <a:ea typeface="ＭＳ Ｐゴシック" pitchFamily="-112" charset="-128"/>
        <a:cs typeface="+mn-cs"/>
      </a:defRPr>
    </a:lvl2pPr>
    <a:lvl3pPr marL="914400" algn="l" rtl="0" eaLnBrk="0" fontAlgn="base" hangingPunct="0">
      <a:spcBef>
        <a:spcPct val="30000"/>
      </a:spcBef>
      <a:spcAft>
        <a:spcPct val="0"/>
      </a:spcAft>
      <a:defRPr sz="1200" kern="1200">
        <a:solidFill>
          <a:schemeClr val="tx1"/>
        </a:solidFill>
        <a:latin typeface="Arial" pitchFamily="-112" charset="0"/>
        <a:ea typeface="ＭＳ Ｐゴシック" pitchFamily="-112" charset="-128"/>
        <a:cs typeface="+mn-cs"/>
      </a:defRPr>
    </a:lvl3pPr>
    <a:lvl4pPr marL="1371600" algn="l" rtl="0" eaLnBrk="0" fontAlgn="base" hangingPunct="0">
      <a:spcBef>
        <a:spcPct val="30000"/>
      </a:spcBef>
      <a:spcAft>
        <a:spcPct val="0"/>
      </a:spcAft>
      <a:defRPr sz="1200" kern="1200">
        <a:solidFill>
          <a:schemeClr val="tx1"/>
        </a:solidFill>
        <a:latin typeface="Arial" pitchFamily="-112" charset="0"/>
        <a:ea typeface="ＭＳ Ｐゴシック" pitchFamily="-112" charset="-128"/>
        <a:cs typeface="+mn-cs"/>
      </a:defRPr>
    </a:lvl4pPr>
    <a:lvl5pPr marL="1828800" algn="l" rtl="0" eaLnBrk="0" fontAlgn="base" hangingPunct="0">
      <a:spcBef>
        <a:spcPct val="30000"/>
      </a:spcBef>
      <a:spcAft>
        <a:spcPct val="0"/>
      </a:spcAft>
      <a:defRPr sz="1200" kern="1200">
        <a:solidFill>
          <a:schemeClr val="tx1"/>
        </a:solidFill>
        <a:latin typeface="Arial" pitchFamily="-112" charset="0"/>
        <a:ea typeface="ＭＳ Ｐゴシック" pitchFamily="-112"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xfrm>
            <a:off x="690563" y="4410075"/>
            <a:ext cx="5595937" cy="4176713"/>
          </a:xfrm>
        </p:spPr>
        <p:txBody>
          <a:bodyPr/>
          <a:lstStyle/>
          <a:p>
            <a:endParaRPr lang="en-US" dirty="0"/>
          </a:p>
        </p:txBody>
      </p:sp>
    </p:spTree>
    <p:extLst>
      <p:ext uri="{BB962C8B-B14F-4D97-AF65-F5344CB8AC3E}">
        <p14:creationId xmlns:p14="http://schemas.microsoft.com/office/powerpoint/2010/main" val="2236649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Rot="1" noChangeAspect="1" noChangeArrowheads="1" noTextEdit="1"/>
          </p:cNvSpPr>
          <p:nvPr>
            <p:ph type="sldImg"/>
          </p:nvPr>
        </p:nvSpPr>
        <p:spPr>
          <a:ln/>
        </p:spPr>
      </p:sp>
      <p:sp>
        <p:nvSpPr>
          <p:cNvPr id="17510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0548857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7" name="Rectangle 2"/>
          <p:cNvSpPr>
            <a:spLocks noChangeArrowheads="1"/>
          </p:cNvSpPr>
          <p:nvPr/>
        </p:nvSpPr>
        <p:spPr bwMode="auto">
          <a:xfrm>
            <a:off x="6142038" y="6488113"/>
            <a:ext cx="2540000" cy="211137"/>
          </a:xfrm>
          <a:prstGeom prst="rect">
            <a:avLst/>
          </a:prstGeom>
          <a:noFill/>
          <a:ln w="12700">
            <a:noFill/>
            <a:miter lim="800000"/>
            <a:headEnd/>
            <a:tailEnd/>
          </a:ln>
          <a:effectLst/>
        </p:spPr>
        <p:txBody>
          <a:bodyPr lIns="88900" tIns="44450" rIns="88900" bIns="44450">
            <a:spAutoFit/>
          </a:bodyPr>
          <a:lstStyle/>
          <a:p>
            <a:pPr algn="r" defTabSz="887413" eaLnBrk="0" hangingPunct="0">
              <a:spcBef>
                <a:spcPct val="50000"/>
              </a:spcBef>
              <a:defRPr/>
            </a:pPr>
            <a:fld id="{A2B69E7D-D24F-42B0-AA81-A18A34CE0F0C}" type="slidenum">
              <a:rPr lang="en-US" sz="800" b="0">
                <a:solidFill>
                  <a:schemeClr val="bg2"/>
                </a:solidFill>
                <a:latin typeface="Arial" charset="0"/>
                <a:ea typeface="ＭＳ Ｐゴシック" pitchFamily="-112" charset="-128"/>
              </a:rPr>
              <a:pPr algn="r" defTabSz="887413" eaLnBrk="0" hangingPunct="0">
                <a:spcBef>
                  <a:spcPct val="50000"/>
                </a:spcBef>
                <a:defRPr/>
              </a:pPr>
              <a:t>‹#›</a:t>
            </a:fld>
            <a:endParaRPr lang="en-US" sz="800" b="0" dirty="0">
              <a:solidFill>
                <a:schemeClr val="bg2"/>
              </a:solidFill>
              <a:latin typeface="Arial" charset="0"/>
              <a:ea typeface="ＭＳ Ｐゴシック" pitchFamily="-112" charset="-128"/>
            </a:endParaRPr>
          </a:p>
        </p:txBody>
      </p:sp>
      <p:grpSp>
        <p:nvGrpSpPr>
          <p:cNvPr id="8" name="Group 5"/>
          <p:cNvGrpSpPr>
            <a:grpSpLocks/>
          </p:cNvGrpSpPr>
          <p:nvPr userDrawn="1"/>
        </p:nvGrpSpPr>
        <p:grpSpPr bwMode="auto">
          <a:xfrm>
            <a:off x="474663" y="5321300"/>
            <a:ext cx="3671887" cy="596900"/>
            <a:chOff x="299" y="3352"/>
            <a:chExt cx="2313" cy="376"/>
          </a:xfrm>
          <a:solidFill>
            <a:schemeClr val="bg1"/>
          </a:solidFill>
        </p:grpSpPr>
        <p:sp>
          <p:nvSpPr>
            <p:cNvPr id="9" name="Freeform 6"/>
            <p:cNvSpPr>
              <a:spLocks/>
            </p:cNvSpPr>
            <p:nvPr/>
          </p:nvSpPr>
          <p:spPr bwMode="black">
            <a:xfrm>
              <a:off x="1668" y="3352"/>
              <a:ext cx="944" cy="376"/>
            </a:xfrm>
            <a:custGeom>
              <a:avLst/>
              <a:gdLst/>
              <a:ahLst/>
              <a:cxnLst>
                <a:cxn ang="0">
                  <a:pos x="943" y="147"/>
                </a:cxn>
                <a:cxn ang="0">
                  <a:pos x="775" y="147"/>
                </a:cxn>
                <a:cxn ang="0">
                  <a:pos x="816" y="0"/>
                </a:cxn>
                <a:cxn ang="0">
                  <a:pos x="672" y="147"/>
                </a:cxn>
                <a:cxn ang="0">
                  <a:pos x="3" y="147"/>
                </a:cxn>
                <a:cxn ang="0">
                  <a:pos x="0" y="148"/>
                </a:cxn>
                <a:cxn ang="0">
                  <a:pos x="3" y="149"/>
                </a:cxn>
                <a:cxn ang="0">
                  <a:pos x="106" y="151"/>
                </a:cxn>
                <a:cxn ang="0">
                  <a:pos x="332" y="153"/>
                </a:cxn>
                <a:cxn ang="0">
                  <a:pos x="660" y="159"/>
                </a:cxn>
                <a:cxn ang="0">
                  <a:pos x="600" y="221"/>
                </a:cxn>
                <a:cxn ang="0">
                  <a:pos x="578" y="245"/>
                </a:cxn>
                <a:cxn ang="0">
                  <a:pos x="580" y="245"/>
                </a:cxn>
                <a:cxn ang="0">
                  <a:pos x="606" y="221"/>
                </a:cxn>
                <a:cxn ang="0">
                  <a:pos x="673" y="160"/>
                </a:cxn>
                <a:cxn ang="0">
                  <a:pos x="756" y="160"/>
                </a:cxn>
                <a:cxn ang="0">
                  <a:pos x="748" y="195"/>
                </a:cxn>
                <a:cxn ang="0">
                  <a:pos x="740" y="230"/>
                </a:cxn>
                <a:cxn ang="0">
                  <a:pos x="567" y="318"/>
                </a:cxn>
                <a:cxn ang="0">
                  <a:pos x="471" y="368"/>
                </a:cxn>
                <a:cxn ang="0">
                  <a:pos x="472" y="369"/>
                </a:cxn>
                <a:cxn ang="0">
                  <a:pos x="563" y="326"/>
                </a:cxn>
                <a:cxn ang="0">
                  <a:pos x="738" y="241"/>
                </a:cxn>
                <a:cxn ang="0">
                  <a:pos x="716" y="336"/>
                </a:cxn>
                <a:cxn ang="0">
                  <a:pos x="708" y="373"/>
                </a:cxn>
                <a:cxn ang="0">
                  <a:pos x="708" y="375"/>
                </a:cxn>
                <a:cxn ang="0">
                  <a:pos x="710" y="374"/>
                </a:cxn>
                <a:cxn ang="0">
                  <a:pos x="721" y="335"/>
                </a:cxn>
                <a:cxn ang="0">
                  <a:pos x="748" y="236"/>
                </a:cxn>
                <a:cxn ang="0">
                  <a:pos x="820" y="203"/>
                </a:cxn>
                <a:cxn ang="0">
                  <a:pos x="883" y="173"/>
                </a:cxn>
                <a:cxn ang="0">
                  <a:pos x="943" y="147"/>
                </a:cxn>
                <a:cxn ang="0">
                  <a:pos x="688" y="147"/>
                </a:cxn>
                <a:cxn ang="0">
                  <a:pos x="752" y="87"/>
                </a:cxn>
                <a:cxn ang="0">
                  <a:pos x="779" y="61"/>
                </a:cxn>
                <a:cxn ang="0">
                  <a:pos x="759" y="147"/>
                </a:cxn>
                <a:cxn ang="0">
                  <a:pos x="688" y="147"/>
                </a:cxn>
                <a:cxn ang="0">
                  <a:pos x="943" y="147"/>
                </a:cxn>
                <a:cxn ang="0">
                  <a:pos x="770" y="161"/>
                </a:cxn>
                <a:cxn ang="0">
                  <a:pos x="871" y="163"/>
                </a:cxn>
                <a:cxn ang="0">
                  <a:pos x="837" y="181"/>
                </a:cxn>
                <a:cxn ang="0">
                  <a:pos x="752" y="224"/>
                </a:cxn>
                <a:cxn ang="0">
                  <a:pos x="770" y="161"/>
                </a:cxn>
                <a:cxn ang="0">
                  <a:pos x="943" y="147"/>
                </a:cxn>
              </a:cxnLst>
              <a:rect l="0" t="0" r="r" b="b"/>
              <a:pathLst>
                <a:path w="944" h="376">
                  <a:moveTo>
                    <a:pt x="943" y="147"/>
                  </a:moveTo>
                  <a:lnTo>
                    <a:pt x="775" y="147"/>
                  </a:lnTo>
                  <a:lnTo>
                    <a:pt x="816" y="0"/>
                  </a:lnTo>
                  <a:lnTo>
                    <a:pt x="672" y="147"/>
                  </a:lnTo>
                  <a:lnTo>
                    <a:pt x="3" y="147"/>
                  </a:lnTo>
                  <a:lnTo>
                    <a:pt x="0" y="148"/>
                  </a:lnTo>
                  <a:lnTo>
                    <a:pt x="3" y="149"/>
                  </a:lnTo>
                  <a:lnTo>
                    <a:pt x="106" y="151"/>
                  </a:lnTo>
                  <a:lnTo>
                    <a:pt x="332" y="153"/>
                  </a:lnTo>
                  <a:lnTo>
                    <a:pt x="660" y="159"/>
                  </a:lnTo>
                  <a:lnTo>
                    <a:pt x="600" y="221"/>
                  </a:lnTo>
                  <a:lnTo>
                    <a:pt x="578" y="245"/>
                  </a:lnTo>
                  <a:lnTo>
                    <a:pt x="580" y="245"/>
                  </a:lnTo>
                  <a:lnTo>
                    <a:pt x="606" y="221"/>
                  </a:lnTo>
                  <a:lnTo>
                    <a:pt x="673" y="160"/>
                  </a:lnTo>
                  <a:lnTo>
                    <a:pt x="756" y="160"/>
                  </a:lnTo>
                  <a:lnTo>
                    <a:pt x="748" y="195"/>
                  </a:lnTo>
                  <a:lnTo>
                    <a:pt x="740" y="230"/>
                  </a:lnTo>
                  <a:lnTo>
                    <a:pt x="567" y="318"/>
                  </a:lnTo>
                  <a:lnTo>
                    <a:pt x="471" y="368"/>
                  </a:lnTo>
                  <a:lnTo>
                    <a:pt x="472" y="369"/>
                  </a:lnTo>
                  <a:lnTo>
                    <a:pt x="563" y="326"/>
                  </a:lnTo>
                  <a:lnTo>
                    <a:pt x="738" y="241"/>
                  </a:lnTo>
                  <a:lnTo>
                    <a:pt x="716" y="336"/>
                  </a:lnTo>
                  <a:lnTo>
                    <a:pt x="708" y="373"/>
                  </a:lnTo>
                  <a:lnTo>
                    <a:pt x="708" y="375"/>
                  </a:lnTo>
                  <a:lnTo>
                    <a:pt x="710" y="374"/>
                  </a:lnTo>
                  <a:lnTo>
                    <a:pt x="721" y="335"/>
                  </a:lnTo>
                  <a:lnTo>
                    <a:pt x="748" y="236"/>
                  </a:lnTo>
                  <a:lnTo>
                    <a:pt x="820" y="203"/>
                  </a:lnTo>
                  <a:lnTo>
                    <a:pt x="883" y="173"/>
                  </a:lnTo>
                  <a:lnTo>
                    <a:pt x="943" y="147"/>
                  </a:lnTo>
                  <a:lnTo>
                    <a:pt x="688" y="147"/>
                  </a:lnTo>
                  <a:lnTo>
                    <a:pt x="752" y="87"/>
                  </a:lnTo>
                  <a:lnTo>
                    <a:pt x="779" y="61"/>
                  </a:lnTo>
                  <a:lnTo>
                    <a:pt x="759" y="147"/>
                  </a:lnTo>
                  <a:lnTo>
                    <a:pt x="688" y="147"/>
                  </a:lnTo>
                  <a:lnTo>
                    <a:pt x="943" y="147"/>
                  </a:lnTo>
                  <a:lnTo>
                    <a:pt x="770" y="161"/>
                  </a:lnTo>
                  <a:lnTo>
                    <a:pt x="871" y="163"/>
                  </a:lnTo>
                  <a:lnTo>
                    <a:pt x="837" y="181"/>
                  </a:lnTo>
                  <a:lnTo>
                    <a:pt x="752" y="224"/>
                  </a:lnTo>
                  <a:lnTo>
                    <a:pt x="770" y="161"/>
                  </a:lnTo>
                  <a:lnTo>
                    <a:pt x="943" y="147"/>
                  </a:lnTo>
                </a:path>
              </a:pathLst>
            </a:custGeom>
            <a:grpFill/>
            <a:ln w="12700" cap="rnd" cmpd="sng">
              <a:noFill/>
              <a:prstDash val="solid"/>
              <a:round/>
              <a:headEnd type="none" w="med" len="med"/>
              <a:tailEnd type="none" w="med" len="med"/>
            </a:ln>
            <a:effectLst/>
          </p:spPr>
          <p:txBody>
            <a:bodyPr/>
            <a:lstStyle/>
            <a:p>
              <a:pPr eaLnBrk="0" hangingPunct="0">
                <a:defRPr/>
              </a:pPr>
              <a:endParaRPr lang="en-US">
                <a:effectLst>
                  <a:outerShdw blurRad="38100" dist="38100" dir="2700000" algn="tl">
                    <a:srgbClr val="C0C0C0"/>
                  </a:outerShdw>
                </a:effectLst>
                <a:latin typeface="Arial" charset="0"/>
                <a:ea typeface="ＭＳ Ｐゴシック" pitchFamily="-112" charset="-128"/>
              </a:endParaRPr>
            </a:p>
          </p:txBody>
        </p:sp>
        <p:sp>
          <p:nvSpPr>
            <p:cNvPr id="10" name="Freeform 7"/>
            <p:cNvSpPr>
              <a:spLocks/>
            </p:cNvSpPr>
            <p:nvPr/>
          </p:nvSpPr>
          <p:spPr bwMode="black">
            <a:xfrm>
              <a:off x="299" y="3549"/>
              <a:ext cx="56" cy="68"/>
            </a:xfrm>
            <a:custGeom>
              <a:avLst/>
              <a:gdLst/>
              <a:ahLst/>
              <a:cxnLst>
                <a:cxn ang="0">
                  <a:pos x="14" y="0"/>
                </a:cxn>
                <a:cxn ang="0">
                  <a:pos x="40" y="0"/>
                </a:cxn>
                <a:cxn ang="0">
                  <a:pos x="30" y="49"/>
                </a:cxn>
                <a:cxn ang="0">
                  <a:pos x="55" y="49"/>
                </a:cxn>
                <a:cxn ang="0">
                  <a:pos x="50" y="67"/>
                </a:cxn>
                <a:cxn ang="0">
                  <a:pos x="0" y="67"/>
                </a:cxn>
                <a:cxn ang="0">
                  <a:pos x="14" y="0"/>
                </a:cxn>
              </a:cxnLst>
              <a:rect l="0" t="0" r="r" b="b"/>
              <a:pathLst>
                <a:path w="56" h="68">
                  <a:moveTo>
                    <a:pt x="14" y="0"/>
                  </a:moveTo>
                  <a:lnTo>
                    <a:pt x="40" y="0"/>
                  </a:lnTo>
                  <a:lnTo>
                    <a:pt x="30" y="49"/>
                  </a:lnTo>
                  <a:lnTo>
                    <a:pt x="55" y="49"/>
                  </a:lnTo>
                  <a:lnTo>
                    <a:pt x="50" y="67"/>
                  </a:lnTo>
                  <a:lnTo>
                    <a:pt x="0" y="67"/>
                  </a:lnTo>
                  <a:lnTo>
                    <a:pt x="14" y="0"/>
                  </a:lnTo>
                </a:path>
              </a:pathLst>
            </a:custGeom>
            <a:grpFill/>
            <a:ln w="12700" cap="rnd" cmpd="sng">
              <a:noFill/>
              <a:prstDash val="solid"/>
              <a:round/>
              <a:headEnd type="none" w="med" len="med"/>
              <a:tailEnd type="none" w="med" len="med"/>
            </a:ln>
            <a:effectLst/>
          </p:spPr>
          <p:txBody>
            <a:bodyPr/>
            <a:lstStyle/>
            <a:p>
              <a:pPr eaLnBrk="0" hangingPunct="0">
                <a:defRPr/>
              </a:pPr>
              <a:endParaRPr lang="en-US">
                <a:effectLst>
                  <a:outerShdw blurRad="38100" dist="38100" dir="2700000" algn="tl">
                    <a:srgbClr val="C0C0C0"/>
                  </a:outerShdw>
                </a:effectLst>
                <a:latin typeface="Arial" charset="0"/>
                <a:ea typeface="ＭＳ Ｐゴシック" pitchFamily="-112" charset="-128"/>
              </a:endParaRPr>
            </a:p>
          </p:txBody>
        </p:sp>
        <p:sp>
          <p:nvSpPr>
            <p:cNvPr id="11" name="Freeform 8"/>
            <p:cNvSpPr>
              <a:spLocks/>
            </p:cNvSpPr>
            <p:nvPr/>
          </p:nvSpPr>
          <p:spPr bwMode="black">
            <a:xfrm>
              <a:off x="415" y="3547"/>
              <a:ext cx="74" cy="72"/>
            </a:xfrm>
            <a:custGeom>
              <a:avLst/>
              <a:gdLst/>
              <a:ahLst/>
              <a:cxnLst>
                <a:cxn ang="0">
                  <a:pos x="44" y="0"/>
                </a:cxn>
                <a:cxn ang="0">
                  <a:pos x="59" y="3"/>
                </a:cxn>
                <a:cxn ang="0">
                  <a:pos x="69" y="10"/>
                </a:cxn>
                <a:cxn ang="0">
                  <a:pos x="73" y="21"/>
                </a:cxn>
                <a:cxn ang="0">
                  <a:pos x="72" y="36"/>
                </a:cxn>
                <a:cxn ang="0">
                  <a:pos x="66" y="50"/>
                </a:cxn>
                <a:cxn ang="0">
                  <a:pos x="57" y="61"/>
                </a:cxn>
                <a:cxn ang="0">
                  <a:pos x="44" y="68"/>
                </a:cxn>
                <a:cxn ang="0">
                  <a:pos x="29" y="71"/>
                </a:cxn>
                <a:cxn ang="0">
                  <a:pos x="13" y="68"/>
                </a:cxn>
                <a:cxn ang="0">
                  <a:pos x="4" y="61"/>
                </a:cxn>
                <a:cxn ang="0">
                  <a:pos x="0" y="50"/>
                </a:cxn>
                <a:cxn ang="0">
                  <a:pos x="1" y="36"/>
                </a:cxn>
                <a:cxn ang="0">
                  <a:pos x="6" y="21"/>
                </a:cxn>
                <a:cxn ang="0">
                  <a:pos x="15" y="10"/>
                </a:cxn>
                <a:cxn ang="0">
                  <a:pos x="29" y="3"/>
                </a:cxn>
                <a:cxn ang="0">
                  <a:pos x="44" y="0"/>
                </a:cxn>
                <a:cxn ang="0">
                  <a:pos x="32" y="53"/>
                </a:cxn>
                <a:cxn ang="0">
                  <a:pos x="39" y="50"/>
                </a:cxn>
                <a:cxn ang="0">
                  <a:pos x="44" y="36"/>
                </a:cxn>
                <a:cxn ang="0">
                  <a:pos x="45" y="21"/>
                </a:cxn>
                <a:cxn ang="0">
                  <a:pos x="40" y="19"/>
                </a:cxn>
                <a:cxn ang="0">
                  <a:pos x="34" y="21"/>
                </a:cxn>
                <a:cxn ang="0">
                  <a:pos x="29" y="36"/>
                </a:cxn>
                <a:cxn ang="0">
                  <a:pos x="28" y="50"/>
                </a:cxn>
                <a:cxn ang="0">
                  <a:pos x="32" y="53"/>
                </a:cxn>
                <a:cxn ang="0">
                  <a:pos x="44" y="0"/>
                </a:cxn>
              </a:cxnLst>
              <a:rect l="0" t="0" r="r" b="b"/>
              <a:pathLst>
                <a:path w="74" h="72">
                  <a:moveTo>
                    <a:pt x="44" y="0"/>
                  </a:moveTo>
                  <a:lnTo>
                    <a:pt x="59" y="3"/>
                  </a:lnTo>
                  <a:lnTo>
                    <a:pt x="69" y="10"/>
                  </a:lnTo>
                  <a:lnTo>
                    <a:pt x="73" y="21"/>
                  </a:lnTo>
                  <a:lnTo>
                    <a:pt x="72" y="36"/>
                  </a:lnTo>
                  <a:lnTo>
                    <a:pt x="66" y="50"/>
                  </a:lnTo>
                  <a:lnTo>
                    <a:pt x="57" y="61"/>
                  </a:lnTo>
                  <a:lnTo>
                    <a:pt x="44" y="68"/>
                  </a:lnTo>
                  <a:lnTo>
                    <a:pt x="29" y="71"/>
                  </a:lnTo>
                  <a:lnTo>
                    <a:pt x="13" y="68"/>
                  </a:lnTo>
                  <a:lnTo>
                    <a:pt x="4" y="61"/>
                  </a:lnTo>
                  <a:lnTo>
                    <a:pt x="0" y="50"/>
                  </a:lnTo>
                  <a:lnTo>
                    <a:pt x="1" y="36"/>
                  </a:lnTo>
                  <a:lnTo>
                    <a:pt x="6" y="21"/>
                  </a:lnTo>
                  <a:lnTo>
                    <a:pt x="15" y="10"/>
                  </a:lnTo>
                  <a:lnTo>
                    <a:pt x="29" y="3"/>
                  </a:lnTo>
                  <a:lnTo>
                    <a:pt x="44" y="0"/>
                  </a:lnTo>
                  <a:lnTo>
                    <a:pt x="32" y="53"/>
                  </a:lnTo>
                  <a:lnTo>
                    <a:pt x="39" y="50"/>
                  </a:lnTo>
                  <a:lnTo>
                    <a:pt x="44" y="36"/>
                  </a:lnTo>
                  <a:lnTo>
                    <a:pt x="45" y="21"/>
                  </a:lnTo>
                  <a:lnTo>
                    <a:pt x="40" y="19"/>
                  </a:lnTo>
                  <a:lnTo>
                    <a:pt x="34" y="21"/>
                  </a:lnTo>
                  <a:lnTo>
                    <a:pt x="29" y="36"/>
                  </a:lnTo>
                  <a:lnTo>
                    <a:pt x="28" y="50"/>
                  </a:lnTo>
                  <a:lnTo>
                    <a:pt x="32" y="53"/>
                  </a:lnTo>
                  <a:lnTo>
                    <a:pt x="44" y="0"/>
                  </a:lnTo>
                </a:path>
              </a:pathLst>
            </a:custGeom>
            <a:grpFill/>
            <a:ln w="12700" cap="rnd" cmpd="sng">
              <a:noFill/>
              <a:prstDash val="solid"/>
              <a:round/>
              <a:headEnd type="none" w="med" len="med"/>
              <a:tailEnd type="none" w="med" len="med"/>
            </a:ln>
            <a:effectLst/>
          </p:spPr>
          <p:txBody>
            <a:bodyPr/>
            <a:lstStyle/>
            <a:p>
              <a:pPr eaLnBrk="0" hangingPunct="0">
                <a:defRPr/>
              </a:pPr>
              <a:endParaRPr lang="en-US">
                <a:effectLst>
                  <a:outerShdw blurRad="38100" dist="38100" dir="2700000" algn="tl">
                    <a:srgbClr val="C0C0C0"/>
                  </a:outerShdw>
                </a:effectLst>
                <a:latin typeface="Arial" charset="0"/>
                <a:ea typeface="ＭＳ Ｐゴシック" pitchFamily="-112" charset="-128"/>
              </a:endParaRPr>
            </a:p>
          </p:txBody>
        </p:sp>
        <p:sp>
          <p:nvSpPr>
            <p:cNvPr id="12" name="Freeform 9"/>
            <p:cNvSpPr>
              <a:spLocks/>
            </p:cNvSpPr>
            <p:nvPr/>
          </p:nvSpPr>
          <p:spPr bwMode="black">
            <a:xfrm>
              <a:off x="546" y="3547"/>
              <a:ext cx="72" cy="72"/>
            </a:xfrm>
            <a:custGeom>
              <a:avLst/>
              <a:gdLst/>
              <a:ahLst/>
              <a:cxnLst>
                <a:cxn ang="0">
                  <a:pos x="68" y="44"/>
                </a:cxn>
                <a:cxn ang="0">
                  <a:pos x="62" y="56"/>
                </a:cxn>
                <a:cxn ang="0">
                  <a:pos x="52" y="64"/>
                </a:cxn>
                <a:cxn ang="0">
                  <a:pos x="41" y="69"/>
                </a:cxn>
                <a:cxn ang="0">
                  <a:pos x="29" y="71"/>
                </a:cxn>
                <a:cxn ang="0">
                  <a:pos x="14" y="68"/>
                </a:cxn>
                <a:cxn ang="0">
                  <a:pos x="4" y="61"/>
                </a:cxn>
                <a:cxn ang="0">
                  <a:pos x="0" y="50"/>
                </a:cxn>
                <a:cxn ang="0">
                  <a:pos x="1" y="36"/>
                </a:cxn>
                <a:cxn ang="0">
                  <a:pos x="6" y="21"/>
                </a:cxn>
                <a:cxn ang="0">
                  <a:pos x="15" y="10"/>
                </a:cxn>
                <a:cxn ang="0">
                  <a:pos x="28" y="3"/>
                </a:cxn>
                <a:cxn ang="0">
                  <a:pos x="44" y="0"/>
                </a:cxn>
                <a:cxn ang="0">
                  <a:pos x="56" y="1"/>
                </a:cxn>
                <a:cxn ang="0">
                  <a:pos x="66" y="6"/>
                </a:cxn>
                <a:cxn ang="0">
                  <a:pos x="71" y="14"/>
                </a:cxn>
                <a:cxn ang="0">
                  <a:pos x="71" y="26"/>
                </a:cxn>
                <a:cxn ang="0">
                  <a:pos x="46" y="26"/>
                </a:cxn>
                <a:cxn ang="0">
                  <a:pos x="41" y="19"/>
                </a:cxn>
                <a:cxn ang="0">
                  <a:pos x="34" y="23"/>
                </a:cxn>
                <a:cxn ang="0">
                  <a:pos x="29" y="36"/>
                </a:cxn>
                <a:cxn ang="0">
                  <a:pos x="27" y="48"/>
                </a:cxn>
                <a:cxn ang="0">
                  <a:pos x="33" y="53"/>
                </a:cxn>
                <a:cxn ang="0">
                  <a:pos x="41" y="44"/>
                </a:cxn>
                <a:cxn ang="0">
                  <a:pos x="68" y="44"/>
                </a:cxn>
              </a:cxnLst>
              <a:rect l="0" t="0" r="r" b="b"/>
              <a:pathLst>
                <a:path w="72" h="72">
                  <a:moveTo>
                    <a:pt x="68" y="44"/>
                  </a:moveTo>
                  <a:lnTo>
                    <a:pt x="62" y="56"/>
                  </a:lnTo>
                  <a:lnTo>
                    <a:pt x="52" y="64"/>
                  </a:lnTo>
                  <a:lnTo>
                    <a:pt x="41" y="69"/>
                  </a:lnTo>
                  <a:lnTo>
                    <a:pt x="29" y="71"/>
                  </a:lnTo>
                  <a:lnTo>
                    <a:pt x="14" y="68"/>
                  </a:lnTo>
                  <a:lnTo>
                    <a:pt x="4" y="61"/>
                  </a:lnTo>
                  <a:lnTo>
                    <a:pt x="0" y="50"/>
                  </a:lnTo>
                  <a:lnTo>
                    <a:pt x="1" y="36"/>
                  </a:lnTo>
                  <a:lnTo>
                    <a:pt x="6" y="21"/>
                  </a:lnTo>
                  <a:lnTo>
                    <a:pt x="15" y="10"/>
                  </a:lnTo>
                  <a:lnTo>
                    <a:pt x="28" y="3"/>
                  </a:lnTo>
                  <a:lnTo>
                    <a:pt x="44" y="0"/>
                  </a:lnTo>
                  <a:lnTo>
                    <a:pt x="56" y="1"/>
                  </a:lnTo>
                  <a:lnTo>
                    <a:pt x="66" y="6"/>
                  </a:lnTo>
                  <a:lnTo>
                    <a:pt x="71" y="14"/>
                  </a:lnTo>
                  <a:lnTo>
                    <a:pt x="71" y="26"/>
                  </a:lnTo>
                  <a:lnTo>
                    <a:pt x="46" y="26"/>
                  </a:lnTo>
                  <a:lnTo>
                    <a:pt x="41" y="19"/>
                  </a:lnTo>
                  <a:lnTo>
                    <a:pt x="34" y="23"/>
                  </a:lnTo>
                  <a:lnTo>
                    <a:pt x="29" y="36"/>
                  </a:lnTo>
                  <a:lnTo>
                    <a:pt x="27" y="48"/>
                  </a:lnTo>
                  <a:lnTo>
                    <a:pt x="33" y="53"/>
                  </a:lnTo>
                  <a:lnTo>
                    <a:pt x="41" y="44"/>
                  </a:lnTo>
                  <a:lnTo>
                    <a:pt x="68" y="44"/>
                  </a:lnTo>
                </a:path>
              </a:pathLst>
            </a:custGeom>
            <a:grpFill/>
            <a:ln w="12700" cap="rnd" cmpd="sng">
              <a:noFill/>
              <a:prstDash val="solid"/>
              <a:round/>
              <a:headEnd type="none" w="med" len="med"/>
              <a:tailEnd type="none" w="med" len="med"/>
            </a:ln>
            <a:effectLst/>
          </p:spPr>
          <p:txBody>
            <a:bodyPr/>
            <a:lstStyle/>
            <a:p>
              <a:pPr eaLnBrk="0" hangingPunct="0">
                <a:defRPr/>
              </a:pPr>
              <a:endParaRPr lang="en-US">
                <a:effectLst>
                  <a:outerShdw blurRad="38100" dist="38100" dir="2700000" algn="tl">
                    <a:srgbClr val="C0C0C0"/>
                  </a:outerShdw>
                </a:effectLst>
                <a:latin typeface="Arial" charset="0"/>
                <a:ea typeface="ＭＳ Ｐゴシック" pitchFamily="-112" charset="-128"/>
              </a:endParaRPr>
            </a:p>
          </p:txBody>
        </p:sp>
        <p:sp>
          <p:nvSpPr>
            <p:cNvPr id="13" name="Freeform 10"/>
            <p:cNvSpPr>
              <a:spLocks/>
            </p:cNvSpPr>
            <p:nvPr/>
          </p:nvSpPr>
          <p:spPr bwMode="black">
            <a:xfrm>
              <a:off x="680" y="3549"/>
              <a:ext cx="87" cy="68"/>
            </a:xfrm>
            <a:custGeom>
              <a:avLst/>
              <a:gdLst/>
              <a:ahLst/>
              <a:cxnLst>
                <a:cxn ang="0">
                  <a:pos x="15" y="0"/>
                </a:cxn>
                <a:cxn ang="0">
                  <a:pos x="42" y="0"/>
                </a:cxn>
                <a:cxn ang="0">
                  <a:pos x="35" y="28"/>
                </a:cxn>
                <a:cxn ang="0">
                  <a:pos x="56" y="0"/>
                </a:cxn>
                <a:cxn ang="0">
                  <a:pos x="86" y="0"/>
                </a:cxn>
                <a:cxn ang="0">
                  <a:pos x="60" y="32"/>
                </a:cxn>
                <a:cxn ang="0">
                  <a:pos x="73" y="67"/>
                </a:cxn>
                <a:cxn ang="0">
                  <a:pos x="44" y="67"/>
                </a:cxn>
                <a:cxn ang="0">
                  <a:pos x="34" y="37"/>
                </a:cxn>
                <a:cxn ang="0">
                  <a:pos x="27" y="67"/>
                </a:cxn>
                <a:cxn ang="0">
                  <a:pos x="0" y="67"/>
                </a:cxn>
                <a:cxn ang="0">
                  <a:pos x="15" y="0"/>
                </a:cxn>
              </a:cxnLst>
              <a:rect l="0" t="0" r="r" b="b"/>
              <a:pathLst>
                <a:path w="87" h="68">
                  <a:moveTo>
                    <a:pt x="15" y="0"/>
                  </a:moveTo>
                  <a:lnTo>
                    <a:pt x="42" y="0"/>
                  </a:lnTo>
                  <a:lnTo>
                    <a:pt x="35" y="28"/>
                  </a:lnTo>
                  <a:lnTo>
                    <a:pt x="56" y="0"/>
                  </a:lnTo>
                  <a:lnTo>
                    <a:pt x="86" y="0"/>
                  </a:lnTo>
                  <a:lnTo>
                    <a:pt x="60" y="32"/>
                  </a:lnTo>
                  <a:lnTo>
                    <a:pt x="73" y="67"/>
                  </a:lnTo>
                  <a:lnTo>
                    <a:pt x="44" y="67"/>
                  </a:lnTo>
                  <a:lnTo>
                    <a:pt x="34" y="37"/>
                  </a:lnTo>
                  <a:lnTo>
                    <a:pt x="27" y="67"/>
                  </a:lnTo>
                  <a:lnTo>
                    <a:pt x="0" y="67"/>
                  </a:lnTo>
                  <a:lnTo>
                    <a:pt x="15" y="0"/>
                  </a:lnTo>
                </a:path>
              </a:pathLst>
            </a:custGeom>
            <a:grpFill/>
            <a:ln w="12700" cap="rnd" cmpd="sng">
              <a:noFill/>
              <a:prstDash val="solid"/>
              <a:round/>
              <a:headEnd type="none" w="med" len="med"/>
              <a:tailEnd type="none" w="med" len="med"/>
            </a:ln>
            <a:effectLst/>
          </p:spPr>
          <p:txBody>
            <a:bodyPr/>
            <a:lstStyle/>
            <a:p>
              <a:pPr eaLnBrk="0" hangingPunct="0">
                <a:defRPr/>
              </a:pPr>
              <a:endParaRPr lang="en-US">
                <a:effectLst>
                  <a:outerShdw blurRad="38100" dist="38100" dir="2700000" algn="tl">
                    <a:srgbClr val="C0C0C0"/>
                  </a:outerShdw>
                </a:effectLst>
                <a:latin typeface="Arial" charset="0"/>
                <a:ea typeface="ＭＳ Ｐゴシック" pitchFamily="-112" charset="-128"/>
              </a:endParaRPr>
            </a:p>
          </p:txBody>
        </p:sp>
        <p:sp>
          <p:nvSpPr>
            <p:cNvPr id="14" name="Freeform 11"/>
            <p:cNvSpPr>
              <a:spLocks/>
            </p:cNvSpPr>
            <p:nvPr/>
          </p:nvSpPr>
          <p:spPr bwMode="black">
            <a:xfrm>
              <a:off x="818" y="3549"/>
              <a:ext cx="82" cy="68"/>
            </a:xfrm>
            <a:custGeom>
              <a:avLst/>
              <a:gdLst/>
              <a:ahLst/>
              <a:cxnLst>
                <a:cxn ang="0">
                  <a:pos x="44" y="42"/>
                </a:cxn>
                <a:cxn ang="0">
                  <a:pos x="33" y="42"/>
                </a:cxn>
                <a:cxn ang="0">
                  <a:pos x="27" y="67"/>
                </a:cxn>
                <a:cxn ang="0">
                  <a:pos x="0" y="67"/>
                </a:cxn>
                <a:cxn ang="0">
                  <a:pos x="15" y="0"/>
                </a:cxn>
                <a:cxn ang="0">
                  <a:pos x="42" y="0"/>
                </a:cxn>
                <a:cxn ang="0">
                  <a:pos x="36" y="23"/>
                </a:cxn>
                <a:cxn ang="0">
                  <a:pos x="49" y="23"/>
                </a:cxn>
                <a:cxn ang="0">
                  <a:pos x="54" y="0"/>
                </a:cxn>
                <a:cxn ang="0">
                  <a:pos x="81" y="0"/>
                </a:cxn>
                <a:cxn ang="0">
                  <a:pos x="68" y="67"/>
                </a:cxn>
                <a:cxn ang="0">
                  <a:pos x="40" y="67"/>
                </a:cxn>
                <a:cxn ang="0">
                  <a:pos x="44" y="42"/>
                </a:cxn>
              </a:cxnLst>
              <a:rect l="0" t="0" r="r" b="b"/>
              <a:pathLst>
                <a:path w="82" h="68">
                  <a:moveTo>
                    <a:pt x="44" y="42"/>
                  </a:moveTo>
                  <a:lnTo>
                    <a:pt x="33" y="42"/>
                  </a:lnTo>
                  <a:lnTo>
                    <a:pt x="27" y="67"/>
                  </a:lnTo>
                  <a:lnTo>
                    <a:pt x="0" y="67"/>
                  </a:lnTo>
                  <a:lnTo>
                    <a:pt x="15" y="0"/>
                  </a:lnTo>
                  <a:lnTo>
                    <a:pt x="42" y="0"/>
                  </a:lnTo>
                  <a:lnTo>
                    <a:pt x="36" y="23"/>
                  </a:lnTo>
                  <a:lnTo>
                    <a:pt x="49" y="23"/>
                  </a:lnTo>
                  <a:lnTo>
                    <a:pt x="54" y="0"/>
                  </a:lnTo>
                  <a:lnTo>
                    <a:pt x="81" y="0"/>
                  </a:lnTo>
                  <a:lnTo>
                    <a:pt x="68" y="67"/>
                  </a:lnTo>
                  <a:lnTo>
                    <a:pt x="40" y="67"/>
                  </a:lnTo>
                  <a:lnTo>
                    <a:pt x="44" y="42"/>
                  </a:lnTo>
                </a:path>
              </a:pathLst>
            </a:custGeom>
            <a:grpFill/>
            <a:ln w="12700" cap="rnd" cmpd="sng">
              <a:noFill/>
              <a:prstDash val="solid"/>
              <a:round/>
              <a:headEnd type="none" w="med" len="med"/>
              <a:tailEnd type="none" w="med" len="med"/>
            </a:ln>
            <a:effectLst/>
          </p:spPr>
          <p:txBody>
            <a:bodyPr/>
            <a:lstStyle/>
            <a:p>
              <a:pPr eaLnBrk="0" hangingPunct="0">
                <a:defRPr/>
              </a:pPr>
              <a:endParaRPr lang="en-US">
                <a:effectLst>
                  <a:outerShdw blurRad="38100" dist="38100" dir="2700000" algn="tl">
                    <a:srgbClr val="C0C0C0"/>
                  </a:outerShdw>
                </a:effectLst>
                <a:latin typeface="Arial" charset="0"/>
                <a:ea typeface="ＭＳ Ｐゴシック" pitchFamily="-112" charset="-128"/>
              </a:endParaRPr>
            </a:p>
          </p:txBody>
        </p:sp>
        <p:sp>
          <p:nvSpPr>
            <p:cNvPr id="15" name="Freeform 12"/>
            <p:cNvSpPr>
              <a:spLocks/>
            </p:cNvSpPr>
            <p:nvPr/>
          </p:nvSpPr>
          <p:spPr bwMode="black">
            <a:xfrm>
              <a:off x="957" y="3549"/>
              <a:ext cx="68" cy="68"/>
            </a:xfrm>
            <a:custGeom>
              <a:avLst/>
              <a:gdLst/>
              <a:ahLst/>
              <a:cxnLst>
                <a:cxn ang="0">
                  <a:pos x="14" y="0"/>
                </a:cxn>
                <a:cxn ang="0">
                  <a:pos x="67" y="0"/>
                </a:cxn>
                <a:cxn ang="0">
                  <a:pos x="64" y="18"/>
                </a:cxn>
                <a:cxn ang="0">
                  <a:pos x="37" y="18"/>
                </a:cxn>
                <a:cxn ang="0">
                  <a:pos x="35" y="24"/>
                </a:cxn>
                <a:cxn ang="0">
                  <a:pos x="59" y="24"/>
                </a:cxn>
                <a:cxn ang="0">
                  <a:pos x="56" y="42"/>
                </a:cxn>
                <a:cxn ang="0">
                  <a:pos x="31" y="42"/>
                </a:cxn>
                <a:cxn ang="0">
                  <a:pos x="29" y="49"/>
                </a:cxn>
                <a:cxn ang="0">
                  <a:pos x="57" y="49"/>
                </a:cxn>
                <a:cxn ang="0">
                  <a:pos x="54" y="67"/>
                </a:cxn>
                <a:cxn ang="0">
                  <a:pos x="0" y="67"/>
                </a:cxn>
                <a:cxn ang="0">
                  <a:pos x="14" y="0"/>
                </a:cxn>
              </a:cxnLst>
              <a:rect l="0" t="0" r="r" b="b"/>
              <a:pathLst>
                <a:path w="68" h="68">
                  <a:moveTo>
                    <a:pt x="14" y="0"/>
                  </a:moveTo>
                  <a:lnTo>
                    <a:pt x="67" y="0"/>
                  </a:lnTo>
                  <a:lnTo>
                    <a:pt x="64" y="18"/>
                  </a:lnTo>
                  <a:lnTo>
                    <a:pt x="37" y="18"/>
                  </a:lnTo>
                  <a:lnTo>
                    <a:pt x="35" y="24"/>
                  </a:lnTo>
                  <a:lnTo>
                    <a:pt x="59" y="24"/>
                  </a:lnTo>
                  <a:lnTo>
                    <a:pt x="56" y="42"/>
                  </a:lnTo>
                  <a:lnTo>
                    <a:pt x="31" y="42"/>
                  </a:lnTo>
                  <a:lnTo>
                    <a:pt x="29" y="49"/>
                  </a:lnTo>
                  <a:lnTo>
                    <a:pt x="57" y="49"/>
                  </a:lnTo>
                  <a:lnTo>
                    <a:pt x="54" y="67"/>
                  </a:lnTo>
                  <a:lnTo>
                    <a:pt x="0" y="67"/>
                  </a:lnTo>
                  <a:lnTo>
                    <a:pt x="14" y="0"/>
                  </a:lnTo>
                </a:path>
              </a:pathLst>
            </a:custGeom>
            <a:grpFill/>
            <a:ln w="12700" cap="rnd" cmpd="sng">
              <a:noFill/>
              <a:prstDash val="solid"/>
              <a:round/>
              <a:headEnd type="none" w="med" len="med"/>
              <a:tailEnd type="none" w="med" len="med"/>
            </a:ln>
            <a:effectLst/>
          </p:spPr>
          <p:txBody>
            <a:bodyPr/>
            <a:lstStyle/>
            <a:p>
              <a:pPr eaLnBrk="0" hangingPunct="0">
                <a:defRPr/>
              </a:pPr>
              <a:endParaRPr lang="en-US">
                <a:effectLst>
                  <a:outerShdw blurRad="38100" dist="38100" dir="2700000" algn="tl">
                    <a:srgbClr val="C0C0C0"/>
                  </a:outerShdw>
                </a:effectLst>
                <a:latin typeface="Arial" charset="0"/>
                <a:ea typeface="ＭＳ Ｐゴシック" pitchFamily="-112" charset="-128"/>
              </a:endParaRPr>
            </a:p>
          </p:txBody>
        </p:sp>
        <p:sp>
          <p:nvSpPr>
            <p:cNvPr id="16" name="Freeform 13"/>
            <p:cNvSpPr>
              <a:spLocks/>
            </p:cNvSpPr>
            <p:nvPr/>
          </p:nvSpPr>
          <p:spPr bwMode="black">
            <a:xfrm>
              <a:off x="1085" y="3549"/>
              <a:ext cx="66" cy="68"/>
            </a:xfrm>
            <a:custGeom>
              <a:avLst/>
              <a:gdLst/>
              <a:ahLst/>
              <a:cxnLst>
                <a:cxn ang="0">
                  <a:pos x="14" y="0"/>
                </a:cxn>
                <a:cxn ang="0">
                  <a:pos x="65" y="0"/>
                </a:cxn>
                <a:cxn ang="0">
                  <a:pos x="62" y="18"/>
                </a:cxn>
                <a:cxn ang="0">
                  <a:pos x="35" y="18"/>
                </a:cxn>
                <a:cxn ang="0">
                  <a:pos x="35" y="24"/>
                </a:cxn>
                <a:cxn ang="0">
                  <a:pos x="58" y="24"/>
                </a:cxn>
                <a:cxn ang="0">
                  <a:pos x="54" y="42"/>
                </a:cxn>
                <a:cxn ang="0">
                  <a:pos x="30" y="42"/>
                </a:cxn>
                <a:cxn ang="0">
                  <a:pos x="28" y="49"/>
                </a:cxn>
                <a:cxn ang="0">
                  <a:pos x="56" y="49"/>
                </a:cxn>
                <a:cxn ang="0">
                  <a:pos x="52" y="67"/>
                </a:cxn>
                <a:cxn ang="0">
                  <a:pos x="0" y="67"/>
                </a:cxn>
                <a:cxn ang="0">
                  <a:pos x="14" y="0"/>
                </a:cxn>
              </a:cxnLst>
              <a:rect l="0" t="0" r="r" b="b"/>
              <a:pathLst>
                <a:path w="66" h="68">
                  <a:moveTo>
                    <a:pt x="14" y="0"/>
                  </a:moveTo>
                  <a:lnTo>
                    <a:pt x="65" y="0"/>
                  </a:lnTo>
                  <a:lnTo>
                    <a:pt x="62" y="18"/>
                  </a:lnTo>
                  <a:lnTo>
                    <a:pt x="35" y="18"/>
                  </a:lnTo>
                  <a:lnTo>
                    <a:pt x="35" y="24"/>
                  </a:lnTo>
                  <a:lnTo>
                    <a:pt x="58" y="24"/>
                  </a:lnTo>
                  <a:lnTo>
                    <a:pt x="54" y="42"/>
                  </a:lnTo>
                  <a:lnTo>
                    <a:pt x="30" y="42"/>
                  </a:lnTo>
                  <a:lnTo>
                    <a:pt x="28" y="49"/>
                  </a:lnTo>
                  <a:lnTo>
                    <a:pt x="56" y="49"/>
                  </a:lnTo>
                  <a:lnTo>
                    <a:pt x="52" y="67"/>
                  </a:lnTo>
                  <a:lnTo>
                    <a:pt x="0" y="67"/>
                  </a:lnTo>
                  <a:lnTo>
                    <a:pt x="14" y="0"/>
                  </a:lnTo>
                </a:path>
              </a:pathLst>
            </a:custGeom>
            <a:grpFill/>
            <a:ln w="12700" cap="rnd" cmpd="sng">
              <a:noFill/>
              <a:prstDash val="solid"/>
              <a:round/>
              <a:headEnd type="none" w="med" len="med"/>
              <a:tailEnd type="none" w="med" len="med"/>
            </a:ln>
            <a:effectLst/>
          </p:spPr>
          <p:txBody>
            <a:bodyPr/>
            <a:lstStyle/>
            <a:p>
              <a:pPr eaLnBrk="0" hangingPunct="0">
                <a:defRPr/>
              </a:pPr>
              <a:endParaRPr lang="en-US">
                <a:effectLst>
                  <a:outerShdw blurRad="38100" dist="38100" dir="2700000" algn="tl">
                    <a:srgbClr val="C0C0C0"/>
                  </a:outerShdw>
                </a:effectLst>
                <a:latin typeface="Arial" charset="0"/>
                <a:ea typeface="ＭＳ Ｐゴシック" pitchFamily="-112" charset="-128"/>
              </a:endParaRPr>
            </a:p>
          </p:txBody>
        </p:sp>
        <p:sp>
          <p:nvSpPr>
            <p:cNvPr id="17" name="Freeform 14"/>
            <p:cNvSpPr>
              <a:spLocks/>
            </p:cNvSpPr>
            <p:nvPr/>
          </p:nvSpPr>
          <p:spPr bwMode="black">
            <a:xfrm>
              <a:off x="1213" y="3549"/>
              <a:ext cx="78" cy="68"/>
            </a:xfrm>
            <a:custGeom>
              <a:avLst/>
              <a:gdLst/>
              <a:ahLst/>
              <a:cxnLst>
                <a:cxn ang="0">
                  <a:pos x="14" y="0"/>
                </a:cxn>
                <a:cxn ang="0">
                  <a:pos x="46" y="0"/>
                </a:cxn>
                <a:cxn ang="0">
                  <a:pos x="63" y="3"/>
                </a:cxn>
                <a:cxn ang="0">
                  <a:pos x="72" y="10"/>
                </a:cxn>
                <a:cxn ang="0">
                  <a:pos x="77" y="21"/>
                </a:cxn>
                <a:cxn ang="0">
                  <a:pos x="75" y="34"/>
                </a:cxn>
                <a:cxn ang="0">
                  <a:pos x="69" y="48"/>
                </a:cxn>
                <a:cxn ang="0">
                  <a:pos x="60" y="58"/>
                </a:cxn>
                <a:cxn ang="0">
                  <a:pos x="48" y="64"/>
                </a:cxn>
                <a:cxn ang="0">
                  <a:pos x="33" y="67"/>
                </a:cxn>
                <a:cxn ang="0">
                  <a:pos x="0" y="67"/>
                </a:cxn>
                <a:cxn ang="0">
                  <a:pos x="14" y="0"/>
                </a:cxn>
                <a:cxn ang="0">
                  <a:pos x="29" y="51"/>
                </a:cxn>
                <a:cxn ang="0">
                  <a:pos x="33" y="51"/>
                </a:cxn>
                <a:cxn ang="0">
                  <a:pos x="42" y="47"/>
                </a:cxn>
                <a:cxn ang="0">
                  <a:pos x="47" y="34"/>
                </a:cxn>
                <a:cxn ang="0">
                  <a:pos x="48" y="20"/>
                </a:cxn>
                <a:cxn ang="0">
                  <a:pos x="40" y="15"/>
                </a:cxn>
                <a:cxn ang="0">
                  <a:pos x="37" y="15"/>
                </a:cxn>
                <a:cxn ang="0">
                  <a:pos x="29" y="51"/>
                </a:cxn>
                <a:cxn ang="0">
                  <a:pos x="14" y="0"/>
                </a:cxn>
              </a:cxnLst>
              <a:rect l="0" t="0" r="r" b="b"/>
              <a:pathLst>
                <a:path w="78" h="68">
                  <a:moveTo>
                    <a:pt x="14" y="0"/>
                  </a:moveTo>
                  <a:lnTo>
                    <a:pt x="46" y="0"/>
                  </a:lnTo>
                  <a:lnTo>
                    <a:pt x="63" y="3"/>
                  </a:lnTo>
                  <a:lnTo>
                    <a:pt x="72" y="10"/>
                  </a:lnTo>
                  <a:lnTo>
                    <a:pt x="77" y="21"/>
                  </a:lnTo>
                  <a:lnTo>
                    <a:pt x="75" y="34"/>
                  </a:lnTo>
                  <a:lnTo>
                    <a:pt x="69" y="48"/>
                  </a:lnTo>
                  <a:lnTo>
                    <a:pt x="60" y="58"/>
                  </a:lnTo>
                  <a:lnTo>
                    <a:pt x="48" y="64"/>
                  </a:lnTo>
                  <a:lnTo>
                    <a:pt x="33" y="67"/>
                  </a:lnTo>
                  <a:lnTo>
                    <a:pt x="0" y="67"/>
                  </a:lnTo>
                  <a:lnTo>
                    <a:pt x="14" y="0"/>
                  </a:lnTo>
                  <a:lnTo>
                    <a:pt x="29" y="51"/>
                  </a:lnTo>
                  <a:lnTo>
                    <a:pt x="33" y="51"/>
                  </a:lnTo>
                  <a:lnTo>
                    <a:pt x="42" y="47"/>
                  </a:lnTo>
                  <a:lnTo>
                    <a:pt x="47" y="34"/>
                  </a:lnTo>
                  <a:lnTo>
                    <a:pt x="48" y="20"/>
                  </a:lnTo>
                  <a:lnTo>
                    <a:pt x="40" y="15"/>
                  </a:lnTo>
                  <a:lnTo>
                    <a:pt x="37" y="15"/>
                  </a:lnTo>
                  <a:lnTo>
                    <a:pt x="29" y="51"/>
                  </a:lnTo>
                  <a:lnTo>
                    <a:pt x="14" y="0"/>
                  </a:lnTo>
                </a:path>
              </a:pathLst>
            </a:custGeom>
            <a:grpFill/>
            <a:ln w="12700" cap="rnd" cmpd="sng">
              <a:noFill/>
              <a:prstDash val="solid"/>
              <a:round/>
              <a:headEnd type="none" w="med" len="med"/>
              <a:tailEnd type="none" w="med" len="med"/>
            </a:ln>
            <a:effectLst/>
          </p:spPr>
          <p:txBody>
            <a:bodyPr/>
            <a:lstStyle/>
            <a:p>
              <a:pPr eaLnBrk="0" hangingPunct="0">
                <a:defRPr/>
              </a:pPr>
              <a:endParaRPr lang="en-US">
                <a:effectLst>
                  <a:outerShdw blurRad="38100" dist="38100" dir="2700000" algn="tl">
                    <a:srgbClr val="C0C0C0"/>
                  </a:outerShdw>
                </a:effectLst>
                <a:latin typeface="Arial" charset="0"/>
                <a:ea typeface="ＭＳ Ｐゴシック" pitchFamily="-112" charset="-128"/>
              </a:endParaRPr>
            </a:p>
          </p:txBody>
        </p:sp>
        <p:sp>
          <p:nvSpPr>
            <p:cNvPr id="18" name="Freeform 15"/>
            <p:cNvSpPr>
              <a:spLocks/>
            </p:cNvSpPr>
            <p:nvPr/>
          </p:nvSpPr>
          <p:spPr bwMode="black">
            <a:xfrm>
              <a:off x="1405" y="3549"/>
              <a:ext cx="111" cy="68"/>
            </a:xfrm>
            <a:custGeom>
              <a:avLst/>
              <a:gdLst/>
              <a:ahLst/>
              <a:cxnLst>
                <a:cxn ang="0">
                  <a:pos x="81" y="19"/>
                </a:cxn>
                <a:cxn ang="0">
                  <a:pos x="61" y="67"/>
                </a:cxn>
                <a:cxn ang="0">
                  <a:pos x="34" y="67"/>
                </a:cxn>
                <a:cxn ang="0">
                  <a:pos x="36" y="19"/>
                </a:cxn>
                <a:cxn ang="0">
                  <a:pos x="35" y="19"/>
                </a:cxn>
                <a:cxn ang="0">
                  <a:pos x="24" y="67"/>
                </a:cxn>
                <a:cxn ang="0">
                  <a:pos x="0" y="67"/>
                </a:cxn>
                <a:cxn ang="0">
                  <a:pos x="16" y="0"/>
                </a:cxn>
                <a:cxn ang="0">
                  <a:pos x="54" y="0"/>
                </a:cxn>
                <a:cxn ang="0">
                  <a:pos x="53" y="39"/>
                </a:cxn>
                <a:cxn ang="0">
                  <a:pos x="54" y="39"/>
                </a:cxn>
                <a:cxn ang="0">
                  <a:pos x="70" y="0"/>
                </a:cxn>
                <a:cxn ang="0">
                  <a:pos x="110" y="0"/>
                </a:cxn>
                <a:cxn ang="0">
                  <a:pos x="94" y="67"/>
                </a:cxn>
                <a:cxn ang="0">
                  <a:pos x="71" y="67"/>
                </a:cxn>
                <a:cxn ang="0">
                  <a:pos x="81" y="19"/>
                </a:cxn>
              </a:cxnLst>
              <a:rect l="0" t="0" r="r" b="b"/>
              <a:pathLst>
                <a:path w="111" h="68">
                  <a:moveTo>
                    <a:pt x="81" y="19"/>
                  </a:moveTo>
                  <a:lnTo>
                    <a:pt x="61" y="67"/>
                  </a:lnTo>
                  <a:lnTo>
                    <a:pt x="34" y="67"/>
                  </a:lnTo>
                  <a:lnTo>
                    <a:pt x="36" y="19"/>
                  </a:lnTo>
                  <a:lnTo>
                    <a:pt x="35" y="19"/>
                  </a:lnTo>
                  <a:lnTo>
                    <a:pt x="24" y="67"/>
                  </a:lnTo>
                  <a:lnTo>
                    <a:pt x="0" y="67"/>
                  </a:lnTo>
                  <a:lnTo>
                    <a:pt x="16" y="0"/>
                  </a:lnTo>
                  <a:lnTo>
                    <a:pt x="54" y="0"/>
                  </a:lnTo>
                  <a:lnTo>
                    <a:pt x="53" y="39"/>
                  </a:lnTo>
                  <a:lnTo>
                    <a:pt x="54" y="39"/>
                  </a:lnTo>
                  <a:lnTo>
                    <a:pt x="70" y="0"/>
                  </a:lnTo>
                  <a:lnTo>
                    <a:pt x="110" y="0"/>
                  </a:lnTo>
                  <a:lnTo>
                    <a:pt x="94" y="67"/>
                  </a:lnTo>
                  <a:lnTo>
                    <a:pt x="71" y="67"/>
                  </a:lnTo>
                  <a:lnTo>
                    <a:pt x="81" y="19"/>
                  </a:lnTo>
                </a:path>
              </a:pathLst>
            </a:custGeom>
            <a:grpFill/>
            <a:ln w="12700" cap="rnd" cmpd="sng">
              <a:noFill/>
              <a:prstDash val="solid"/>
              <a:round/>
              <a:headEnd type="none" w="med" len="med"/>
              <a:tailEnd type="none" w="med" len="med"/>
            </a:ln>
            <a:effectLst/>
          </p:spPr>
          <p:txBody>
            <a:bodyPr/>
            <a:lstStyle/>
            <a:p>
              <a:pPr eaLnBrk="0" hangingPunct="0">
                <a:defRPr/>
              </a:pPr>
              <a:endParaRPr lang="en-US">
                <a:effectLst>
                  <a:outerShdw blurRad="38100" dist="38100" dir="2700000" algn="tl">
                    <a:srgbClr val="C0C0C0"/>
                  </a:outerShdw>
                </a:effectLst>
                <a:latin typeface="Arial" charset="0"/>
                <a:ea typeface="ＭＳ Ｐゴシック" pitchFamily="-112" charset="-128"/>
              </a:endParaRPr>
            </a:p>
          </p:txBody>
        </p:sp>
        <p:sp>
          <p:nvSpPr>
            <p:cNvPr id="19" name="Freeform 16"/>
            <p:cNvSpPr>
              <a:spLocks/>
            </p:cNvSpPr>
            <p:nvPr/>
          </p:nvSpPr>
          <p:spPr bwMode="black">
            <a:xfrm>
              <a:off x="1562" y="3549"/>
              <a:ext cx="82" cy="68"/>
            </a:xfrm>
            <a:custGeom>
              <a:avLst/>
              <a:gdLst/>
              <a:ahLst/>
              <a:cxnLst>
                <a:cxn ang="0">
                  <a:pos x="37" y="0"/>
                </a:cxn>
                <a:cxn ang="0">
                  <a:pos x="73" y="0"/>
                </a:cxn>
                <a:cxn ang="0">
                  <a:pos x="81" y="67"/>
                </a:cxn>
                <a:cxn ang="0">
                  <a:pos x="52" y="67"/>
                </a:cxn>
                <a:cxn ang="0">
                  <a:pos x="51" y="55"/>
                </a:cxn>
                <a:cxn ang="0">
                  <a:pos x="32" y="55"/>
                </a:cxn>
                <a:cxn ang="0">
                  <a:pos x="27" y="67"/>
                </a:cxn>
                <a:cxn ang="0">
                  <a:pos x="0" y="67"/>
                </a:cxn>
                <a:cxn ang="0">
                  <a:pos x="37" y="0"/>
                </a:cxn>
                <a:cxn ang="0">
                  <a:pos x="51" y="39"/>
                </a:cxn>
                <a:cxn ang="0">
                  <a:pos x="51" y="14"/>
                </a:cxn>
                <a:cxn ang="0">
                  <a:pos x="41" y="39"/>
                </a:cxn>
                <a:cxn ang="0">
                  <a:pos x="51" y="39"/>
                </a:cxn>
                <a:cxn ang="0">
                  <a:pos x="37" y="0"/>
                </a:cxn>
              </a:cxnLst>
              <a:rect l="0" t="0" r="r" b="b"/>
              <a:pathLst>
                <a:path w="82" h="68">
                  <a:moveTo>
                    <a:pt x="37" y="0"/>
                  </a:moveTo>
                  <a:lnTo>
                    <a:pt x="73" y="0"/>
                  </a:lnTo>
                  <a:lnTo>
                    <a:pt x="81" y="67"/>
                  </a:lnTo>
                  <a:lnTo>
                    <a:pt x="52" y="67"/>
                  </a:lnTo>
                  <a:lnTo>
                    <a:pt x="51" y="55"/>
                  </a:lnTo>
                  <a:lnTo>
                    <a:pt x="32" y="55"/>
                  </a:lnTo>
                  <a:lnTo>
                    <a:pt x="27" y="67"/>
                  </a:lnTo>
                  <a:lnTo>
                    <a:pt x="0" y="67"/>
                  </a:lnTo>
                  <a:lnTo>
                    <a:pt x="37" y="0"/>
                  </a:lnTo>
                  <a:lnTo>
                    <a:pt x="51" y="39"/>
                  </a:lnTo>
                  <a:lnTo>
                    <a:pt x="51" y="14"/>
                  </a:lnTo>
                  <a:lnTo>
                    <a:pt x="41" y="39"/>
                  </a:lnTo>
                  <a:lnTo>
                    <a:pt x="51" y="39"/>
                  </a:lnTo>
                  <a:lnTo>
                    <a:pt x="37" y="0"/>
                  </a:lnTo>
                </a:path>
              </a:pathLst>
            </a:custGeom>
            <a:grpFill/>
            <a:ln w="12700" cap="rnd" cmpd="sng">
              <a:noFill/>
              <a:prstDash val="solid"/>
              <a:round/>
              <a:headEnd type="none" w="med" len="med"/>
              <a:tailEnd type="none" w="med" len="med"/>
            </a:ln>
            <a:effectLst/>
          </p:spPr>
          <p:txBody>
            <a:bodyPr/>
            <a:lstStyle/>
            <a:p>
              <a:pPr eaLnBrk="0" hangingPunct="0">
                <a:defRPr/>
              </a:pPr>
              <a:endParaRPr lang="en-US">
                <a:effectLst>
                  <a:outerShdw blurRad="38100" dist="38100" dir="2700000" algn="tl">
                    <a:srgbClr val="C0C0C0"/>
                  </a:outerShdw>
                </a:effectLst>
                <a:latin typeface="Arial" charset="0"/>
                <a:ea typeface="ＭＳ Ｐゴシック" pitchFamily="-112" charset="-128"/>
              </a:endParaRPr>
            </a:p>
          </p:txBody>
        </p:sp>
        <p:sp>
          <p:nvSpPr>
            <p:cNvPr id="20" name="Freeform 17"/>
            <p:cNvSpPr>
              <a:spLocks/>
            </p:cNvSpPr>
            <p:nvPr/>
          </p:nvSpPr>
          <p:spPr bwMode="black">
            <a:xfrm>
              <a:off x="1714" y="3549"/>
              <a:ext cx="78" cy="68"/>
            </a:xfrm>
            <a:custGeom>
              <a:avLst/>
              <a:gdLst/>
              <a:ahLst/>
              <a:cxnLst>
                <a:cxn ang="0">
                  <a:pos x="15" y="0"/>
                </a:cxn>
                <a:cxn ang="0">
                  <a:pos x="56" y="0"/>
                </a:cxn>
                <a:cxn ang="0">
                  <a:pos x="73" y="4"/>
                </a:cxn>
                <a:cxn ang="0">
                  <a:pos x="77" y="18"/>
                </a:cxn>
                <a:cxn ang="0">
                  <a:pos x="71" y="27"/>
                </a:cxn>
                <a:cxn ang="0">
                  <a:pos x="58" y="34"/>
                </a:cxn>
                <a:cxn ang="0">
                  <a:pos x="69" y="41"/>
                </a:cxn>
                <a:cxn ang="0">
                  <a:pos x="69" y="52"/>
                </a:cxn>
                <a:cxn ang="0">
                  <a:pos x="69" y="67"/>
                </a:cxn>
                <a:cxn ang="0">
                  <a:pos x="41" y="67"/>
                </a:cxn>
                <a:cxn ang="0">
                  <a:pos x="42" y="47"/>
                </a:cxn>
                <a:cxn ang="0">
                  <a:pos x="36" y="42"/>
                </a:cxn>
                <a:cxn ang="0">
                  <a:pos x="33" y="42"/>
                </a:cxn>
                <a:cxn ang="0">
                  <a:pos x="28" y="67"/>
                </a:cxn>
                <a:cxn ang="0">
                  <a:pos x="0" y="67"/>
                </a:cxn>
                <a:cxn ang="0">
                  <a:pos x="15" y="0"/>
                </a:cxn>
                <a:cxn ang="0">
                  <a:pos x="38" y="28"/>
                </a:cxn>
                <a:cxn ang="0">
                  <a:pos x="46" y="26"/>
                </a:cxn>
                <a:cxn ang="0">
                  <a:pos x="48" y="21"/>
                </a:cxn>
                <a:cxn ang="0">
                  <a:pos x="41" y="15"/>
                </a:cxn>
                <a:cxn ang="0">
                  <a:pos x="39" y="15"/>
                </a:cxn>
                <a:cxn ang="0">
                  <a:pos x="36" y="28"/>
                </a:cxn>
                <a:cxn ang="0">
                  <a:pos x="38" y="28"/>
                </a:cxn>
                <a:cxn ang="0">
                  <a:pos x="15" y="0"/>
                </a:cxn>
              </a:cxnLst>
              <a:rect l="0" t="0" r="r" b="b"/>
              <a:pathLst>
                <a:path w="78" h="68">
                  <a:moveTo>
                    <a:pt x="15" y="0"/>
                  </a:moveTo>
                  <a:lnTo>
                    <a:pt x="56" y="0"/>
                  </a:lnTo>
                  <a:lnTo>
                    <a:pt x="73" y="4"/>
                  </a:lnTo>
                  <a:lnTo>
                    <a:pt x="77" y="18"/>
                  </a:lnTo>
                  <a:lnTo>
                    <a:pt x="71" y="27"/>
                  </a:lnTo>
                  <a:lnTo>
                    <a:pt x="58" y="34"/>
                  </a:lnTo>
                  <a:lnTo>
                    <a:pt x="69" y="41"/>
                  </a:lnTo>
                  <a:lnTo>
                    <a:pt x="69" y="52"/>
                  </a:lnTo>
                  <a:lnTo>
                    <a:pt x="69" y="67"/>
                  </a:lnTo>
                  <a:lnTo>
                    <a:pt x="41" y="67"/>
                  </a:lnTo>
                  <a:lnTo>
                    <a:pt x="42" y="47"/>
                  </a:lnTo>
                  <a:lnTo>
                    <a:pt x="36" y="42"/>
                  </a:lnTo>
                  <a:lnTo>
                    <a:pt x="33" y="42"/>
                  </a:lnTo>
                  <a:lnTo>
                    <a:pt x="28" y="67"/>
                  </a:lnTo>
                  <a:lnTo>
                    <a:pt x="0" y="67"/>
                  </a:lnTo>
                  <a:lnTo>
                    <a:pt x="15" y="0"/>
                  </a:lnTo>
                  <a:lnTo>
                    <a:pt x="38" y="28"/>
                  </a:lnTo>
                  <a:lnTo>
                    <a:pt x="46" y="26"/>
                  </a:lnTo>
                  <a:lnTo>
                    <a:pt x="48" y="21"/>
                  </a:lnTo>
                  <a:lnTo>
                    <a:pt x="41" y="15"/>
                  </a:lnTo>
                  <a:lnTo>
                    <a:pt x="39" y="15"/>
                  </a:lnTo>
                  <a:lnTo>
                    <a:pt x="36" y="28"/>
                  </a:lnTo>
                  <a:lnTo>
                    <a:pt x="38" y="28"/>
                  </a:lnTo>
                  <a:lnTo>
                    <a:pt x="15" y="0"/>
                  </a:lnTo>
                </a:path>
              </a:pathLst>
            </a:custGeom>
            <a:grpFill/>
            <a:ln w="12700" cap="rnd" cmpd="sng">
              <a:noFill/>
              <a:prstDash val="solid"/>
              <a:round/>
              <a:headEnd type="none" w="med" len="med"/>
              <a:tailEnd type="none" w="med" len="med"/>
            </a:ln>
            <a:effectLst/>
          </p:spPr>
          <p:txBody>
            <a:bodyPr/>
            <a:lstStyle/>
            <a:p>
              <a:pPr eaLnBrk="0" hangingPunct="0">
                <a:defRPr/>
              </a:pPr>
              <a:endParaRPr lang="en-US">
                <a:effectLst>
                  <a:outerShdw blurRad="38100" dist="38100" dir="2700000" algn="tl">
                    <a:srgbClr val="C0C0C0"/>
                  </a:outerShdw>
                </a:effectLst>
                <a:latin typeface="Arial" charset="0"/>
                <a:ea typeface="ＭＳ Ｐゴシック" pitchFamily="-112" charset="-128"/>
              </a:endParaRPr>
            </a:p>
          </p:txBody>
        </p:sp>
        <p:sp>
          <p:nvSpPr>
            <p:cNvPr id="21" name="Freeform 18"/>
            <p:cNvSpPr>
              <a:spLocks/>
            </p:cNvSpPr>
            <p:nvPr/>
          </p:nvSpPr>
          <p:spPr bwMode="black">
            <a:xfrm>
              <a:off x="1863" y="3549"/>
              <a:ext cx="65" cy="68"/>
            </a:xfrm>
            <a:custGeom>
              <a:avLst/>
              <a:gdLst/>
              <a:ahLst/>
              <a:cxnLst>
                <a:cxn ang="0">
                  <a:pos x="16" y="18"/>
                </a:cxn>
                <a:cxn ang="0">
                  <a:pos x="0" y="18"/>
                </a:cxn>
                <a:cxn ang="0">
                  <a:pos x="4" y="0"/>
                </a:cxn>
                <a:cxn ang="0">
                  <a:pos x="64" y="0"/>
                </a:cxn>
                <a:cxn ang="0">
                  <a:pos x="60" y="18"/>
                </a:cxn>
                <a:cxn ang="0">
                  <a:pos x="43" y="18"/>
                </a:cxn>
                <a:cxn ang="0">
                  <a:pos x="32" y="67"/>
                </a:cxn>
                <a:cxn ang="0">
                  <a:pos x="6" y="67"/>
                </a:cxn>
                <a:cxn ang="0">
                  <a:pos x="16" y="18"/>
                </a:cxn>
              </a:cxnLst>
              <a:rect l="0" t="0" r="r" b="b"/>
              <a:pathLst>
                <a:path w="65" h="68">
                  <a:moveTo>
                    <a:pt x="16" y="18"/>
                  </a:moveTo>
                  <a:lnTo>
                    <a:pt x="0" y="18"/>
                  </a:lnTo>
                  <a:lnTo>
                    <a:pt x="4" y="0"/>
                  </a:lnTo>
                  <a:lnTo>
                    <a:pt x="64" y="0"/>
                  </a:lnTo>
                  <a:lnTo>
                    <a:pt x="60" y="18"/>
                  </a:lnTo>
                  <a:lnTo>
                    <a:pt x="43" y="18"/>
                  </a:lnTo>
                  <a:lnTo>
                    <a:pt x="32" y="67"/>
                  </a:lnTo>
                  <a:lnTo>
                    <a:pt x="6" y="67"/>
                  </a:lnTo>
                  <a:lnTo>
                    <a:pt x="16" y="18"/>
                  </a:lnTo>
                </a:path>
              </a:pathLst>
            </a:custGeom>
            <a:grpFill/>
            <a:ln w="12700" cap="rnd" cmpd="sng">
              <a:noFill/>
              <a:prstDash val="solid"/>
              <a:round/>
              <a:headEnd type="none" w="med" len="med"/>
              <a:tailEnd type="none" w="med" len="med"/>
            </a:ln>
            <a:effectLst/>
          </p:spPr>
          <p:txBody>
            <a:bodyPr/>
            <a:lstStyle/>
            <a:p>
              <a:pPr eaLnBrk="0" hangingPunct="0">
                <a:defRPr/>
              </a:pPr>
              <a:endParaRPr lang="en-US">
                <a:effectLst>
                  <a:outerShdw blurRad="38100" dist="38100" dir="2700000" algn="tl">
                    <a:srgbClr val="C0C0C0"/>
                  </a:outerShdw>
                </a:effectLst>
                <a:latin typeface="Arial" charset="0"/>
                <a:ea typeface="ＭＳ Ｐゴシック" pitchFamily="-112" charset="-128"/>
              </a:endParaRPr>
            </a:p>
          </p:txBody>
        </p:sp>
        <p:sp>
          <p:nvSpPr>
            <p:cNvPr id="25" name="Freeform 19"/>
            <p:cNvSpPr>
              <a:spLocks/>
            </p:cNvSpPr>
            <p:nvPr/>
          </p:nvSpPr>
          <p:spPr bwMode="black">
            <a:xfrm>
              <a:off x="1985" y="3549"/>
              <a:ext cx="39" cy="68"/>
            </a:xfrm>
            <a:custGeom>
              <a:avLst/>
              <a:gdLst/>
              <a:ahLst/>
              <a:cxnLst>
                <a:cxn ang="0">
                  <a:pos x="12" y="0"/>
                </a:cxn>
                <a:cxn ang="0">
                  <a:pos x="38" y="0"/>
                </a:cxn>
                <a:cxn ang="0">
                  <a:pos x="24" y="67"/>
                </a:cxn>
                <a:cxn ang="0">
                  <a:pos x="0" y="67"/>
                </a:cxn>
                <a:cxn ang="0">
                  <a:pos x="12" y="0"/>
                </a:cxn>
              </a:cxnLst>
              <a:rect l="0" t="0" r="r" b="b"/>
              <a:pathLst>
                <a:path w="39" h="68">
                  <a:moveTo>
                    <a:pt x="12" y="0"/>
                  </a:moveTo>
                  <a:lnTo>
                    <a:pt x="38" y="0"/>
                  </a:lnTo>
                  <a:lnTo>
                    <a:pt x="24" y="67"/>
                  </a:lnTo>
                  <a:lnTo>
                    <a:pt x="0" y="67"/>
                  </a:lnTo>
                  <a:lnTo>
                    <a:pt x="12" y="0"/>
                  </a:lnTo>
                </a:path>
              </a:pathLst>
            </a:custGeom>
            <a:grpFill/>
            <a:ln w="12700" cap="rnd" cmpd="sng">
              <a:noFill/>
              <a:prstDash val="solid"/>
              <a:round/>
              <a:headEnd type="none" w="med" len="med"/>
              <a:tailEnd type="none" w="med" len="med"/>
            </a:ln>
            <a:effectLst/>
          </p:spPr>
          <p:txBody>
            <a:bodyPr/>
            <a:lstStyle/>
            <a:p>
              <a:pPr eaLnBrk="0" hangingPunct="0">
                <a:defRPr/>
              </a:pPr>
              <a:endParaRPr lang="en-US">
                <a:effectLst>
                  <a:outerShdw blurRad="38100" dist="38100" dir="2700000" algn="tl">
                    <a:srgbClr val="C0C0C0"/>
                  </a:outerShdw>
                </a:effectLst>
                <a:latin typeface="Arial" charset="0"/>
                <a:ea typeface="ＭＳ Ｐゴシック" pitchFamily="-112" charset="-128"/>
              </a:endParaRPr>
            </a:p>
          </p:txBody>
        </p:sp>
        <p:sp>
          <p:nvSpPr>
            <p:cNvPr id="26" name="Freeform 20"/>
            <p:cNvSpPr>
              <a:spLocks/>
            </p:cNvSpPr>
            <p:nvPr/>
          </p:nvSpPr>
          <p:spPr bwMode="black">
            <a:xfrm>
              <a:off x="2086" y="3549"/>
              <a:ext cx="87" cy="68"/>
            </a:xfrm>
            <a:custGeom>
              <a:avLst/>
              <a:gdLst/>
              <a:ahLst/>
              <a:cxnLst>
                <a:cxn ang="0">
                  <a:pos x="14" y="0"/>
                </a:cxn>
                <a:cxn ang="0">
                  <a:pos x="48" y="0"/>
                </a:cxn>
                <a:cxn ang="0">
                  <a:pos x="54" y="39"/>
                </a:cxn>
                <a:cxn ang="0">
                  <a:pos x="63" y="0"/>
                </a:cxn>
                <a:cxn ang="0">
                  <a:pos x="86" y="0"/>
                </a:cxn>
                <a:cxn ang="0">
                  <a:pos x="71" y="67"/>
                </a:cxn>
                <a:cxn ang="0">
                  <a:pos x="37" y="67"/>
                </a:cxn>
                <a:cxn ang="0">
                  <a:pos x="32" y="26"/>
                </a:cxn>
                <a:cxn ang="0">
                  <a:pos x="22" y="67"/>
                </a:cxn>
                <a:cxn ang="0">
                  <a:pos x="0" y="67"/>
                </a:cxn>
                <a:cxn ang="0">
                  <a:pos x="14" y="0"/>
                </a:cxn>
              </a:cxnLst>
              <a:rect l="0" t="0" r="r" b="b"/>
              <a:pathLst>
                <a:path w="87" h="68">
                  <a:moveTo>
                    <a:pt x="14" y="0"/>
                  </a:moveTo>
                  <a:lnTo>
                    <a:pt x="48" y="0"/>
                  </a:lnTo>
                  <a:lnTo>
                    <a:pt x="54" y="39"/>
                  </a:lnTo>
                  <a:lnTo>
                    <a:pt x="63" y="0"/>
                  </a:lnTo>
                  <a:lnTo>
                    <a:pt x="86" y="0"/>
                  </a:lnTo>
                  <a:lnTo>
                    <a:pt x="71" y="67"/>
                  </a:lnTo>
                  <a:lnTo>
                    <a:pt x="37" y="67"/>
                  </a:lnTo>
                  <a:lnTo>
                    <a:pt x="32" y="26"/>
                  </a:lnTo>
                  <a:lnTo>
                    <a:pt x="22" y="67"/>
                  </a:lnTo>
                  <a:lnTo>
                    <a:pt x="0" y="67"/>
                  </a:lnTo>
                  <a:lnTo>
                    <a:pt x="14" y="0"/>
                  </a:lnTo>
                </a:path>
              </a:pathLst>
            </a:custGeom>
            <a:grpFill/>
            <a:ln w="12700" cap="rnd" cmpd="sng">
              <a:noFill/>
              <a:prstDash val="solid"/>
              <a:round/>
              <a:headEnd type="none" w="med" len="med"/>
              <a:tailEnd type="none" w="med" len="med"/>
            </a:ln>
            <a:effectLst/>
          </p:spPr>
          <p:txBody>
            <a:bodyPr/>
            <a:lstStyle/>
            <a:p>
              <a:pPr eaLnBrk="0" hangingPunct="0">
                <a:defRPr/>
              </a:pPr>
              <a:endParaRPr lang="en-US">
                <a:effectLst>
                  <a:outerShdw blurRad="38100" dist="38100" dir="2700000" algn="tl">
                    <a:srgbClr val="C0C0C0"/>
                  </a:outerShdw>
                </a:effectLst>
                <a:latin typeface="Arial" charset="0"/>
                <a:ea typeface="ＭＳ Ｐゴシック" pitchFamily="-112" charset="-128"/>
              </a:endParaRPr>
            </a:p>
          </p:txBody>
        </p:sp>
      </p:grpSp>
      <p:sp>
        <p:nvSpPr>
          <p:cNvPr id="7172" name="Rectangle 4"/>
          <p:cNvSpPr>
            <a:spLocks noGrp="1" noChangeArrowheads="1"/>
          </p:cNvSpPr>
          <p:nvPr>
            <p:ph type="ctrTitle"/>
          </p:nvPr>
        </p:nvSpPr>
        <p:spPr>
          <a:xfrm>
            <a:off x="461963" y="1752600"/>
            <a:ext cx="8234565" cy="1143000"/>
          </a:xfrm>
        </p:spPr>
        <p:txBody>
          <a:bodyPr anchor="ctr"/>
          <a:lstStyle>
            <a:lvl1pPr algn="ctr" defTabSz="877888">
              <a:defRPr sz="4400"/>
            </a:lvl1pPr>
          </a:lstStyle>
          <a:p>
            <a:r>
              <a:rPr lang="en-US" dirty="0" smtClean="0"/>
              <a:t>Click to edit Master title style</a:t>
            </a:r>
            <a:endParaRPr lang="en-US" dirty="0"/>
          </a:p>
        </p:txBody>
      </p:sp>
      <p:sp>
        <p:nvSpPr>
          <p:cNvPr id="7173" name="Rectangle 5"/>
          <p:cNvSpPr>
            <a:spLocks noGrp="1" noChangeArrowheads="1"/>
          </p:cNvSpPr>
          <p:nvPr>
            <p:ph type="subTitle" idx="1"/>
          </p:nvPr>
        </p:nvSpPr>
        <p:spPr>
          <a:xfrm>
            <a:off x="552366" y="3186548"/>
            <a:ext cx="8039268" cy="492443"/>
          </a:xfrm>
        </p:spPr>
        <p:txBody>
          <a:bodyPr anchor="ctr"/>
          <a:lstStyle>
            <a:lvl1pPr marL="0" indent="0" algn="ctr">
              <a:spcBef>
                <a:spcPts val="0"/>
              </a:spcBef>
              <a:buFontTx/>
              <a:buNone/>
              <a:defRPr sz="3200">
                <a:effectLst/>
              </a:defRPr>
            </a:lvl1pPr>
          </a:lstStyle>
          <a:p>
            <a:r>
              <a:rPr lang="en-US" dirty="0" smtClean="0"/>
              <a:t>Click to edit Master subtitle style</a:t>
            </a:r>
            <a:endParaRPr lang="en-US" dirty="0"/>
          </a:p>
        </p:txBody>
      </p:sp>
      <p:sp>
        <p:nvSpPr>
          <p:cNvPr id="22" name="Text Placeholder 21"/>
          <p:cNvSpPr>
            <a:spLocks noGrp="1"/>
          </p:cNvSpPr>
          <p:nvPr>
            <p:ph type="body" sz="quarter" idx="10"/>
          </p:nvPr>
        </p:nvSpPr>
        <p:spPr>
          <a:xfrm>
            <a:off x="5052775" y="5370967"/>
            <a:ext cx="3792538" cy="276999"/>
          </a:xfrm>
        </p:spPr>
        <p:txBody>
          <a:bodyPr/>
          <a:lstStyle>
            <a:lvl1pPr marL="0" indent="0">
              <a:buNone/>
              <a:defRPr sz="1800"/>
            </a:lvl1pPr>
            <a:lvl2pPr marL="0" indent="0">
              <a:buNone/>
              <a:defRPr sz="1800"/>
            </a:lvl2pPr>
            <a:lvl3pPr marL="0" indent="0">
              <a:buNone/>
              <a:defRPr sz="1800"/>
            </a:lvl3pPr>
            <a:lvl4pPr marL="0" indent="0">
              <a:buNone/>
              <a:defRPr sz="1800"/>
            </a:lvl4pPr>
            <a:lvl5pPr marL="0" indent="0">
              <a:buNone/>
              <a:defRPr sz="1800"/>
            </a:lvl5pPr>
          </a:lstStyle>
          <a:p>
            <a:pPr lvl="0"/>
            <a:r>
              <a:rPr lang="en-US" dirty="0" smtClean="0"/>
              <a:t>Click to edit Master text styles</a:t>
            </a:r>
          </a:p>
        </p:txBody>
      </p:sp>
      <p:sp>
        <p:nvSpPr>
          <p:cNvPr id="23" name="Text Placeholder 21"/>
          <p:cNvSpPr>
            <a:spLocks noGrp="1"/>
          </p:cNvSpPr>
          <p:nvPr>
            <p:ph type="body" sz="quarter" idx="11"/>
          </p:nvPr>
        </p:nvSpPr>
        <p:spPr>
          <a:xfrm>
            <a:off x="5052775" y="5652182"/>
            <a:ext cx="3792538" cy="246221"/>
          </a:xfrm>
        </p:spPr>
        <p:txBody>
          <a:bodyPr/>
          <a:lstStyle>
            <a:lvl1pPr marL="0" indent="0">
              <a:buNone/>
              <a:defRPr sz="1600"/>
            </a:lvl1pPr>
            <a:lvl2pPr marL="0" indent="0">
              <a:buNone/>
              <a:defRPr sz="1800"/>
            </a:lvl2pPr>
            <a:lvl3pPr marL="0" indent="0">
              <a:buNone/>
              <a:defRPr sz="1800"/>
            </a:lvl3pPr>
            <a:lvl4pPr marL="0" indent="0">
              <a:buNone/>
              <a:defRPr sz="1800"/>
            </a:lvl4pPr>
            <a:lvl5pPr marL="0" indent="0">
              <a:buNone/>
              <a:defRPr sz="1800"/>
            </a:lvl5pPr>
          </a:lstStyle>
          <a:p>
            <a:pPr lvl="0"/>
            <a:r>
              <a:rPr lang="en-US" dirty="0" smtClean="0"/>
              <a:t>Click to edit Master text styles</a:t>
            </a:r>
          </a:p>
        </p:txBody>
      </p:sp>
      <p:sp>
        <p:nvSpPr>
          <p:cNvPr id="24" name="Text Placeholder 21"/>
          <p:cNvSpPr>
            <a:spLocks noGrp="1"/>
          </p:cNvSpPr>
          <p:nvPr>
            <p:ph type="body" sz="quarter" idx="12"/>
          </p:nvPr>
        </p:nvSpPr>
        <p:spPr>
          <a:xfrm>
            <a:off x="2863194" y="3992110"/>
            <a:ext cx="3420788" cy="738664"/>
          </a:xfrm>
        </p:spPr>
        <p:txBody>
          <a:bodyPr/>
          <a:lstStyle>
            <a:lvl1pPr marL="0" indent="0" algn="ctr">
              <a:spcBef>
                <a:spcPts val="0"/>
              </a:spcBef>
              <a:buNone/>
              <a:defRPr sz="2400"/>
            </a:lvl1pPr>
            <a:lvl2pPr marL="0" indent="0">
              <a:buNone/>
              <a:defRPr sz="1800"/>
            </a:lvl2pPr>
            <a:lvl3pPr marL="0" indent="0">
              <a:buNone/>
              <a:defRPr sz="1800"/>
            </a:lvl3pPr>
            <a:lvl4pPr marL="0" indent="0">
              <a:buNone/>
              <a:defRPr sz="1800"/>
            </a:lvl4pPr>
            <a:lvl5pPr marL="0" indent="0">
              <a:buNone/>
              <a:defRPr sz="1800"/>
            </a:lvl5pPr>
          </a:lstStyle>
          <a:p>
            <a:pPr lvl="0"/>
            <a:r>
              <a:rPr lang="en-US" dirty="0" smtClean="0"/>
              <a:t>Click to edit Master text styles</a:t>
            </a:r>
          </a:p>
        </p:txBody>
      </p:sp>
    </p:spTree>
    <p:extLst>
      <p:ext uri="{BB962C8B-B14F-4D97-AF65-F5344CB8AC3E}">
        <p14:creationId xmlns:p14="http://schemas.microsoft.com/office/powerpoint/2010/main" val="2177635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485A56-0563-4AA2-B085-DD2FEB5B0F00}" type="datetimeFigureOut">
              <a:rPr lang="en-US" smtClean="0">
                <a:solidFill>
                  <a:prstClr val="black">
                    <a:tint val="75000"/>
                  </a:prstClr>
                </a:solidFill>
              </a:rPr>
              <a:pPr/>
              <a:t>2/2/2017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8FC8326-F4EE-492C-BA11-476D73CBAB6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25951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C485A56-0563-4AA2-B085-DD2FEB5B0F00}" type="datetimeFigureOut">
              <a:rPr lang="en-US" smtClean="0">
                <a:solidFill>
                  <a:prstClr val="black">
                    <a:tint val="75000"/>
                  </a:prstClr>
                </a:solidFill>
              </a:rPr>
              <a:pPr/>
              <a:t>2/2/2017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8FC8326-F4EE-492C-BA11-476D73CBAB6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652839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C485A56-0563-4AA2-B085-DD2FEB5B0F00}" type="datetimeFigureOut">
              <a:rPr lang="en-US" smtClean="0">
                <a:solidFill>
                  <a:prstClr val="black">
                    <a:tint val="75000"/>
                  </a:prstClr>
                </a:solidFill>
              </a:rPr>
              <a:pPr/>
              <a:t>2/2/2017</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8FC8326-F4EE-492C-BA11-476D73CBAB6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993187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C485A56-0563-4AA2-B085-DD2FEB5B0F00}" type="datetimeFigureOut">
              <a:rPr lang="en-US" smtClean="0">
                <a:solidFill>
                  <a:prstClr val="black">
                    <a:tint val="75000"/>
                  </a:prstClr>
                </a:solidFill>
              </a:rPr>
              <a:pPr/>
              <a:t>2/2/2017</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8FC8326-F4EE-492C-BA11-476D73CBAB6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143367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485A56-0563-4AA2-B085-DD2FEB5B0F00}" type="datetimeFigureOut">
              <a:rPr lang="en-US" smtClean="0">
                <a:solidFill>
                  <a:prstClr val="black">
                    <a:tint val="75000"/>
                  </a:prstClr>
                </a:solidFill>
              </a:rPr>
              <a:pPr/>
              <a:t>2/2/2017</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8FC8326-F4EE-492C-BA11-476D73CBAB6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545471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485A56-0563-4AA2-B085-DD2FEB5B0F00}" type="datetimeFigureOut">
              <a:rPr lang="en-US" smtClean="0">
                <a:solidFill>
                  <a:prstClr val="black">
                    <a:tint val="75000"/>
                  </a:prstClr>
                </a:solidFill>
              </a:rPr>
              <a:pPr/>
              <a:t>2/2/2017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8FC8326-F4EE-492C-BA11-476D73CBAB6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450977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485A56-0563-4AA2-B085-DD2FEB5B0F00}" type="datetimeFigureOut">
              <a:rPr lang="en-US" smtClean="0">
                <a:solidFill>
                  <a:prstClr val="black">
                    <a:tint val="75000"/>
                  </a:prstClr>
                </a:solidFill>
              </a:rPr>
              <a:pPr/>
              <a:t>2/2/2017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8FC8326-F4EE-492C-BA11-476D73CBAB6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323089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C485A56-0563-4AA2-B085-DD2FEB5B0F00}" type="datetimeFigureOut">
              <a:rPr lang="en-US" smtClean="0">
                <a:solidFill>
                  <a:prstClr val="black">
                    <a:tint val="75000"/>
                  </a:prstClr>
                </a:solidFill>
              </a:rPr>
              <a:pPr/>
              <a:t>2/2/2017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8FC8326-F4EE-492C-BA11-476D73CBAB6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18320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C485A56-0563-4AA2-B085-DD2FEB5B0F00}" type="datetimeFigureOut">
              <a:rPr lang="en-US" smtClean="0">
                <a:solidFill>
                  <a:prstClr val="black">
                    <a:tint val="75000"/>
                  </a:prstClr>
                </a:solidFill>
              </a:rPr>
              <a:pPr/>
              <a:t>2/2/2017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8FC8326-F4EE-492C-BA11-476D73CBAB6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64157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smtClean="0"/>
              <a:t>Click to edit Master title style</a:t>
            </a:r>
            <a:endParaRPr lang="en-US"/>
          </a:p>
        </p:txBody>
      </p:sp>
      <p:sp>
        <p:nvSpPr>
          <p:cNvPr id="3" name="Content Placeholder 2"/>
          <p:cNvSpPr>
            <a:spLocks noGrp="1"/>
          </p:cNvSpPr>
          <p:nvPr>
            <p:ph idx="1"/>
          </p:nvPr>
        </p:nvSpPr>
        <p:spPr>
          <a:xfrm>
            <a:off x="461963" y="1354592"/>
            <a:ext cx="8224837" cy="1255728"/>
          </a:xfrm>
        </p:spPr>
        <p:txBody>
          <a:bodyPr/>
          <a:lstStyle>
            <a:lvl1pPr>
              <a:defRPr>
                <a:effectLst/>
              </a:defRPr>
            </a:lvl1pPr>
            <a:lvl2pPr>
              <a:defRPr>
                <a:effectLst/>
              </a:defRPr>
            </a:lvl2pPr>
            <a:lvl3pPr>
              <a:buSzPct val="80000"/>
              <a:defRPr>
                <a:effectLst/>
              </a:defRPr>
            </a:lvl3pPr>
            <a:lvl4pPr>
              <a:defRPr>
                <a:effectLst>
                  <a:outerShdw blurRad="38100" dist="38100" dir="2700000" algn="tl">
                    <a:srgbClr val="000000">
                      <a:alpha val="43137"/>
                    </a:srgbClr>
                  </a:outerShdw>
                </a:effectLst>
              </a:defRPr>
            </a:lvl4pPr>
            <a:lvl5pPr>
              <a:defRPr>
                <a:effectLst>
                  <a:outerShdw blurRad="38100" dist="38100" dir="2700000" algn="tl">
                    <a:srgbClr val="000000">
                      <a:alpha val="43137"/>
                    </a:srgbClr>
                  </a:outerShdw>
                </a:effectLst>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267144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61963" y="458991"/>
            <a:ext cx="7312025" cy="531812"/>
          </a:xfrm>
        </p:spPr>
        <p:txBody>
          <a:bodyPr/>
          <a:lstStyle>
            <a:lvl1pPr>
              <a:defRPr>
                <a:effectLst/>
              </a:defRPr>
            </a:lvl1pPr>
          </a:lstStyle>
          <a:p>
            <a:r>
              <a:rPr lang="en-US" dirty="0" smtClean="0"/>
              <a:t>Click to edit Master title style</a:t>
            </a:r>
            <a:endParaRPr lang="en-US" dirty="0"/>
          </a:p>
        </p:txBody>
      </p:sp>
    </p:spTree>
    <p:extLst>
      <p:ext uri="{BB962C8B-B14F-4D97-AF65-F5344CB8AC3E}">
        <p14:creationId xmlns:p14="http://schemas.microsoft.com/office/powerpoint/2010/main" val="897054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66928" y="2251358"/>
            <a:ext cx="8234160" cy="1477328"/>
          </a:xfrm>
        </p:spPr>
        <p:txBody>
          <a:bodyPr anchor="ctr">
            <a:spAutoFit/>
          </a:bodyPr>
          <a:lstStyle>
            <a:lvl1pPr algn="ctr">
              <a:defRPr sz="4800">
                <a:effectLst/>
              </a:defRPr>
            </a:lvl1pPr>
          </a:lstStyle>
          <a:p>
            <a:r>
              <a:rPr lang="en-US" dirty="0" smtClean="0"/>
              <a:t>Click to edit Master title style</a:t>
            </a:r>
            <a:endParaRPr lang="en-US" dirty="0"/>
          </a:p>
        </p:txBody>
      </p:sp>
    </p:spTree>
    <p:extLst>
      <p:ext uri="{BB962C8B-B14F-4D97-AF65-F5344CB8AC3E}">
        <p14:creationId xmlns:p14="http://schemas.microsoft.com/office/powerpoint/2010/main" val="2557014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4136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tar">
    <p:spTree>
      <p:nvGrpSpPr>
        <p:cNvPr id="1" name=""/>
        <p:cNvGrpSpPr/>
        <p:nvPr/>
      </p:nvGrpSpPr>
      <p:grpSpPr>
        <a:xfrm>
          <a:off x="0" y="0"/>
          <a:ext cx="0" cy="0"/>
          <a:chOff x="0" y="0"/>
          <a:chExt cx="0" cy="0"/>
        </a:xfrm>
      </p:grpSpPr>
      <p:sp>
        <p:nvSpPr>
          <p:cNvPr id="2" name="Freeform 2"/>
          <p:cNvSpPr>
            <a:spLocks/>
          </p:cNvSpPr>
          <p:nvPr userDrawn="1"/>
        </p:nvSpPr>
        <p:spPr bwMode="black">
          <a:xfrm>
            <a:off x="969963" y="1962150"/>
            <a:ext cx="7204075" cy="2592388"/>
          </a:xfrm>
          <a:custGeom>
            <a:avLst/>
            <a:gdLst/>
            <a:ahLst/>
            <a:cxnLst>
              <a:cxn ang="0">
                <a:pos x="1158" y="163"/>
              </a:cxn>
              <a:cxn ang="0">
                <a:pos x="950" y="163"/>
              </a:cxn>
              <a:cxn ang="0">
                <a:pos x="1002" y="0"/>
              </a:cxn>
              <a:cxn ang="0">
                <a:pos x="825" y="163"/>
              </a:cxn>
              <a:cxn ang="0">
                <a:pos x="4" y="163"/>
              </a:cxn>
              <a:cxn ang="0">
                <a:pos x="0" y="164"/>
              </a:cxn>
              <a:cxn ang="0">
                <a:pos x="4" y="165"/>
              </a:cxn>
              <a:cxn ang="0">
                <a:pos x="130" y="167"/>
              </a:cxn>
              <a:cxn ang="0">
                <a:pos x="408" y="170"/>
              </a:cxn>
              <a:cxn ang="0">
                <a:pos x="810" y="176"/>
              </a:cxn>
              <a:cxn ang="0">
                <a:pos x="736" y="245"/>
              </a:cxn>
              <a:cxn ang="0">
                <a:pos x="710" y="272"/>
              </a:cxn>
              <a:cxn ang="0">
                <a:pos x="712" y="272"/>
              </a:cxn>
              <a:cxn ang="0">
                <a:pos x="744" y="245"/>
              </a:cxn>
              <a:cxn ang="0">
                <a:pos x="826" y="177"/>
              </a:cxn>
              <a:cxn ang="0">
                <a:pos x="929" y="177"/>
              </a:cxn>
              <a:cxn ang="0">
                <a:pos x="918" y="217"/>
              </a:cxn>
              <a:cxn ang="0">
                <a:pos x="909" y="255"/>
              </a:cxn>
              <a:cxn ang="0">
                <a:pos x="696" y="353"/>
              </a:cxn>
              <a:cxn ang="0">
                <a:pos x="577" y="408"/>
              </a:cxn>
              <a:cxn ang="0">
                <a:pos x="580" y="409"/>
              </a:cxn>
              <a:cxn ang="0">
                <a:pos x="691" y="361"/>
              </a:cxn>
              <a:cxn ang="0">
                <a:pos x="906" y="268"/>
              </a:cxn>
              <a:cxn ang="0">
                <a:pos x="879" y="374"/>
              </a:cxn>
              <a:cxn ang="0">
                <a:pos x="868" y="414"/>
              </a:cxn>
              <a:cxn ang="0">
                <a:pos x="868" y="416"/>
              </a:cxn>
              <a:cxn ang="0">
                <a:pos x="871" y="415"/>
              </a:cxn>
              <a:cxn ang="0">
                <a:pos x="885" y="373"/>
              </a:cxn>
              <a:cxn ang="0">
                <a:pos x="918" y="262"/>
              </a:cxn>
              <a:cxn ang="0">
                <a:pos x="1006" y="225"/>
              </a:cxn>
              <a:cxn ang="0">
                <a:pos x="1084" y="192"/>
              </a:cxn>
              <a:cxn ang="0">
                <a:pos x="1158" y="163"/>
              </a:cxn>
              <a:cxn ang="0">
                <a:pos x="843" y="163"/>
              </a:cxn>
              <a:cxn ang="0">
                <a:pos x="924" y="95"/>
              </a:cxn>
              <a:cxn ang="0">
                <a:pos x="956" y="68"/>
              </a:cxn>
              <a:cxn ang="0">
                <a:pos x="932" y="163"/>
              </a:cxn>
              <a:cxn ang="0">
                <a:pos x="843" y="163"/>
              </a:cxn>
              <a:cxn ang="0">
                <a:pos x="1158" y="163"/>
              </a:cxn>
              <a:cxn ang="0">
                <a:pos x="945" y="179"/>
              </a:cxn>
              <a:cxn ang="0">
                <a:pos x="1068" y="181"/>
              </a:cxn>
              <a:cxn ang="0">
                <a:pos x="1028" y="200"/>
              </a:cxn>
              <a:cxn ang="0">
                <a:pos x="924" y="248"/>
              </a:cxn>
              <a:cxn ang="0">
                <a:pos x="945" y="179"/>
              </a:cxn>
              <a:cxn ang="0">
                <a:pos x="1158" y="163"/>
              </a:cxn>
            </a:cxnLst>
            <a:rect l="0" t="0" r="r" b="b"/>
            <a:pathLst>
              <a:path w="1159" h="417">
                <a:moveTo>
                  <a:pt x="1158" y="163"/>
                </a:moveTo>
                <a:lnTo>
                  <a:pt x="950" y="163"/>
                </a:lnTo>
                <a:lnTo>
                  <a:pt x="1002" y="0"/>
                </a:lnTo>
                <a:lnTo>
                  <a:pt x="825" y="163"/>
                </a:lnTo>
                <a:lnTo>
                  <a:pt x="4" y="163"/>
                </a:lnTo>
                <a:lnTo>
                  <a:pt x="0" y="164"/>
                </a:lnTo>
                <a:lnTo>
                  <a:pt x="4" y="165"/>
                </a:lnTo>
                <a:lnTo>
                  <a:pt x="130" y="167"/>
                </a:lnTo>
                <a:lnTo>
                  <a:pt x="408" y="170"/>
                </a:lnTo>
                <a:lnTo>
                  <a:pt x="810" y="176"/>
                </a:lnTo>
                <a:lnTo>
                  <a:pt x="736" y="245"/>
                </a:lnTo>
                <a:lnTo>
                  <a:pt x="710" y="272"/>
                </a:lnTo>
                <a:lnTo>
                  <a:pt x="712" y="272"/>
                </a:lnTo>
                <a:lnTo>
                  <a:pt x="744" y="245"/>
                </a:lnTo>
                <a:lnTo>
                  <a:pt x="826" y="177"/>
                </a:lnTo>
                <a:lnTo>
                  <a:pt x="929" y="177"/>
                </a:lnTo>
                <a:lnTo>
                  <a:pt x="918" y="217"/>
                </a:lnTo>
                <a:lnTo>
                  <a:pt x="909" y="255"/>
                </a:lnTo>
                <a:lnTo>
                  <a:pt x="696" y="353"/>
                </a:lnTo>
                <a:lnTo>
                  <a:pt x="577" y="408"/>
                </a:lnTo>
                <a:lnTo>
                  <a:pt x="580" y="409"/>
                </a:lnTo>
                <a:lnTo>
                  <a:pt x="691" y="361"/>
                </a:lnTo>
                <a:lnTo>
                  <a:pt x="906" y="268"/>
                </a:lnTo>
                <a:lnTo>
                  <a:pt x="879" y="374"/>
                </a:lnTo>
                <a:lnTo>
                  <a:pt x="868" y="414"/>
                </a:lnTo>
                <a:lnTo>
                  <a:pt x="868" y="416"/>
                </a:lnTo>
                <a:lnTo>
                  <a:pt x="871" y="415"/>
                </a:lnTo>
                <a:lnTo>
                  <a:pt x="885" y="373"/>
                </a:lnTo>
                <a:lnTo>
                  <a:pt x="918" y="262"/>
                </a:lnTo>
                <a:lnTo>
                  <a:pt x="1006" y="225"/>
                </a:lnTo>
                <a:lnTo>
                  <a:pt x="1084" y="192"/>
                </a:lnTo>
                <a:lnTo>
                  <a:pt x="1158" y="163"/>
                </a:lnTo>
                <a:lnTo>
                  <a:pt x="843" y="163"/>
                </a:lnTo>
                <a:lnTo>
                  <a:pt x="924" y="95"/>
                </a:lnTo>
                <a:lnTo>
                  <a:pt x="956" y="68"/>
                </a:lnTo>
                <a:lnTo>
                  <a:pt x="932" y="163"/>
                </a:lnTo>
                <a:lnTo>
                  <a:pt x="843" y="163"/>
                </a:lnTo>
                <a:lnTo>
                  <a:pt x="1158" y="163"/>
                </a:lnTo>
                <a:lnTo>
                  <a:pt x="945" y="179"/>
                </a:lnTo>
                <a:lnTo>
                  <a:pt x="1068" y="181"/>
                </a:lnTo>
                <a:lnTo>
                  <a:pt x="1028" y="200"/>
                </a:lnTo>
                <a:lnTo>
                  <a:pt x="924" y="248"/>
                </a:lnTo>
                <a:lnTo>
                  <a:pt x="945" y="179"/>
                </a:lnTo>
                <a:lnTo>
                  <a:pt x="1158" y="163"/>
                </a:lnTo>
              </a:path>
            </a:pathLst>
          </a:custGeom>
          <a:solidFill>
            <a:schemeClr val="bg1"/>
          </a:solidFill>
          <a:ln w="127000" cap="rnd" cmpd="sng">
            <a:noFill/>
            <a:prstDash val="solid"/>
            <a:round/>
            <a:headEnd type="none" w="med" len="med"/>
            <a:tailEnd type="none" w="med" len="med"/>
          </a:ln>
          <a:effectLst/>
        </p:spPr>
        <p:txBody>
          <a:bodyPr/>
          <a:lstStyle/>
          <a:p>
            <a:pPr eaLnBrk="0" hangingPunct="0">
              <a:defRPr/>
            </a:pPr>
            <a:endParaRPr lang="en-US">
              <a:effectLst>
                <a:outerShdw blurRad="38100" dist="38100" dir="2700000" algn="tl">
                  <a:srgbClr val="C0C0C0"/>
                </a:outerShdw>
              </a:effectLst>
              <a:latin typeface="Arial" charset="0"/>
              <a:ea typeface="ＭＳ Ｐゴシック" pitchFamily="-112" charset="-128"/>
            </a:endParaRPr>
          </a:p>
        </p:txBody>
      </p:sp>
    </p:spTree>
    <p:extLst>
      <p:ext uri="{BB962C8B-B14F-4D97-AF65-F5344CB8AC3E}">
        <p14:creationId xmlns:p14="http://schemas.microsoft.com/office/powerpoint/2010/main" val="2782411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Click to edit Master title style</a:t>
            </a:r>
            <a:endParaRPr lang="en-US"/>
          </a:p>
        </p:txBody>
      </p:sp>
    </p:spTree>
    <p:extLst>
      <p:ext uri="{BB962C8B-B14F-4D97-AF65-F5344CB8AC3E}">
        <p14:creationId xmlns:p14="http://schemas.microsoft.com/office/powerpoint/2010/main" val="294441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C485A56-0563-4AA2-B085-DD2FEB5B0F00}" type="datetimeFigureOut">
              <a:rPr lang="en-US" smtClean="0">
                <a:solidFill>
                  <a:prstClr val="black">
                    <a:tint val="75000"/>
                  </a:prstClr>
                </a:solidFill>
              </a:rPr>
              <a:pPr/>
              <a:t>2/2/2017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8FC8326-F4EE-492C-BA11-476D73CBAB6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42307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C485A56-0563-4AA2-B085-DD2FEB5B0F00}" type="datetimeFigureOut">
              <a:rPr lang="en-US" smtClean="0">
                <a:solidFill>
                  <a:prstClr val="black">
                    <a:tint val="75000"/>
                  </a:prstClr>
                </a:solidFill>
              </a:rPr>
              <a:pPr/>
              <a:t>2/2/2017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8FC8326-F4EE-492C-BA11-476D73CBAB6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4847945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theme" Target="../theme/theme3.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8701088" y="6632575"/>
            <a:ext cx="442912" cy="225425"/>
          </a:xfrm>
          <a:prstGeom prst="rect">
            <a:avLst/>
          </a:prstGeom>
          <a:noFill/>
          <a:ln w="12700">
            <a:noFill/>
            <a:miter lim="800000"/>
            <a:headEnd/>
            <a:tailEnd/>
          </a:ln>
          <a:effectLst/>
        </p:spPr>
        <p:txBody>
          <a:bodyPr lIns="0" tIns="0" rIns="0" bIns="0"/>
          <a:lstStyle/>
          <a:p>
            <a:pPr defTabSz="887413" eaLnBrk="0" hangingPunct="0">
              <a:spcBef>
                <a:spcPct val="50000"/>
              </a:spcBef>
              <a:defRPr/>
            </a:pPr>
            <a:fld id="{DA1619BE-2E91-4008-BAEA-D747514A51AB}" type="slidenum">
              <a:rPr lang="en-US" sz="800" b="0">
                <a:solidFill>
                  <a:schemeClr val="bg2"/>
                </a:solidFill>
                <a:latin typeface="Arial" charset="0"/>
                <a:ea typeface="ＭＳ Ｐゴシック" pitchFamily="-112" charset="-128"/>
              </a:rPr>
              <a:pPr defTabSz="887413" eaLnBrk="0" hangingPunct="0">
                <a:spcBef>
                  <a:spcPct val="50000"/>
                </a:spcBef>
                <a:defRPr/>
              </a:pPr>
              <a:t>‹#›</a:t>
            </a:fld>
            <a:endParaRPr lang="en-US" sz="800" b="0" dirty="0">
              <a:solidFill>
                <a:schemeClr val="bg2"/>
              </a:solidFill>
              <a:latin typeface="Arial" charset="0"/>
              <a:ea typeface="ＭＳ Ｐゴシック" pitchFamily="-112" charset="-128"/>
            </a:endParaRPr>
          </a:p>
        </p:txBody>
      </p:sp>
      <p:sp>
        <p:nvSpPr>
          <p:cNvPr id="1027" name="Rectangle 4"/>
          <p:cNvSpPr>
            <a:spLocks noGrp="1" noChangeArrowheads="1"/>
          </p:cNvSpPr>
          <p:nvPr>
            <p:ph type="title"/>
          </p:nvPr>
        </p:nvSpPr>
        <p:spPr bwMode="auto">
          <a:xfrm>
            <a:off x="461963" y="458788"/>
            <a:ext cx="7312025" cy="53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5"/>
          <p:cNvSpPr>
            <a:spLocks noGrp="1" noChangeArrowheads="1"/>
          </p:cNvSpPr>
          <p:nvPr>
            <p:ph type="body" idx="1"/>
          </p:nvPr>
        </p:nvSpPr>
        <p:spPr bwMode="auto">
          <a:xfrm>
            <a:off x="461963" y="1304925"/>
            <a:ext cx="8234362" cy="1255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ltLang="en-US" smtClean="0"/>
              <a:t>Click to edit Master text styles</a:t>
            </a:r>
          </a:p>
          <a:p>
            <a:pPr lvl="1"/>
            <a:r>
              <a:rPr lang="en-US" altLang="en-US" smtClean="0"/>
              <a:t>Second level</a:t>
            </a:r>
          </a:p>
          <a:p>
            <a:pPr lvl="2"/>
            <a:r>
              <a:rPr lang="en-US" altLang="en-US" smtClean="0"/>
              <a:t>Third level</a:t>
            </a:r>
          </a:p>
        </p:txBody>
      </p:sp>
      <p:sp>
        <p:nvSpPr>
          <p:cNvPr id="1030" name="Freeform 6"/>
          <p:cNvSpPr>
            <a:spLocks noChangeAspect="1"/>
          </p:cNvSpPr>
          <p:nvPr/>
        </p:nvSpPr>
        <p:spPr bwMode="black">
          <a:xfrm>
            <a:off x="7083425" y="220663"/>
            <a:ext cx="1600200" cy="576262"/>
          </a:xfrm>
          <a:custGeom>
            <a:avLst/>
            <a:gdLst/>
            <a:ahLst/>
            <a:cxnLst>
              <a:cxn ang="0">
                <a:pos x="1158" y="163"/>
              </a:cxn>
              <a:cxn ang="0">
                <a:pos x="950" y="163"/>
              </a:cxn>
              <a:cxn ang="0">
                <a:pos x="1002" y="0"/>
              </a:cxn>
              <a:cxn ang="0">
                <a:pos x="825" y="163"/>
              </a:cxn>
              <a:cxn ang="0">
                <a:pos x="4" y="163"/>
              </a:cxn>
              <a:cxn ang="0">
                <a:pos x="0" y="164"/>
              </a:cxn>
              <a:cxn ang="0">
                <a:pos x="4" y="165"/>
              </a:cxn>
              <a:cxn ang="0">
                <a:pos x="130" y="167"/>
              </a:cxn>
              <a:cxn ang="0">
                <a:pos x="408" y="170"/>
              </a:cxn>
              <a:cxn ang="0">
                <a:pos x="810" y="176"/>
              </a:cxn>
              <a:cxn ang="0">
                <a:pos x="736" y="245"/>
              </a:cxn>
              <a:cxn ang="0">
                <a:pos x="710" y="272"/>
              </a:cxn>
              <a:cxn ang="0">
                <a:pos x="712" y="272"/>
              </a:cxn>
              <a:cxn ang="0">
                <a:pos x="744" y="245"/>
              </a:cxn>
              <a:cxn ang="0">
                <a:pos x="826" y="177"/>
              </a:cxn>
              <a:cxn ang="0">
                <a:pos x="929" y="177"/>
              </a:cxn>
              <a:cxn ang="0">
                <a:pos x="918" y="217"/>
              </a:cxn>
              <a:cxn ang="0">
                <a:pos x="909" y="255"/>
              </a:cxn>
              <a:cxn ang="0">
                <a:pos x="696" y="353"/>
              </a:cxn>
              <a:cxn ang="0">
                <a:pos x="577" y="408"/>
              </a:cxn>
              <a:cxn ang="0">
                <a:pos x="580" y="409"/>
              </a:cxn>
              <a:cxn ang="0">
                <a:pos x="691" y="361"/>
              </a:cxn>
              <a:cxn ang="0">
                <a:pos x="906" y="268"/>
              </a:cxn>
              <a:cxn ang="0">
                <a:pos x="879" y="374"/>
              </a:cxn>
              <a:cxn ang="0">
                <a:pos x="868" y="414"/>
              </a:cxn>
              <a:cxn ang="0">
                <a:pos x="868" y="416"/>
              </a:cxn>
              <a:cxn ang="0">
                <a:pos x="871" y="415"/>
              </a:cxn>
              <a:cxn ang="0">
                <a:pos x="885" y="373"/>
              </a:cxn>
              <a:cxn ang="0">
                <a:pos x="918" y="262"/>
              </a:cxn>
              <a:cxn ang="0">
                <a:pos x="1006" y="225"/>
              </a:cxn>
              <a:cxn ang="0">
                <a:pos x="1084" y="192"/>
              </a:cxn>
              <a:cxn ang="0">
                <a:pos x="1158" y="163"/>
              </a:cxn>
              <a:cxn ang="0">
                <a:pos x="843" y="163"/>
              </a:cxn>
              <a:cxn ang="0">
                <a:pos x="924" y="95"/>
              </a:cxn>
              <a:cxn ang="0">
                <a:pos x="956" y="68"/>
              </a:cxn>
              <a:cxn ang="0">
                <a:pos x="932" y="163"/>
              </a:cxn>
              <a:cxn ang="0">
                <a:pos x="843" y="163"/>
              </a:cxn>
              <a:cxn ang="0">
                <a:pos x="1158" y="163"/>
              </a:cxn>
              <a:cxn ang="0">
                <a:pos x="945" y="179"/>
              </a:cxn>
              <a:cxn ang="0">
                <a:pos x="1068" y="181"/>
              </a:cxn>
              <a:cxn ang="0">
                <a:pos x="1028" y="200"/>
              </a:cxn>
              <a:cxn ang="0">
                <a:pos x="924" y="248"/>
              </a:cxn>
              <a:cxn ang="0">
                <a:pos x="945" y="179"/>
              </a:cxn>
              <a:cxn ang="0">
                <a:pos x="1158" y="163"/>
              </a:cxn>
            </a:cxnLst>
            <a:rect l="0" t="0" r="r" b="b"/>
            <a:pathLst>
              <a:path w="1159" h="417">
                <a:moveTo>
                  <a:pt x="1158" y="163"/>
                </a:moveTo>
                <a:lnTo>
                  <a:pt x="950" y="163"/>
                </a:lnTo>
                <a:lnTo>
                  <a:pt x="1002" y="0"/>
                </a:lnTo>
                <a:lnTo>
                  <a:pt x="825" y="163"/>
                </a:lnTo>
                <a:lnTo>
                  <a:pt x="4" y="163"/>
                </a:lnTo>
                <a:lnTo>
                  <a:pt x="0" y="164"/>
                </a:lnTo>
                <a:lnTo>
                  <a:pt x="4" y="165"/>
                </a:lnTo>
                <a:lnTo>
                  <a:pt x="130" y="167"/>
                </a:lnTo>
                <a:lnTo>
                  <a:pt x="408" y="170"/>
                </a:lnTo>
                <a:lnTo>
                  <a:pt x="810" y="176"/>
                </a:lnTo>
                <a:lnTo>
                  <a:pt x="736" y="245"/>
                </a:lnTo>
                <a:lnTo>
                  <a:pt x="710" y="272"/>
                </a:lnTo>
                <a:lnTo>
                  <a:pt x="712" y="272"/>
                </a:lnTo>
                <a:lnTo>
                  <a:pt x="744" y="245"/>
                </a:lnTo>
                <a:lnTo>
                  <a:pt x="826" y="177"/>
                </a:lnTo>
                <a:lnTo>
                  <a:pt x="929" y="177"/>
                </a:lnTo>
                <a:lnTo>
                  <a:pt x="918" y="217"/>
                </a:lnTo>
                <a:lnTo>
                  <a:pt x="909" y="255"/>
                </a:lnTo>
                <a:lnTo>
                  <a:pt x="696" y="353"/>
                </a:lnTo>
                <a:lnTo>
                  <a:pt x="577" y="408"/>
                </a:lnTo>
                <a:lnTo>
                  <a:pt x="580" y="409"/>
                </a:lnTo>
                <a:lnTo>
                  <a:pt x="691" y="361"/>
                </a:lnTo>
                <a:lnTo>
                  <a:pt x="906" y="268"/>
                </a:lnTo>
                <a:lnTo>
                  <a:pt x="879" y="374"/>
                </a:lnTo>
                <a:lnTo>
                  <a:pt x="868" y="414"/>
                </a:lnTo>
                <a:lnTo>
                  <a:pt x="868" y="416"/>
                </a:lnTo>
                <a:lnTo>
                  <a:pt x="871" y="415"/>
                </a:lnTo>
                <a:lnTo>
                  <a:pt x="885" y="373"/>
                </a:lnTo>
                <a:lnTo>
                  <a:pt x="918" y="262"/>
                </a:lnTo>
                <a:lnTo>
                  <a:pt x="1006" y="225"/>
                </a:lnTo>
                <a:lnTo>
                  <a:pt x="1084" y="192"/>
                </a:lnTo>
                <a:lnTo>
                  <a:pt x="1158" y="163"/>
                </a:lnTo>
                <a:lnTo>
                  <a:pt x="843" y="163"/>
                </a:lnTo>
                <a:lnTo>
                  <a:pt x="924" y="95"/>
                </a:lnTo>
                <a:lnTo>
                  <a:pt x="956" y="68"/>
                </a:lnTo>
                <a:lnTo>
                  <a:pt x="932" y="163"/>
                </a:lnTo>
                <a:lnTo>
                  <a:pt x="843" y="163"/>
                </a:lnTo>
                <a:lnTo>
                  <a:pt x="1158" y="163"/>
                </a:lnTo>
                <a:lnTo>
                  <a:pt x="945" y="179"/>
                </a:lnTo>
                <a:lnTo>
                  <a:pt x="1068" y="181"/>
                </a:lnTo>
                <a:lnTo>
                  <a:pt x="1028" y="200"/>
                </a:lnTo>
                <a:lnTo>
                  <a:pt x="924" y="248"/>
                </a:lnTo>
                <a:lnTo>
                  <a:pt x="945" y="179"/>
                </a:lnTo>
                <a:lnTo>
                  <a:pt x="1158" y="163"/>
                </a:lnTo>
              </a:path>
            </a:pathLst>
          </a:custGeom>
          <a:solidFill>
            <a:srgbClr val="003399"/>
          </a:solidFill>
          <a:ln w="127000" cap="rnd" cmpd="sng">
            <a:noFill/>
            <a:prstDash val="solid"/>
            <a:round/>
            <a:headEnd type="none" w="med" len="med"/>
            <a:tailEnd type="none" w="med" len="med"/>
          </a:ln>
          <a:effectLst/>
        </p:spPr>
        <p:txBody>
          <a:bodyPr/>
          <a:lstStyle/>
          <a:p>
            <a:pPr eaLnBrk="0" hangingPunct="0">
              <a:defRPr/>
            </a:pPr>
            <a:endParaRPr lang="en-US">
              <a:effectLst>
                <a:outerShdw blurRad="38100" dist="38100" dir="2700000" algn="tl">
                  <a:srgbClr val="C0C0C0"/>
                </a:outerShdw>
              </a:effectLst>
              <a:latin typeface="Arial" charset="0"/>
              <a:ea typeface="ＭＳ Ｐゴシック" pitchFamily="-112" charset="-128"/>
            </a:endParaRPr>
          </a:p>
        </p:txBody>
      </p:sp>
    </p:spTree>
  </p:cSld>
  <p:clrMap bg1="dk2" tx1="lt1" bg2="dk1" tx2="lt2" accent1="accent1" accent2="accent2" accent3="accent3" accent4="accent4" accent5="accent5" accent6="accent6" hlink="hlink" folHlink="folHlink"/>
  <p:sldLayoutIdLst>
    <p:sldLayoutId id="2147483698" r:id="rId1"/>
    <p:sldLayoutId id="2147483694" r:id="rId2"/>
    <p:sldLayoutId id="2147483695" r:id="rId3"/>
    <p:sldLayoutId id="2147483696" r:id="rId4"/>
    <p:sldLayoutId id="2147483697" r:id="rId5"/>
    <p:sldLayoutId id="2147483699" r:id="rId6"/>
  </p:sldLayoutIdLst>
  <p:timing>
    <p:tnLst>
      <p:par>
        <p:cTn id="1" dur="indefinite" restart="never" nodeType="tmRoot"/>
      </p:par>
    </p:tnLst>
  </p:timing>
  <p:txStyles>
    <p:titleStyle>
      <a:lvl1pPr algn="l" defTabSz="887413" rtl="0" fontAlgn="base">
        <a:spcBef>
          <a:spcPct val="0"/>
        </a:spcBef>
        <a:spcAft>
          <a:spcPct val="0"/>
        </a:spcAft>
        <a:defRPr sz="3600" b="1">
          <a:solidFill>
            <a:schemeClr val="bg1"/>
          </a:solidFill>
          <a:latin typeface="+mj-lt"/>
          <a:ea typeface="ＭＳ Ｐゴシック" pitchFamily="-112" charset="-128"/>
          <a:cs typeface="ＭＳ Ｐゴシック" pitchFamily="-112" charset="-128"/>
        </a:defRPr>
      </a:lvl1pPr>
      <a:lvl2pPr algn="l" defTabSz="887413" rtl="0" fontAlgn="base">
        <a:spcBef>
          <a:spcPct val="0"/>
        </a:spcBef>
        <a:spcAft>
          <a:spcPct val="0"/>
        </a:spcAft>
        <a:defRPr sz="3600" b="1">
          <a:solidFill>
            <a:schemeClr val="bg1"/>
          </a:solidFill>
          <a:effectLst>
            <a:outerShdw blurRad="38100" dist="38100" dir="2700000" algn="tl">
              <a:srgbClr val="000000"/>
            </a:outerShdw>
          </a:effectLst>
          <a:latin typeface="Arial" pitchFamily="-112" charset="0"/>
          <a:ea typeface="ＭＳ Ｐゴシック" pitchFamily="-112" charset="-128"/>
          <a:cs typeface="ＭＳ Ｐゴシック" pitchFamily="-112" charset="-128"/>
        </a:defRPr>
      </a:lvl2pPr>
      <a:lvl3pPr algn="l" defTabSz="887413" rtl="0" fontAlgn="base">
        <a:spcBef>
          <a:spcPct val="0"/>
        </a:spcBef>
        <a:spcAft>
          <a:spcPct val="0"/>
        </a:spcAft>
        <a:defRPr sz="3600" b="1">
          <a:solidFill>
            <a:schemeClr val="bg1"/>
          </a:solidFill>
          <a:effectLst>
            <a:outerShdw blurRad="38100" dist="38100" dir="2700000" algn="tl">
              <a:srgbClr val="000000"/>
            </a:outerShdw>
          </a:effectLst>
          <a:latin typeface="Arial" pitchFamily="-112" charset="0"/>
          <a:ea typeface="ＭＳ Ｐゴシック" pitchFamily="-112" charset="-128"/>
          <a:cs typeface="ＭＳ Ｐゴシック" pitchFamily="-112" charset="-128"/>
        </a:defRPr>
      </a:lvl3pPr>
      <a:lvl4pPr algn="l" defTabSz="887413" rtl="0" fontAlgn="base">
        <a:spcBef>
          <a:spcPct val="0"/>
        </a:spcBef>
        <a:spcAft>
          <a:spcPct val="0"/>
        </a:spcAft>
        <a:defRPr sz="3600" b="1">
          <a:solidFill>
            <a:schemeClr val="bg1"/>
          </a:solidFill>
          <a:effectLst>
            <a:outerShdw blurRad="38100" dist="38100" dir="2700000" algn="tl">
              <a:srgbClr val="000000"/>
            </a:outerShdw>
          </a:effectLst>
          <a:latin typeface="Arial" pitchFamily="-112" charset="0"/>
          <a:ea typeface="ＭＳ Ｐゴシック" pitchFamily="-112" charset="-128"/>
          <a:cs typeface="ＭＳ Ｐゴシック" pitchFamily="-112" charset="-128"/>
        </a:defRPr>
      </a:lvl4pPr>
      <a:lvl5pPr algn="l" defTabSz="887413" rtl="0" fontAlgn="base">
        <a:spcBef>
          <a:spcPct val="0"/>
        </a:spcBef>
        <a:spcAft>
          <a:spcPct val="0"/>
        </a:spcAft>
        <a:defRPr sz="3600" b="1">
          <a:solidFill>
            <a:schemeClr val="bg1"/>
          </a:solidFill>
          <a:effectLst>
            <a:outerShdw blurRad="38100" dist="38100" dir="2700000" algn="tl">
              <a:srgbClr val="000000"/>
            </a:outerShdw>
          </a:effectLst>
          <a:latin typeface="Arial" pitchFamily="-112" charset="0"/>
          <a:ea typeface="ＭＳ Ｐゴシック" pitchFamily="-112" charset="-128"/>
          <a:cs typeface="ＭＳ Ｐゴシック" pitchFamily="-112" charset="-128"/>
        </a:defRPr>
      </a:lvl5pPr>
      <a:lvl6pPr marL="457200" algn="l" defTabSz="887413" rtl="0" eaLnBrk="1" fontAlgn="base" hangingPunct="1">
        <a:spcBef>
          <a:spcPct val="0"/>
        </a:spcBef>
        <a:spcAft>
          <a:spcPct val="0"/>
        </a:spcAft>
        <a:defRPr sz="3600" b="1">
          <a:solidFill>
            <a:srgbClr val="FFFFFF"/>
          </a:solidFill>
          <a:effectLst>
            <a:outerShdw blurRad="38100" dist="38100" dir="2700000" algn="tl">
              <a:srgbClr val="000000"/>
            </a:outerShdw>
          </a:effectLst>
          <a:latin typeface="Arial" pitchFamily="-112" charset="0"/>
        </a:defRPr>
      </a:lvl6pPr>
      <a:lvl7pPr marL="914400" algn="l" defTabSz="887413" rtl="0" eaLnBrk="1" fontAlgn="base" hangingPunct="1">
        <a:spcBef>
          <a:spcPct val="0"/>
        </a:spcBef>
        <a:spcAft>
          <a:spcPct val="0"/>
        </a:spcAft>
        <a:defRPr sz="3600" b="1">
          <a:solidFill>
            <a:srgbClr val="FFFFFF"/>
          </a:solidFill>
          <a:effectLst>
            <a:outerShdw blurRad="38100" dist="38100" dir="2700000" algn="tl">
              <a:srgbClr val="000000"/>
            </a:outerShdw>
          </a:effectLst>
          <a:latin typeface="Arial" pitchFamily="-112" charset="0"/>
        </a:defRPr>
      </a:lvl7pPr>
      <a:lvl8pPr marL="1371600" algn="l" defTabSz="887413" rtl="0" eaLnBrk="1" fontAlgn="base" hangingPunct="1">
        <a:spcBef>
          <a:spcPct val="0"/>
        </a:spcBef>
        <a:spcAft>
          <a:spcPct val="0"/>
        </a:spcAft>
        <a:defRPr sz="3600" b="1">
          <a:solidFill>
            <a:srgbClr val="FFFFFF"/>
          </a:solidFill>
          <a:effectLst>
            <a:outerShdw blurRad="38100" dist="38100" dir="2700000" algn="tl">
              <a:srgbClr val="000000"/>
            </a:outerShdw>
          </a:effectLst>
          <a:latin typeface="Arial" pitchFamily="-112" charset="0"/>
        </a:defRPr>
      </a:lvl8pPr>
      <a:lvl9pPr marL="1828800" algn="l" defTabSz="887413" rtl="0" eaLnBrk="1" fontAlgn="base" hangingPunct="1">
        <a:spcBef>
          <a:spcPct val="0"/>
        </a:spcBef>
        <a:spcAft>
          <a:spcPct val="0"/>
        </a:spcAft>
        <a:defRPr sz="3600" b="1">
          <a:solidFill>
            <a:srgbClr val="FFFFFF"/>
          </a:solidFill>
          <a:effectLst>
            <a:outerShdw blurRad="38100" dist="38100" dir="2700000" algn="tl">
              <a:srgbClr val="000000"/>
            </a:outerShdw>
          </a:effectLst>
          <a:latin typeface="Arial" pitchFamily="-112" charset="0"/>
        </a:defRPr>
      </a:lvl9pPr>
    </p:titleStyle>
    <p:bodyStyle>
      <a:lvl1pPr marL="222250" indent="-222250" algn="l" defTabSz="887413" rtl="0" fontAlgn="base">
        <a:spcBef>
          <a:spcPct val="20000"/>
        </a:spcBef>
        <a:spcAft>
          <a:spcPct val="0"/>
        </a:spcAft>
        <a:buSzPct val="100000"/>
        <a:buChar char="•"/>
        <a:defRPr sz="2400" b="1">
          <a:solidFill>
            <a:schemeClr val="bg2"/>
          </a:solidFill>
          <a:latin typeface="+mn-lt"/>
          <a:ea typeface="ＭＳ Ｐゴシック" pitchFamily="-112" charset="-128"/>
          <a:cs typeface="ＭＳ Ｐゴシック" pitchFamily="-112" charset="-128"/>
        </a:defRPr>
      </a:lvl1pPr>
      <a:lvl2pPr marL="615950" indent="-279400" algn="l" defTabSz="887413" rtl="0" fontAlgn="base">
        <a:spcBef>
          <a:spcPct val="20000"/>
        </a:spcBef>
        <a:spcAft>
          <a:spcPct val="0"/>
        </a:spcAft>
        <a:buSzPct val="100000"/>
        <a:buChar char="–"/>
        <a:defRPr sz="2400" b="1">
          <a:solidFill>
            <a:schemeClr val="bg2"/>
          </a:solidFill>
          <a:latin typeface="+mn-lt"/>
          <a:ea typeface="ＭＳ Ｐゴシック" pitchFamily="-112" charset="-128"/>
        </a:defRPr>
      </a:lvl2pPr>
      <a:lvl3pPr marL="998538" indent="-268288" algn="l" defTabSz="887413" rtl="0" fontAlgn="base">
        <a:spcBef>
          <a:spcPct val="20000"/>
        </a:spcBef>
        <a:spcAft>
          <a:spcPct val="0"/>
        </a:spcAft>
        <a:buSzPct val="80000"/>
        <a:buChar char="•"/>
        <a:defRPr sz="2400" b="1">
          <a:solidFill>
            <a:schemeClr val="bg2"/>
          </a:solidFill>
          <a:latin typeface="+mn-lt"/>
          <a:ea typeface="ＭＳ Ｐゴシック" pitchFamily="-112" charset="-128"/>
        </a:defRPr>
      </a:lvl3pPr>
      <a:lvl4pPr marL="1550988" indent="-222250" algn="l" defTabSz="887413" rtl="0" fontAlgn="base">
        <a:spcBef>
          <a:spcPct val="20000"/>
        </a:spcBef>
        <a:spcAft>
          <a:spcPct val="0"/>
        </a:spcAft>
        <a:buChar char="–"/>
        <a:defRPr sz="2000" b="1">
          <a:solidFill>
            <a:schemeClr val="bg2"/>
          </a:solidFill>
          <a:latin typeface="+mn-lt"/>
          <a:ea typeface="ＭＳ Ｐゴシック" pitchFamily="-112" charset="-128"/>
        </a:defRPr>
      </a:lvl4pPr>
      <a:lvl5pPr marL="1993900" indent="-222250" algn="l" defTabSz="887413" rtl="0" fontAlgn="base">
        <a:spcBef>
          <a:spcPct val="20000"/>
        </a:spcBef>
        <a:spcAft>
          <a:spcPct val="0"/>
        </a:spcAft>
        <a:buChar char="»"/>
        <a:defRPr sz="2000" b="1">
          <a:solidFill>
            <a:schemeClr val="bg2"/>
          </a:solidFill>
          <a:latin typeface="+mn-lt"/>
          <a:ea typeface="ＭＳ Ｐゴシック" pitchFamily="-112" charset="-128"/>
        </a:defRPr>
      </a:lvl5pPr>
      <a:lvl6pPr marL="2451100" indent="-222250" algn="l" defTabSz="887413" rtl="0" eaLnBrk="1" fontAlgn="base" hangingPunct="1">
        <a:spcBef>
          <a:spcPct val="20000"/>
        </a:spcBef>
        <a:spcAft>
          <a:spcPct val="0"/>
        </a:spcAft>
        <a:buChar char="»"/>
        <a:defRPr sz="2000" b="1">
          <a:solidFill>
            <a:srgbClr val="FAFD00"/>
          </a:solidFill>
          <a:effectLst>
            <a:outerShdw blurRad="38100" dist="38100" dir="2700000" algn="tl">
              <a:srgbClr val="000000"/>
            </a:outerShdw>
          </a:effectLst>
          <a:latin typeface="+mn-lt"/>
          <a:ea typeface="ＭＳ Ｐゴシック" pitchFamily="-112" charset="-128"/>
        </a:defRPr>
      </a:lvl6pPr>
      <a:lvl7pPr marL="2908300" indent="-222250" algn="l" defTabSz="887413" rtl="0" eaLnBrk="1" fontAlgn="base" hangingPunct="1">
        <a:spcBef>
          <a:spcPct val="20000"/>
        </a:spcBef>
        <a:spcAft>
          <a:spcPct val="0"/>
        </a:spcAft>
        <a:buChar char="»"/>
        <a:defRPr sz="2000" b="1">
          <a:solidFill>
            <a:srgbClr val="FAFD00"/>
          </a:solidFill>
          <a:effectLst>
            <a:outerShdw blurRad="38100" dist="38100" dir="2700000" algn="tl">
              <a:srgbClr val="000000"/>
            </a:outerShdw>
          </a:effectLst>
          <a:latin typeface="+mn-lt"/>
          <a:ea typeface="ＭＳ Ｐゴシック" pitchFamily="-112" charset="-128"/>
        </a:defRPr>
      </a:lvl7pPr>
      <a:lvl8pPr marL="3365500" indent="-222250" algn="l" defTabSz="887413" rtl="0" eaLnBrk="1" fontAlgn="base" hangingPunct="1">
        <a:spcBef>
          <a:spcPct val="20000"/>
        </a:spcBef>
        <a:spcAft>
          <a:spcPct val="0"/>
        </a:spcAft>
        <a:buChar char="»"/>
        <a:defRPr sz="2000" b="1">
          <a:solidFill>
            <a:srgbClr val="FAFD00"/>
          </a:solidFill>
          <a:effectLst>
            <a:outerShdw blurRad="38100" dist="38100" dir="2700000" algn="tl">
              <a:srgbClr val="000000"/>
            </a:outerShdw>
          </a:effectLst>
          <a:latin typeface="+mn-lt"/>
          <a:ea typeface="ＭＳ Ｐゴシック" pitchFamily="-112" charset="-128"/>
        </a:defRPr>
      </a:lvl8pPr>
      <a:lvl9pPr marL="3822700" indent="-222250" algn="l" defTabSz="887413" rtl="0" eaLnBrk="1" fontAlgn="base" hangingPunct="1">
        <a:spcBef>
          <a:spcPct val="20000"/>
        </a:spcBef>
        <a:spcAft>
          <a:spcPct val="0"/>
        </a:spcAft>
        <a:buChar char="»"/>
        <a:defRPr sz="2000" b="1">
          <a:solidFill>
            <a:srgbClr val="FAFD00"/>
          </a:solidFill>
          <a:effectLst>
            <a:outerShdw blurRad="38100" dist="38100" dir="2700000" algn="tl">
              <a:srgbClr val="000000"/>
            </a:outerShdw>
          </a:effectLst>
          <a:latin typeface="+mn-lt"/>
          <a:ea typeface="ＭＳ Ｐゴシック" pitchFamily="-112"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051" name="Rectangle 4"/>
          <p:cNvSpPr>
            <a:spLocks noGrp="1" noChangeArrowheads="1"/>
          </p:cNvSpPr>
          <p:nvPr>
            <p:ph type="body" idx="1"/>
          </p:nvPr>
        </p:nvSpPr>
        <p:spPr bwMode="auto">
          <a:xfrm>
            <a:off x="457200" y="1120775"/>
            <a:ext cx="8229600" cy="53228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052" name="Rectangle 6"/>
          <p:cNvSpPr>
            <a:spLocks noGrp="1" noChangeArrowheads="1"/>
          </p:cNvSpPr>
          <p:nvPr>
            <p:ph type="title"/>
          </p:nvPr>
        </p:nvSpPr>
        <p:spPr bwMode="auto">
          <a:xfrm>
            <a:off x="457200" y="281057"/>
            <a:ext cx="7239000" cy="70788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rmAutofit/>
          </a:bodyPr>
          <a:lstStyle/>
          <a:p>
            <a:pPr lvl="0"/>
            <a:r>
              <a:rPr lang="en-US" dirty="0" smtClean="0"/>
              <a:t>Click to edit Master title style</a:t>
            </a:r>
          </a:p>
        </p:txBody>
      </p:sp>
      <p:sp>
        <p:nvSpPr>
          <p:cNvPr id="1922055" name="Rectangle 7"/>
          <p:cNvSpPr>
            <a:spLocks noChangeArrowheads="1"/>
          </p:cNvSpPr>
          <p:nvPr/>
        </p:nvSpPr>
        <p:spPr bwMode="auto">
          <a:xfrm>
            <a:off x="12357" y="6549124"/>
            <a:ext cx="2960688" cy="284162"/>
          </a:xfrm>
          <a:prstGeom prst="rect">
            <a:avLst/>
          </a:prstGeom>
          <a:noFill/>
          <a:ln w="9525">
            <a:noFill/>
            <a:miter lim="800000"/>
            <a:headEnd/>
            <a:tailEnd/>
          </a:ln>
          <a:effectLst/>
        </p:spPr>
        <p:txBody>
          <a:bodyPr wrap="none" lIns="92066" tIns="46033" rIns="92066" bIns="46033" anchor="ctr"/>
          <a:lstStyle/>
          <a:p>
            <a:pPr>
              <a:buSzPct val="100000"/>
              <a:defRPr/>
            </a:pPr>
            <a:r>
              <a:rPr lang="en-US" sz="800" b="0" dirty="0">
                <a:solidFill>
                  <a:srgbClr val="000000"/>
                </a:solidFill>
                <a:latin typeface="Arial" charset="0"/>
                <a:ea typeface="+mn-ea"/>
                <a:cs typeface="Arial" charset="0"/>
              </a:rPr>
              <a:t>© </a:t>
            </a:r>
            <a:r>
              <a:rPr lang="en-US" sz="800" b="0" dirty="0" smtClean="0">
                <a:solidFill>
                  <a:srgbClr val="000000"/>
                </a:solidFill>
                <a:latin typeface="Arial" charset="0"/>
                <a:ea typeface="+mn-ea"/>
                <a:cs typeface="Arial" charset="0"/>
              </a:rPr>
              <a:t>2014 Lockheed </a:t>
            </a:r>
            <a:r>
              <a:rPr lang="en-US" sz="800" b="0" dirty="0">
                <a:solidFill>
                  <a:srgbClr val="000000"/>
                </a:solidFill>
                <a:latin typeface="Arial" charset="0"/>
                <a:ea typeface="+mn-ea"/>
                <a:cs typeface="Arial" charset="0"/>
              </a:rPr>
              <a:t>Martin </a:t>
            </a:r>
            <a:r>
              <a:rPr lang="en-US" sz="800" b="0" dirty="0" smtClean="0">
                <a:solidFill>
                  <a:srgbClr val="000000"/>
                </a:solidFill>
                <a:latin typeface="Arial" charset="0"/>
                <a:ea typeface="+mn-ea"/>
                <a:cs typeface="Arial" charset="0"/>
              </a:rPr>
              <a:t>Corporation All </a:t>
            </a:r>
            <a:r>
              <a:rPr lang="en-US" sz="800" b="0" dirty="0">
                <a:solidFill>
                  <a:srgbClr val="000000"/>
                </a:solidFill>
                <a:latin typeface="Arial" charset="0"/>
                <a:ea typeface="+mn-ea"/>
                <a:cs typeface="Arial" charset="0"/>
              </a:rPr>
              <a:t>Rights Reserved</a:t>
            </a:r>
          </a:p>
        </p:txBody>
      </p:sp>
      <p:sp>
        <p:nvSpPr>
          <p:cNvPr id="2056" name="Rectangle 8"/>
          <p:cNvSpPr>
            <a:spLocks noChangeArrowheads="1"/>
          </p:cNvSpPr>
          <p:nvPr userDrawn="1"/>
        </p:nvSpPr>
        <p:spPr bwMode="auto">
          <a:xfrm>
            <a:off x="3302000" y="6634163"/>
            <a:ext cx="2540000" cy="211137"/>
          </a:xfrm>
          <a:prstGeom prst="rect">
            <a:avLst/>
          </a:prstGeom>
          <a:noFill/>
          <a:ln w="12700">
            <a:noFill/>
            <a:miter lim="800000"/>
            <a:headEnd/>
            <a:tailEnd/>
          </a:ln>
          <a:effectLst/>
        </p:spPr>
        <p:txBody>
          <a:bodyPr lIns="88900" tIns="44450" rIns="88900" bIns="44450">
            <a:spAutoFit/>
          </a:bodyPr>
          <a:lstStyle/>
          <a:p>
            <a:pPr algn="ctr" defTabSz="887413">
              <a:spcBef>
                <a:spcPct val="20000"/>
              </a:spcBef>
              <a:buSzPct val="100000"/>
              <a:defRPr/>
            </a:pPr>
            <a:r>
              <a:rPr lang="en-US" sz="800" b="0" dirty="0" smtClean="0">
                <a:solidFill>
                  <a:srgbClr val="000000"/>
                </a:solidFill>
                <a:ea typeface="+mn-ea"/>
              </a:rPr>
              <a:t>Standard Forms </a:t>
            </a:r>
            <a:r>
              <a:rPr lang="en-US" sz="800" b="0" dirty="0">
                <a:solidFill>
                  <a:srgbClr val="000000"/>
                </a:solidFill>
                <a:ea typeface="+mn-ea"/>
              </a:rPr>
              <a:t>- </a:t>
            </a:r>
            <a:fld id="{216C50F8-1AB8-44A5-A49C-80888F59C13B}" type="slidenum">
              <a:rPr lang="en-US" sz="800" b="0">
                <a:solidFill>
                  <a:srgbClr val="000000"/>
                </a:solidFill>
                <a:ea typeface="+mn-ea"/>
              </a:rPr>
              <a:pPr algn="ctr" defTabSz="887413">
                <a:spcBef>
                  <a:spcPct val="20000"/>
                </a:spcBef>
                <a:buSzPct val="100000"/>
                <a:defRPr/>
              </a:pPr>
              <a:t>‹#›</a:t>
            </a:fld>
            <a:endParaRPr lang="en-US" sz="800" b="0" dirty="0">
              <a:solidFill>
                <a:srgbClr val="000000"/>
              </a:solidFill>
              <a:ea typeface="+mn-ea"/>
            </a:endParaRPr>
          </a:p>
        </p:txBody>
      </p:sp>
      <p:sp>
        <p:nvSpPr>
          <p:cNvPr id="8" name="Text Box 7"/>
          <p:cNvSpPr txBox="1">
            <a:spLocks noChangeArrowheads="1"/>
          </p:cNvSpPr>
          <p:nvPr userDrawn="1"/>
        </p:nvSpPr>
        <p:spPr bwMode="auto">
          <a:xfrm>
            <a:off x="7201792" y="6617386"/>
            <a:ext cx="1917494" cy="215436"/>
          </a:xfrm>
          <a:prstGeom prst="rect">
            <a:avLst/>
          </a:prstGeom>
          <a:noFill/>
          <a:ln w="9525">
            <a:noFill/>
            <a:miter lim="800000"/>
            <a:headEnd/>
            <a:tailEnd/>
          </a:ln>
          <a:effectLst/>
        </p:spPr>
        <p:txBody>
          <a:bodyPr wrap="none" lIns="91431" tIns="45716" rIns="91431" bIns="45716">
            <a:spAutoFit/>
          </a:bodyPr>
          <a:lstStyle/>
          <a:p>
            <a:pPr algn="r">
              <a:buSzPct val="100000"/>
              <a:defRPr/>
            </a:pPr>
            <a:r>
              <a:rPr lang="en-US" sz="800" b="0" dirty="0" smtClean="0">
                <a:solidFill>
                  <a:srgbClr val="000000"/>
                </a:solidFill>
                <a:latin typeface="Arial" charset="0"/>
                <a:ea typeface="+mn-ea"/>
              </a:rPr>
              <a:t>Operating Excellence Lean Six Sigma</a:t>
            </a:r>
            <a:endParaRPr lang="en-US" sz="800" b="0" dirty="0">
              <a:solidFill>
                <a:srgbClr val="000000"/>
              </a:solidFill>
              <a:latin typeface="Arial" charset="0"/>
              <a:ea typeface="+mn-ea"/>
            </a:endParaRPr>
          </a:p>
        </p:txBody>
      </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75930" y="76200"/>
            <a:ext cx="1766887" cy="325294"/>
          </a:xfrm>
          <a:prstGeom prst="rect">
            <a:avLst/>
          </a:prstGeom>
        </p:spPr>
      </p:pic>
    </p:spTree>
    <p:extLst>
      <p:ext uri="{BB962C8B-B14F-4D97-AF65-F5344CB8AC3E}">
        <p14:creationId xmlns:p14="http://schemas.microsoft.com/office/powerpoint/2010/main" val="3883325596"/>
      </p:ext>
    </p:extLst>
  </p:cSld>
  <p:clrMap bg1="dk2" tx1="lt1" bg2="dk1" tx2="lt2" accent1="accent1" accent2="accent2" accent3="accent3" accent4="accent4" accent5="accent5" accent6="accent6" hlink="hlink" folHlink="folHlink"/>
  <p:sldLayoutIdLst>
    <p:sldLayoutId id="2147483701" r:id="rId1"/>
  </p:sldLayoutIdLst>
  <p:hf hdr="0" dt="0"/>
  <p:txStyles>
    <p:titleStyle>
      <a:lvl1pPr algn="l" defTabSz="887413" rtl="0" eaLnBrk="0" fontAlgn="base" hangingPunct="0">
        <a:spcBef>
          <a:spcPct val="0"/>
        </a:spcBef>
        <a:spcAft>
          <a:spcPct val="0"/>
        </a:spcAft>
        <a:defRPr sz="4000" b="1">
          <a:solidFill>
            <a:schemeClr val="bg1"/>
          </a:solidFill>
          <a:latin typeface="+mj-lt"/>
          <a:ea typeface="+mj-ea"/>
          <a:cs typeface="+mj-cs"/>
        </a:defRPr>
      </a:lvl1pPr>
      <a:lvl2pPr algn="l" defTabSz="887413" rtl="0" eaLnBrk="0" fontAlgn="base" hangingPunct="0">
        <a:spcBef>
          <a:spcPct val="0"/>
        </a:spcBef>
        <a:spcAft>
          <a:spcPct val="0"/>
        </a:spcAft>
        <a:defRPr sz="2400" b="1">
          <a:solidFill>
            <a:schemeClr val="bg1"/>
          </a:solidFill>
          <a:latin typeface="Arial" charset="0"/>
        </a:defRPr>
      </a:lvl2pPr>
      <a:lvl3pPr algn="l" defTabSz="887413" rtl="0" eaLnBrk="0" fontAlgn="base" hangingPunct="0">
        <a:spcBef>
          <a:spcPct val="0"/>
        </a:spcBef>
        <a:spcAft>
          <a:spcPct val="0"/>
        </a:spcAft>
        <a:defRPr sz="2400" b="1">
          <a:solidFill>
            <a:schemeClr val="bg1"/>
          </a:solidFill>
          <a:latin typeface="Arial" charset="0"/>
        </a:defRPr>
      </a:lvl3pPr>
      <a:lvl4pPr algn="l" defTabSz="887413" rtl="0" eaLnBrk="0" fontAlgn="base" hangingPunct="0">
        <a:spcBef>
          <a:spcPct val="0"/>
        </a:spcBef>
        <a:spcAft>
          <a:spcPct val="0"/>
        </a:spcAft>
        <a:defRPr sz="2400" b="1">
          <a:solidFill>
            <a:schemeClr val="bg1"/>
          </a:solidFill>
          <a:latin typeface="Arial" charset="0"/>
        </a:defRPr>
      </a:lvl4pPr>
      <a:lvl5pPr algn="l" defTabSz="887413" rtl="0" eaLnBrk="0" fontAlgn="base" hangingPunct="0">
        <a:spcBef>
          <a:spcPct val="0"/>
        </a:spcBef>
        <a:spcAft>
          <a:spcPct val="0"/>
        </a:spcAft>
        <a:defRPr sz="2400" b="1">
          <a:solidFill>
            <a:schemeClr val="bg1"/>
          </a:solidFill>
          <a:latin typeface="Arial" charset="0"/>
        </a:defRPr>
      </a:lvl5pPr>
      <a:lvl6pPr marL="457200" algn="l" defTabSz="887413" rtl="0" eaLnBrk="0" fontAlgn="base" hangingPunct="0">
        <a:spcBef>
          <a:spcPct val="0"/>
        </a:spcBef>
        <a:spcAft>
          <a:spcPct val="0"/>
        </a:spcAft>
        <a:defRPr sz="2400" b="1">
          <a:solidFill>
            <a:schemeClr val="bg1"/>
          </a:solidFill>
          <a:latin typeface="Arial" charset="0"/>
        </a:defRPr>
      </a:lvl6pPr>
      <a:lvl7pPr marL="914400" algn="l" defTabSz="887413" rtl="0" eaLnBrk="0" fontAlgn="base" hangingPunct="0">
        <a:spcBef>
          <a:spcPct val="0"/>
        </a:spcBef>
        <a:spcAft>
          <a:spcPct val="0"/>
        </a:spcAft>
        <a:defRPr sz="2400" b="1">
          <a:solidFill>
            <a:schemeClr val="bg1"/>
          </a:solidFill>
          <a:latin typeface="Arial" charset="0"/>
        </a:defRPr>
      </a:lvl7pPr>
      <a:lvl8pPr marL="1371600" algn="l" defTabSz="887413" rtl="0" eaLnBrk="0" fontAlgn="base" hangingPunct="0">
        <a:spcBef>
          <a:spcPct val="0"/>
        </a:spcBef>
        <a:spcAft>
          <a:spcPct val="0"/>
        </a:spcAft>
        <a:defRPr sz="2400" b="1">
          <a:solidFill>
            <a:schemeClr val="bg1"/>
          </a:solidFill>
          <a:latin typeface="Arial" charset="0"/>
        </a:defRPr>
      </a:lvl8pPr>
      <a:lvl9pPr marL="1828800" algn="l" defTabSz="887413" rtl="0" eaLnBrk="0" fontAlgn="base" hangingPunct="0">
        <a:spcBef>
          <a:spcPct val="0"/>
        </a:spcBef>
        <a:spcAft>
          <a:spcPct val="0"/>
        </a:spcAft>
        <a:defRPr sz="2400" b="1">
          <a:solidFill>
            <a:schemeClr val="bg1"/>
          </a:solidFill>
          <a:latin typeface="Arial" charset="0"/>
        </a:defRPr>
      </a:lvl9pPr>
    </p:titleStyle>
    <p:bodyStyle>
      <a:lvl1pPr marL="222250" indent="-222250" algn="l" defTabSz="887413" rtl="0" eaLnBrk="0" fontAlgn="base" hangingPunct="0">
        <a:spcBef>
          <a:spcPct val="20000"/>
        </a:spcBef>
        <a:spcAft>
          <a:spcPct val="0"/>
        </a:spcAft>
        <a:buSzPct val="100000"/>
        <a:buChar char="•"/>
        <a:defRPr sz="2400" b="1">
          <a:solidFill>
            <a:schemeClr val="bg2"/>
          </a:solidFill>
          <a:latin typeface="+mn-lt"/>
          <a:ea typeface="+mn-ea"/>
          <a:cs typeface="+mn-cs"/>
        </a:defRPr>
      </a:lvl1pPr>
      <a:lvl2pPr marL="615950" indent="-279400" algn="l" defTabSz="887413" rtl="0" eaLnBrk="0" fontAlgn="base" hangingPunct="0">
        <a:spcBef>
          <a:spcPct val="20000"/>
        </a:spcBef>
        <a:spcAft>
          <a:spcPct val="0"/>
        </a:spcAft>
        <a:buSzPct val="100000"/>
        <a:buChar char="–"/>
        <a:defRPr sz="2400" b="0" i="1">
          <a:solidFill>
            <a:schemeClr val="bg2"/>
          </a:solidFill>
          <a:latin typeface="+mn-lt"/>
        </a:defRPr>
      </a:lvl2pPr>
      <a:lvl3pPr marL="998538" indent="-268288" algn="l" defTabSz="887413" rtl="0" eaLnBrk="0" fontAlgn="base" hangingPunct="0">
        <a:spcBef>
          <a:spcPct val="20000"/>
        </a:spcBef>
        <a:spcAft>
          <a:spcPct val="0"/>
        </a:spcAft>
        <a:buSzPct val="100000"/>
        <a:buChar char="•"/>
        <a:defRPr sz="2400">
          <a:solidFill>
            <a:schemeClr val="bg2"/>
          </a:solidFill>
          <a:latin typeface="+mn-lt"/>
        </a:defRPr>
      </a:lvl3pPr>
      <a:lvl4pPr marL="1550988" indent="-222250" algn="l" defTabSz="887413" rtl="0" eaLnBrk="0" fontAlgn="base" hangingPunct="0">
        <a:spcBef>
          <a:spcPct val="20000"/>
        </a:spcBef>
        <a:spcAft>
          <a:spcPct val="0"/>
        </a:spcAft>
        <a:buChar char="–"/>
        <a:defRPr sz="2000">
          <a:solidFill>
            <a:schemeClr val="bg2"/>
          </a:solidFill>
          <a:latin typeface="+mn-lt"/>
        </a:defRPr>
      </a:lvl4pPr>
      <a:lvl5pPr marL="1993900" indent="-222250" algn="l" defTabSz="887413" rtl="0" eaLnBrk="0" fontAlgn="base" hangingPunct="0">
        <a:spcBef>
          <a:spcPct val="20000"/>
        </a:spcBef>
        <a:spcAft>
          <a:spcPct val="0"/>
        </a:spcAft>
        <a:buChar char="»"/>
        <a:defRPr sz="2000">
          <a:solidFill>
            <a:schemeClr val="bg2"/>
          </a:solidFill>
          <a:latin typeface="+mn-lt"/>
        </a:defRPr>
      </a:lvl5pPr>
      <a:lvl6pPr marL="2451100" indent="-222250" algn="l" defTabSz="887413" rtl="0" eaLnBrk="0" fontAlgn="base" hangingPunct="0">
        <a:spcBef>
          <a:spcPct val="20000"/>
        </a:spcBef>
        <a:spcAft>
          <a:spcPct val="0"/>
        </a:spcAft>
        <a:buChar char="»"/>
        <a:defRPr sz="2000">
          <a:solidFill>
            <a:schemeClr val="bg2"/>
          </a:solidFill>
          <a:latin typeface="+mn-lt"/>
        </a:defRPr>
      </a:lvl6pPr>
      <a:lvl7pPr marL="2908300" indent="-222250" algn="l" defTabSz="887413" rtl="0" eaLnBrk="0" fontAlgn="base" hangingPunct="0">
        <a:spcBef>
          <a:spcPct val="20000"/>
        </a:spcBef>
        <a:spcAft>
          <a:spcPct val="0"/>
        </a:spcAft>
        <a:buChar char="»"/>
        <a:defRPr sz="2000">
          <a:solidFill>
            <a:schemeClr val="bg2"/>
          </a:solidFill>
          <a:latin typeface="+mn-lt"/>
        </a:defRPr>
      </a:lvl7pPr>
      <a:lvl8pPr marL="3365500" indent="-222250" algn="l" defTabSz="887413" rtl="0" eaLnBrk="0" fontAlgn="base" hangingPunct="0">
        <a:spcBef>
          <a:spcPct val="20000"/>
        </a:spcBef>
        <a:spcAft>
          <a:spcPct val="0"/>
        </a:spcAft>
        <a:buChar char="»"/>
        <a:defRPr sz="2000">
          <a:solidFill>
            <a:schemeClr val="bg2"/>
          </a:solidFill>
          <a:latin typeface="+mn-lt"/>
        </a:defRPr>
      </a:lvl8pPr>
      <a:lvl9pPr marL="3822700" indent="-222250" algn="l" defTabSz="887413" rtl="0" eaLnBrk="0" fontAlgn="base" hangingPunct="0">
        <a:spcBef>
          <a:spcPct val="20000"/>
        </a:spcBef>
        <a:spcAft>
          <a:spcPct val="0"/>
        </a:spcAft>
        <a:buChar char="»"/>
        <a:defRPr sz="2000">
          <a:solidFill>
            <a:schemeClr val="bg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4479634" y="6530201"/>
            <a:ext cx="184731" cy="276999"/>
          </a:xfrm>
          <a:prstGeom prst="rect">
            <a:avLst/>
          </a:prstGeom>
        </p:spPr>
        <p:txBody>
          <a:bodyPr vert="horz" wrap="none" lIns="91440" tIns="45720" rIns="91440" bIns="45720" rtlCol="0" anchor="b" anchorCtr="1">
            <a:spAutoFit/>
          </a:bodyPr>
          <a:lstStyle>
            <a:lvl1pPr algn="ctr">
              <a:defRPr sz="1200">
                <a:solidFill>
                  <a:schemeClr val="tx1">
                    <a:tint val="75000"/>
                  </a:schemeClr>
                </a:solidFill>
              </a:defRPr>
            </a:lvl1pPr>
          </a:lstStyle>
          <a:p>
            <a:pPr fontAlgn="auto">
              <a:spcBef>
                <a:spcPts val="0"/>
              </a:spcBef>
              <a:spcAft>
                <a:spcPts val="0"/>
              </a:spcAft>
            </a:pPr>
            <a:endParaRPr lang="en-US" b="0">
              <a:solidFill>
                <a:prstClr val="black">
                  <a:tint val="75000"/>
                </a:prstClr>
              </a:solidFill>
              <a:latin typeface="Calibri" panose="020F0502020204030204"/>
              <a:ea typeface="+mn-ea"/>
            </a:endParaRPr>
          </a:p>
        </p:txBody>
      </p:sp>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FC485A56-0563-4AA2-B085-DD2FEB5B0F00}" type="datetimeFigureOut">
              <a:rPr lang="en-US" b="0" smtClean="0">
                <a:solidFill>
                  <a:prstClr val="black">
                    <a:tint val="75000"/>
                  </a:prstClr>
                </a:solidFill>
                <a:latin typeface="Calibri" panose="020F0502020204030204"/>
                <a:ea typeface="+mn-ea"/>
              </a:rPr>
              <a:pPr fontAlgn="auto">
                <a:spcBef>
                  <a:spcPts val="0"/>
                </a:spcBef>
                <a:spcAft>
                  <a:spcPts val="0"/>
                </a:spcAft>
              </a:pPr>
              <a:t>2/2/2017</a:t>
            </a:fld>
            <a:endParaRPr lang="en-US" b="0">
              <a:solidFill>
                <a:prstClr val="black">
                  <a:tint val="75000"/>
                </a:prstClr>
              </a:solidFill>
              <a:latin typeface="Calibri" panose="020F0502020204030204"/>
              <a:ea typeface="+mn-ea"/>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B8FC8326-F4EE-492C-BA11-476D73CBAB60}" type="slidenum">
              <a:rPr lang="en-US" b="0" smtClean="0">
                <a:solidFill>
                  <a:prstClr val="black">
                    <a:tint val="75000"/>
                  </a:prstClr>
                </a:solidFill>
                <a:latin typeface="Calibri" panose="020F0502020204030204"/>
                <a:ea typeface="+mn-ea"/>
              </a:rPr>
              <a:pPr fontAlgn="auto">
                <a:spcBef>
                  <a:spcPts val="0"/>
                </a:spcBef>
                <a:spcAft>
                  <a:spcPts val="0"/>
                </a:spcAft>
              </a:pPr>
              <a:t>‹#›</a:t>
            </a:fld>
            <a:endParaRPr lang="en-US" b="0">
              <a:solidFill>
                <a:prstClr val="black">
                  <a:tint val="75000"/>
                </a:prstClr>
              </a:solidFill>
              <a:latin typeface="Calibri" panose="020F0502020204030204"/>
              <a:ea typeface="+mn-ea"/>
            </a:endParaRPr>
          </a:p>
        </p:txBody>
      </p:sp>
    </p:spTree>
    <p:extLst>
      <p:ext uri="{BB962C8B-B14F-4D97-AF65-F5344CB8AC3E}">
        <p14:creationId xmlns:p14="http://schemas.microsoft.com/office/powerpoint/2010/main" val="301622854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3.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9.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Layout" Target="../slideLayouts/slideLayout9.xml"/><Relationship Id="rId4" Type="http://schemas.openxmlformats.org/officeDocument/2006/relationships/hyperlink" Target="https://mstappswebprod1.us.lmco.com/pcd/PcdEdit.asp?Option=View&amp;CId=674&amp;Id=30861&amp;CName=N00024%2D15%2DC%2D6222"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9.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1963" y="1165860"/>
            <a:ext cx="8234565" cy="1143000"/>
          </a:xfrm>
        </p:spPr>
        <p:txBody>
          <a:bodyPr/>
          <a:lstStyle/>
          <a:p>
            <a:r>
              <a:rPr lang="en-US" dirty="0" smtClean="0"/>
              <a:t>ARCI PCD Execution SIA</a:t>
            </a:r>
            <a:endParaRPr lang="en-US" dirty="0"/>
          </a:p>
        </p:txBody>
      </p:sp>
      <p:sp>
        <p:nvSpPr>
          <p:cNvPr id="3" name="Subtitle 2"/>
          <p:cNvSpPr>
            <a:spLocks noGrp="1"/>
          </p:cNvSpPr>
          <p:nvPr>
            <p:ph type="subTitle" idx="1"/>
          </p:nvPr>
        </p:nvSpPr>
        <p:spPr>
          <a:xfrm>
            <a:off x="552366" y="2599808"/>
            <a:ext cx="8039268" cy="492443"/>
          </a:xfrm>
        </p:spPr>
        <p:txBody>
          <a:bodyPr/>
          <a:lstStyle/>
          <a:p>
            <a:r>
              <a:rPr lang="en-US" dirty="0" smtClean="0"/>
              <a:t>OETRAX 324116</a:t>
            </a:r>
            <a:endParaRPr lang="en-US" dirty="0"/>
          </a:p>
        </p:txBody>
      </p:sp>
      <p:sp>
        <p:nvSpPr>
          <p:cNvPr id="6" name="Text Placeholder 5"/>
          <p:cNvSpPr>
            <a:spLocks noGrp="1"/>
          </p:cNvSpPr>
          <p:nvPr>
            <p:ph type="body" sz="quarter" idx="12"/>
          </p:nvPr>
        </p:nvSpPr>
        <p:spPr>
          <a:xfrm>
            <a:off x="2863194" y="3405370"/>
            <a:ext cx="3420788" cy="1107996"/>
          </a:xfrm>
        </p:spPr>
        <p:txBody>
          <a:bodyPr/>
          <a:lstStyle/>
          <a:p>
            <a:r>
              <a:rPr lang="en-US" dirty="0" smtClean="0"/>
              <a:t>PCD Tracking Requirements</a:t>
            </a:r>
          </a:p>
          <a:p>
            <a:r>
              <a:rPr lang="en-US" dirty="0" smtClean="0"/>
              <a:t>February 2, </a:t>
            </a:r>
            <a:r>
              <a:rPr lang="en-US" dirty="0" smtClean="0"/>
              <a:t>2017</a:t>
            </a:r>
            <a:endParaRPr lang="en-US" dirty="0"/>
          </a:p>
        </p:txBody>
      </p:sp>
    </p:spTree>
    <p:extLst>
      <p:ext uri="{BB962C8B-B14F-4D97-AF65-F5344CB8AC3E}">
        <p14:creationId xmlns:p14="http://schemas.microsoft.com/office/powerpoint/2010/main" val="34975324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Workflow</a:t>
            </a:r>
            <a:endParaRPr lang="en-US" dirty="0"/>
          </a:p>
        </p:txBody>
      </p:sp>
      <p:sp>
        <p:nvSpPr>
          <p:cNvPr id="3" name="Content Placeholder 2"/>
          <p:cNvSpPr>
            <a:spLocks noGrp="1"/>
          </p:cNvSpPr>
          <p:nvPr>
            <p:ph idx="1"/>
          </p:nvPr>
        </p:nvSpPr>
        <p:spPr>
          <a:xfrm>
            <a:off x="461963" y="1354592"/>
            <a:ext cx="8224837" cy="369332"/>
          </a:xfrm>
        </p:spPr>
        <p:txBody>
          <a:bodyPr/>
          <a:lstStyle/>
          <a:p>
            <a:r>
              <a:rPr lang="en-US" dirty="0" smtClean="0"/>
              <a:t>Engineering Release</a:t>
            </a:r>
            <a:endParaRPr lang="en-US" dirty="0"/>
          </a:p>
        </p:txBody>
      </p:sp>
      <p:graphicFrame>
        <p:nvGraphicFramePr>
          <p:cNvPr id="4" name="Content Placeholder 3"/>
          <p:cNvGraphicFramePr>
            <a:graphicFrameLocks/>
          </p:cNvGraphicFramePr>
          <p:nvPr>
            <p:extLst>
              <p:ext uri="{D42A27DB-BD31-4B8C-83A1-F6EECF244321}">
                <p14:modId xmlns:p14="http://schemas.microsoft.com/office/powerpoint/2010/main" val="3964281342"/>
              </p:ext>
            </p:extLst>
          </p:nvPr>
        </p:nvGraphicFramePr>
        <p:xfrm>
          <a:off x="2441622" y="2019141"/>
          <a:ext cx="4896438" cy="28424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51169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Workflow</a:t>
            </a:r>
            <a:endParaRPr lang="en-US" dirty="0"/>
          </a:p>
        </p:txBody>
      </p:sp>
      <p:sp>
        <p:nvSpPr>
          <p:cNvPr id="3" name="Content Placeholder 2"/>
          <p:cNvSpPr>
            <a:spLocks noGrp="1"/>
          </p:cNvSpPr>
          <p:nvPr>
            <p:ph idx="1"/>
          </p:nvPr>
        </p:nvSpPr>
        <p:spPr>
          <a:xfrm>
            <a:off x="461963" y="1354592"/>
            <a:ext cx="8224837" cy="369332"/>
          </a:xfrm>
        </p:spPr>
        <p:txBody>
          <a:bodyPr/>
          <a:lstStyle/>
          <a:p>
            <a:r>
              <a:rPr lang="en-US" dirty="0" smtClean="0"/>
              <a:t>Issue PCD</a:t>
            </a:r>
            <a:endParaRPr lang="en-US" dirty="0"/>
          </a:p>
        </p:txBody>
      </p:sp>
      <p:graphicFrame>
        <p:nvGraphicFramePr>
          <p:cNvPr id="4" name="Content Placeholder 3"/>
          <p:cNvGraphicFramePr>
            <a:graphicFrameLocks/>
          </p:cNvGraphicFramePr>
          <p:nvPr>
            <p:extLst>
              <p:ext uri="{D42A27DB-BD31-4B8C-83A1-F6EECF244321}">
                <p14:modId xmlns:p14="http://schemas.microsoft.com/office/powerpoint/2010/main" val="3465494090"/>
              </p:ext>
            </p:extLst>
          </p:nvPr>
        </p:nvGraphicFramePr>
        <p:xfrm>
          <a:off x="2441622" y="2019141"/>
          <a:ext cx="4896438" cy="28424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305577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Workflow</a:t>
            </a:r>
            <a:endParaRPr lang="en-US" dirty="0"/>
          </a:p>
        </p:txBody>
      </p:sp>
      <p:sp>
        <p:nvSpPr>
          <p:cNvPr id="3" name="Content Placeholder 2"/>
          <p:cNvSpPr>
            <a:spLocks noGrp="1"/>
          </p:cNvSpPr>
          <p:nvPr>
            <p:ph idx="1"/>
          </p:nvPr>
        </p:nvSpPr>
        <p:spPr>
          <a:xfrm>
            <a:off x="461963" y="1354592"/>
            <a:ext cx="8224837" cy="369332"/>
          </a:xfrm>
        </p:spPr>
        <p:txBody>
          <a:bodyPr/>
          <a:lstStyle/>
          <a:p>
            <a:r>
              <a:rPr lang="en-US" dirty="0" smtClean="0"/>
              <a:t>Create Purchase Requisition</a:t>
            </a:r>
            <a:endParaRPr lang="en-US" dirty="0"/>
          </a:p>
        </p:txBody>
      </p:sp>
      <p:graphicFrame>
        <p:nvGraphicFramePr>
          <p:cNvPr id="4" name="Content Placeholder 3"/>
          <p:cNvGraphicFramePr>
            <a:graphicFrameLocks/>
          </p:cNvGraphicFramePr>
          <p:nvPr>
            <p:extLst>
              <p:ext uri="{D42A27DB-BD31-4B8C-83A1-F6EECF244321}">
                <p14:modId xmlns:p14="http://schemas.microsoft.com/office/powerpoint/2010/main" val="1305790052"/>
              </p:ext>
            </p:extLst>
          </p:nvPr>
        </p:nvGraphicFramePr>
        <p:xfrm>
          <a:off x="2441622" y="2019141"/>
          <a:ext cx="4896438" cy="28424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218434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mn-lt"/>
              </a:rPr>
              <a:t>Reports</a:t>
            </a:r>
            <a:endParaRPr lang="en-US" dirty="0">
              <a:latin typeface="+mn-lt"/>
            </a:endParaRPr>
          </a:p>
        </p:txBody>
      </p:sp>
      <p:sp>
        <p:nvSpPr>
          <p:cNvPr id="3" name="Content Placeholder 2"/>
          <p:cNvSpPr>
            <a:spLocks noGrp="1"/>
          </p:cNvSpPr>
          <p:nvPr>
            <p:ph idx="1"/>
          </p:nvPr>
        </p:nvSpPr>
        <p:spPr>
          <a:xfrm>
            <a:off x="461963" y="1354592"/>
            <a:ext cx="8224837" cy="3914918"/>
          </a:xfrm>
        </p:spPr>
        <p:txBody>
          <a:bodyPr/>
          <a:lstStyle/>
          <a:p>
            <a:r>
              <a:rPr lang="en-US" dirty="0" smtClean="0"/>
              <a:t>Pre-Defined</a:t>
            </a:r>
          </a:p>
          <a:p>
            <a:pPr lvl="1"/>
            <a:r>
              <a:rPr lang="en-US" dirty="0" smtClean="0"/>
              <a:t>PCD similar to current View/Printable Version</a:t>
            </a:r>
          </a:p>
          <a:p>
            <a:pPr lvl="1"/>
            <a:r>
              <a:rPr lang="en-US" dirty="0" smtClean="0"/>
              <a:t>PCD Tracking Export to MS Excel</a:t>
            </a:r>
          </a:p>
          <a:p>
            <a:endParaRPr lang="en-US" dirty="0" smtClean="0"/>
          </a:p>
          <a:p>
            <a:r>
              <a:rPr lang="en-US" dirty="0" smtClean="0"/>
              <a:t>Ad Hoc Reports (Examples)</a:t>
            </a:r>
          </a:p>
          <a:p>
            <a:pPr lvl="1"/>
            <a:r>
              <a:rPr lang="en-US" dirty="0" smtClean="0"/>
              <a:t>PCDs by Work Package</a:t>
            </a:r>
          </a:p>
          <a:p>
            <a:pPr lvl="1"/>
            <a:r>
              <a:rPr lang="en-US" dirty="0" smtClean="0"/>
              <a:t>PCDs by Contract</a:t>
            </a:r>
          </a:p>
          <a:p>
            <a:pPr lvl="1"/>
            <a:r>
              <a:rPr lang="en-US" dirty="0"/>
              <a:t>PCD Distribution by Contract</a:t>
            </a:r>
          </a:p>
          <a:p>
            <a:pPr lvl="1"/>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224300805"/>
              </p:ext>
            </p:extLst>
          </p:nvPr>
        </p:nvGraphicFramePr>
        <p:xfrm>
          <a:off x="6141720" y="2243138"/>
          <a:ext cx="914400" cy="771525"/>
        </p:xfrm>
        <a:graphic>
          <a:graphicData uri="http://schemas.openxmlformats.org/presentationml/2006/ole">
            <mc:AlternateContent xmlns:mc="http://schemas.openxmlformats.org/markup-compatibility/2006">
              <mc:Choice xmlns:v="urn:schemas-microsoft-com:vml" Requires="v">
                <p:oleObj spid="_x0000_s2084" name="Worksheet" showAsIcon="1" r:id="rId3" imgW="914400" imgH="771480" progId="Excel.Sheet.12">
                  <p:embed/>
                </p:oleObj>
              </mc:Choice>
              <mc:Fallback>
                <p:oleObj name="Worksheet" showAsIcon="1" r:id="rId3" imgW="914400" imgH="771480" progId="Excel.Sheet.12">
                  <p:embed/>
                  <p:pic>
                    <p:nvPicPr>
                      <p:cNvPr id="0" name=""/>
                      <p:cNvPicPr/>
                      <p:nvPr/>
                    </p:nvPicPr>
                    <p:blipFill>
                      <a:blip r:embed="rId4"/>
                      <a:stretch>
                        <a:fillRect/>
                      </a:stretch>
                    </p:blipFill>
                    <p:spPr>
                      <a:xfrm>
                        <a:off x="6141720" y="2243138"/>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1381645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61423" y="2965768"/>
            <a:ext cx="1763077" cy="531812"/>
          </a:xfrm>
        </p:spPr>
        <p:txBody>
          <a:bodyPr/>
          <a:lstStyle/>
          <a:p>
            <a:r>
              <a:rPr lang="en-US" dirty="0" smtClean="0"/>
              <a:t>Backup</a:t>
            </a:r>
            <a:endParaRPr lang="en-US" dirty="0"/>
          </a:p>
        </p:txBody>
      </p:sp>
    </p:spTree>
    <p:extLst>
      <p:ext uri="{BB962C8B-B14F-4D97-AF65-F5344CB8AC3E}">
        <p14:creationId xmlns:p14="http://schemas.microsoft.com/office/powerpoint/2010/main" val="901067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0" name="Rectangle 14"/>
          <p:cNvSpPr>
            <a:spLocks noGrp="1" noChangeArrowheads="1"/>
          </p:cNvSpPr>
          <p:nvPr>
            <p:ph type="title"/>
          </p:nvPr>
        </p:nvSpPr>
        <p:spPr>
          <a:xfrm>
            <a:off x="0" y="42586"/>
            <a:ext cx="8618706" cy="707886"/>
          </a:xfrm>
        </p:spPr>
        <p:txBody>
          <a:bodyPr>
            <a:noAutofit/>
          </a:bodyPr>
          <a:lstStyle/>
          <a:p>
            <a:r>
              <a:rPr lang="en-US" sz="3200" dirty="0" smtClean="0"/>
              <a:t>A-RCI </a:t>
            </a:r>
            <a:r>
              <a:rPr lang="en-US" sz="3200" dirty="0"/>
              <a:t>PCD Execution </a:t>
            </a:r>
            <a:r>
              <a:rPr lang="en-US" sz="3200" dirty="0" smtClean="0"/>
              <a:t>SIA</a:t>
            </a:r>
            <a:br>
              <a:rPr lang="en-US" sz="3200" dirty="0" smtClean="0"/>
            </a:br>
            <a:r>
              <a:rPr lang="en-US" sz="1400" dirty="0" smtClean="0"/>
              <a:t>OETRAX 324116</a:t>
            </a:r>
            <a:endParaRPr lang="en-US" sz="3200" dirty="0"/>
          </a:p>
        </p:txBody>
      </p:sp>
      <p:sp>
        <p:nvSpPr>
          <p:cNvPr id="9219" name="Rectangle 3"/>
          <p:cNvSpPr>
            <a:spLocks noChangeArrowheads="1"/>
          </p:cNvSpPr>
          <p:nvPr/>
        </p:nvSpPr>
        <p:spPr bwMode="auto">
          <a:xfrm>
            <a:off x="212725" y="864393"/>
            <a:ext cx="5715000" cy="1165743"/>
          </a:xfrm>
          <a:prstGeom prst="rect">
            <a:avLst/>
          </a:prstGeom>
          <a:solidFill>
            <a:schemeClr val="tx1"/>
          </a:solidFill>
          <a:ln w="12700">
            <a:solidFill>
              <a:schemeClr val="bg1"/>
            </a:solidFill>
            <a:miter lim="800000"/>
            <a:headEnd type="none" w="sm" len="sm"/>
            <a:tailEnd type="none" w="sm" len="sm"/>
          </a:ln>
          <a:effectLst/>
        </p:spPr>
        <p:txBody>
          <a:bodyPr>
            <a:noAutofit/>
          </a:bodyPr>
          <a:lstStyle/>
          <a:p>
            <a:pPr marL="168275" indent="-168275" eaLnBrk="0" hangingPunct="0"/>
            <a:r>
              <a:rPr lang="en-US" sz="1600" dirty="0">
                <a:solidFill>
                  <a:srgbClr val="000000"/>
                </a:solidFill>
                <a:latin typeface="Arial" charset="0"/>
                <a:ea typeface="+mn-ea"/>
              </a:rPr>
              <a:t>Problem Statement:</a:t>
            </a:r>
          </a:p>
          <a:p>
            <a:pPr marL="168275" indent="-168275" eaLnBrk="0" hangingPunct="0">
              <a:buFontTx/>
              <a:buChar char="•"/>
            </a:pPr>
            <a:r>
              <a:rPr lang="en-US" sz="1200" b="0" dirty="0" smtClean="0">
                <a:solidFill>
                  <a:srgbClr val="000000"/>
                </a:solidFill>
                <a:latin typeface="Arial" charset="0"/>
                <a:ea typeface="+mn-ea"/>
              </a:rPr>
              <a:t>The </a:t>
            </a:r>
            <a:r>
              <a:rPr lang="en-US" sz="1200" b="0" dirty="0">
                <a:solidFill>
                  <a:srgbClr val="000000"/>
                </a:solidFill>
                <a:latin typeface="Arial" charset="0"/>
                <a:ea typeface="+mn-ea"/>
              </a:rPr>
              <a:t>PCD tool is not integrated with other </a:t>
            </a:r>
            <a:r>
              <a:rPr lang="en-US" sz="1200" b="0" dirty="0" smtClean="0">
                <a:solidFill>
                  <a:srgbClr val="000000"/>
                </a:solidFill>
                <a:latin typeface="Arial" charset="0"/>
                <a:ea typeface="+mn-ea"/>
              </a:rPr>
              <a:t>ARCI processes and there are no plans or funding at the Enterprise level to improve or update it</a:t>
            </a:r>
            <a:r>
              <a:rPr lang="en-US" sz="1200" b="0" dirty="0">
                <a:solidFill>
                  <a:srgbClr val="000000"/>
                </a:solidFill>
                <a:latin typeface="Arial" charset="0"/>
                <a:ea typeface="+mn-ea"/>
              </a:rPr>
              <a:t>. Actual placement of materials purchase orders after issuance of a PCD takes too long in many cases.  Timelines and </a:t>
            </a:r>
            <a:r>
              <a:rPr lang="en-US" sz="1200" b="0" dirty="0" smtClean="0">
                <a:solidFill>
                  <a:srgbClr val="000000"/>
                </a:solidFill>
                <a:latin typeface="Arial" charset="0"/>
                <a:ea typeface="+mn-ea"/>
              </a:rPr>
              <a:t>RIs </a:t>
            </a:r>
            <a:r>
              <a:rPr lang="en-US" sz="1200" b="0" dirty="0">
                <a:solidFill>
                  <a:srgbClr val="000000"/>
                </a:solidFill>
                <a:latin typeface="Arial" charset="0"/>
                <a:ea typeface="+mn-ea"/>
              </a:rPr>
              <a:t>are inconsistent from order to order.</a:t>
            </a:r>
          </a:p>
          <a:p>
            <a:pPr marL="168275" indent="-168275" eaLnBrk="0" hangingPunct="0">
              <a:buFontTx/>
              <a:buChar char="•"/>
            </a:pPr>
            <a:endParaRPr lang="en-US" sz="1200" b="0" dirty="0">
              <a:solidFill>
                <a:srgbClr val="000000"/>
              </a:solidFill>
              <a:latin typeface="Arial" charset="0"/>
              <a:ea typeface="+mn-ea"/>
            </a:endParaRPr>
          </a:p>
          <a:p>
            <a:pPr marL="168275" indent="-168275" eaLnBrk="0" hangingPunct="0">
              <a:buFontTx/>
              <a:buChar char="•"/>
            </a:pPr>
            <a:r>
              <a:rPr lang="en-US" sz="1200" b="0" dirty="0">
                <a:solidFill>
                  <a:srgbClr val="000000"/>
                </a:solidFill>
                <a:latin typeface="Arial" charset="0"/>
                <a:ea typeface="+mn-ea"/>
              </a:rPr>
              <a:t>The ordering process (who, what and when) must be improved </a:t>
            </a:r>
            <a:r>
              <a:rPr lang="en-US" sz="1400" b="0" dirty="0">
                <a:solidFill>
                  <a:srgbClr val="000000"/>
                </a:solidFill>
                <a:latin typeface="Arial" charset="0"/>
                <a:ea typeface="+mn-ea"/>
              </a:rPr>
              <a:t>to realize overall reduction of the time between PCD and placement of purchase orders</a:t>
            </a:r>
            <a:r>
              <a:rPr lang="en-US" sz="1400" b="0" dirty="0" smtClean="0">
                <a:solidFill>
                  <a:srgbClr val="000000"/>
                </a:solidFill>
                <a:latin typeface="Arial" charset="0"/>
                <a:ea typeface="+mn-ea"/>
              </a:rPr>
              <a:t>. </a:t>
            </a:r>
            <a:endParaRPr lang="en-US" sz="1400" b="0" dirty="0">
              <a:solidFill>
                <a:srgbClr val="000000"/>
              </a:solidFill>
              <a:latin typeface="Arial" charset="0"/>
              <a:ea typeface="+mn-ea"/>
            </a:endParaRPr>
          </a:p>
          <a:p>
            <a:pPr marL="168275" indent="-168275" eaLnBrk="0" hangingPunct="0">
              <a:buFontTx/>
              <a:buChar char="•"/>
            </a:pPr>
            <a:r>
              <a:rPr lang="en-US" sz="1400" b="0" dirty="0" smtClean="0">
                <a:solidFill>
                  <a:srgbClr val="000000"/>
                </a:solidFill>
                <a:latin typeface="Arial" charset="0"/>
                <a:ea typeface="+mn-ea"/>
              </a:rPr>
              <a:t>The </a:t>
            </a:r>
            <a:r>
              <a:rPr lang="en-US" sz="1400" b="0" dirty="0">
                <a:solidFill>
                  <a:srgbClr val="000000"/>
                </a:solidFill>
                <a:latin typeface="Arial" charset="0"/>
                <a:ea typeface="+mn-ea"/>
              </a:rPr>
              <a:t>PCD tool must be replaced </a:t>
            </a:r>
            <a:r>
              <a:rPr lang="en-US" sz="1400" b="0" dirty="0" smtClean="0">
                <a:solidFill>
                  <a:srgbClr val="000000"/>
                </a:solidFill>
                <a:latin typeface="Arial" charset="0"/>
                <a:ea typeface="+mn-ea"/>
              </a:rPr>
              <a:t>by “PCD Next” to </a:t>
            </a:r>
            <a:r>
              <a:rPr lang="en-US" sz="1400" b="0" dirty="0">
                <a:solidFill>
                  <a:srgbClr val="000000"/>
                </a:solidFill>
                <a:latin typeface="Arial" charset="0"/>
                <a:ea typeface="+mn-ea"/>
              </a:rPr>
              <a:t>meet </a:t>
            </a:r>
            <a:r>
              <a:rPr lang="en-US" sz="1400" b="0" dirty="0" smtClean="0">
                <a:solidFill>
                  <a:srgbClr val="000000"/>
                </a:solidFill>
                <a:latin typeface="Arial" charset="0"/>
                <a:ea typeface="+mn-ea"/>
              </a:rPr>
              <a:t>future ARCI Program </a:t>
            </a:r>
            <a:r>
              <a:rPr lang="en-US" sz="1400" b="0" dirty="0">
                <a:solidFill>
                  <a:srgbClr val="000000"/>
                </a:solidFill>
                <a:latin typeface="Arial" charset="0"/>
                <a:ea typeface="+mn-ea"/>
              </a:rPr>
              <a:t>needs.</a:t>
            </a:r>
          </a:p>
          <a:p>
            <a:pPr marL="168275" indent="-168275" eaLnBrk="0" hangingPunct="0">
              <a:buFontTx/>
              <a:buChar char="•"/>
            </a:pPr>
            <a:endParaRPr lang="en-US" sz="1400" b="0" dirty="0">
              <a:solidFill>
                <a:srgbClr val="000000"/>
              </a:solidFill>
              <a:latin typeface="Arial" charset="0"/>
              <a:ea typeface="+mn-ea"/>
            </a:endParaRPr>
          </a:p>
        </p:txBody>
      </p:sp>
      <p:sp>
        <p:nvSpPr>
          <p:cNvPr id="9220" name="Rectangle 4"/>
          <p:cNvSpPr>
            <a:spLocks noChangeArrowheads="1"/>
          </p:cNvSpPr>
          <p:nvPr/>
        </p:nvSpPr>
        <p:spPr bwMode="auto">
          <a:xfrm>
            <a:off x="212725" y="2139950"/>
            <a:ext cx="5715000" cy="1618318"/>
          </a:xfrm>
          <a:prstGeom prst="rect">
            <a:avLst/>
          </a:prstGeom>
          <a:solidFill>
            <a:schemeClr val="tx1"/>
          </a:solidFill>
          <a:ln w="12700">
            <a:solidFill>
              <a:schemeClr val="bg1"/>
            </a:solidFill>
            <a:miter lim="800000"/>
            <a:headEnd type="none" w="sm" len="sm"/>
            <a:tailEnd type="none" w="sm" len="sm"/>
          </a:ln>
          <a:effectLst/>
        </p:spPr>
        <p:txBody>
          <a:bodyPr>
            <a:noAutofit/>
          </a:bodyPr>
          <a:lstStyle/>
          <a:p>
            <a:pPr marL="168275" indent="-168275" eaLnBrk="0" hangingPunct="0"/>
            <a:r>
              <a:rPr lang="en-US" sz="1600" dirty="0">
                <a:solidFill>
                  <a:srgbClr val="000000"/>
                </a:solidFill>
                <a:latin typeface="Arial" charset="0"/>
                <a:ea typeface="+mn-ea"/>
              </a:rPr>
              <a:t>Objectives / Deliverables:</a:t>
            </a:r>
          </a:p>
          <a:p>
            <a:pPr marL="168275" indent="-168275" eaLnBrk="0" hangingPunct="0">
              <a:buFontTx/>
              <a:buChar char="•"/>
            </a:pPr>
            <a:r>
              <a:rPr lang="en-US" sz="1200" b="0" dirty="0">
                <a:solidFill>
                  <a:srgbClr val="000000"/>
                </a:solidFill>
                <a:latin typeface="Arial" charset="0"/>
                <a:ea typeface="+mn-ea"/>
              </a:rPr>
              <a:t>Implement an efficient standardized process to get authorized ARCI materials on order quickly</a:t>
            </a:r>
          </a:p>
          <a:p>
            <a:pPr marL="168275" indent="-168275" eaLnBrk="0" hangingPunct="0">
              <a:buFontTx/>
              <a:buChar char="•"/>
            </a:pPr>
            <a:r>
              <a:rPr lang="en-US" sz="1200" b="0" dirty="0">
                <a:solidFill>
                  <a:srgbClr val="000000"/>
                </a:solidFill>
                <a:latin typeface="Arial" charset="0"/>
                <a:ea typeface="+mn-ea"/>
              </a:rPr>
              <a:t>Reduce process time between PCD and placement of purchase orders</a:t>
            </a:r>
          </a:p>
          <a:p>
            <a:pPr marL="168275" indent="-168275" eaLnBrk="0" hangingPunct="0">
              <a:buFontTx/>
              <a:buChar char="•"/>
            </a:pPr>
            <a:r>
              <a:rPr lang="en-US" sz="1200" b="0" dirty="0">
                <a:solidFill>
                  <a:srgbClr val="000000"/>
                </a:solidFill>
                <a:latin typeface="Arial" charset="0"/>
                <a:ea typeface="+mn-ea"/>
              </a:rPr>
              <a:t>Replace PCD with an updated tool/toolset that is compatible with or can be integrated with downstream ARCI processes.</a:t>
            </a:r>
          </a:p>
          <a:p>
            <a:pPr marL="168275" indent="-168275" eaLnBrk="0" hangingPunct="0">
              <a:buFontTx/>
              <a:buChar char="•"/>
            </a:pPr>
            <a:r>
              <a:rPr lang="en-US" sz="1200" b="0" dirty="0">
                <a:solidFill>
                  <a:srgbClr val="000000"/>
                </a:solidFill>
                <a:latin typeface="Arial" charset="0"/>
                <a:ea typeface="+mn-ea"/>
              </a:rPr>
              <a:t>Improve efficiency by reducing administrative/management labor to issue/update program direction</a:t>
            </a:r>
          </a:p>
          <a:p>
            <a:pPr marL="168275" indent="-168275" eaLnBrk="0" hangingPunct="0">
              <a:buFontTx/>
              <a:buChar char="•"/>
            </a:pPr>
            <a:endParaRPr lang="en-US" sz="1400" b="0" dirty="0" smtClean="0">
              <a:solidFill>
                <a:srgbClr val="000000"/>
              </a:solidFill>
              <a:latin typeface="Arial" charset="0"/>
              <a:ea typeface="+mn-ea"/>
            </a:endParaRPr>
          </a:p>
        </p:txBody>
      </p:sp>
      <p:sp>
        <p:nvSpPr>
          <p:cNvPr id="9221" name="Rectangle 5"/>
          <p:cNvSpPr>
            <a:spLocks noChangeArrowheads="1"/>
          </p:cNvSpPr>
          <p:nvPr/>
        </p:nvSpPr>
        <p:spPr bwMode="auto">
          <a:xfrm>
            <a:off x="212725" y="3868082"/>
            <a:ext cx="5715000" cy="2608918"/>
          </a:xfrm>
          <a:prstGeom prst="rect">
            <a:avLst/>
          </a:prstGeom>
          <a:solidFill>
            <a:schemeClr val="tx1"/>
          </a:solidFill>
          <a:ln w="12700">
            <a:solidFill>
              <a:schemeClr val="bg1"/>
            </a:solidFill>
            <a:miter lim="800000"/>
            <a:headEnd type="none" w="sm" len="sm"/>
            <a:tailEnd type="none" w="sm" len="sm"/>
          </a:ln>
          <a:effectLst/>
        </p:spPr>
        <p:txBody>
          <a:bodyPr>
            <a:noAutofit/>
          </a:bodyPr>
          <a:lstStyle/>
          <a:p>
            <a:pPr marL="165100" indent="-165100" eaLnBrk="0" hangingPunct="0"/>
            <a:r>
              <a:rPr lang="en-US" sz="1600" dirty="0">
                <a:solidFill>
                  <a:srgbClr val="000000"/>
                </a:solidFill>
                <a:latin typeface="Arial" charset="0"/>
                <a:ea typeface="+mn-ea"/>
              </a:rPr>
              <a:t>SIA Scope Information: </a:t>
            </a:r>
          </a:p>
          <a:p>
            <a:pPr marL="165100" indent="-165100" eaLnBrk="0" hangingPunct="0">
              <a:buFontTx/>
              <a:buChar char="•"/>
            </a:pPr>
            <a:r>
              <a:rPr lang="en-US" sz="1100" b="0" dirty="0" smtClean="0">
                <a:solidFill>
                  <a:srgbClr val="000000"/>
                </a:solidFill>
                <a:latin typeface="Arial" charset="0"/>
                <a:ea typeface="+mn-ea"/>
              </a:rPr>
              <a:t>Process Start: When </a:t>
            </a:r>
            <a:r>
              <a:rPr lang="en-US" sz="1100" b="0" dirty="0">
                <a:solidFill>
                  <a:srgbClr val="000000"/>
                </a:solidFill>
                <a:latin typeface="Arial" charset="0"/>
                <a:ea typeface="+mn-ea"/>
              </a:rPr>
              <a:t>program direction must be communicated to the </a:t>
            </a:r>
            <a:r>
              <a:rPr lang="en-US" sz="1100" b="0" dirty="0" smtClean="0">
                <a:solidFill>
                  <a:srgbClr val="000000"/>
                </a:solidFill>
                <a:latin typeface="Arial" charset="0"/>
                <a:ea typeface="+mn-ea"/>
              </a:rPr>
              <a:t>ARCI team  </a:t>
            </a:r>
          </a:p>
          <a:p>
            <a:pPr marL="165100" indent="-165100" eaLnBrk="0" hangingPunct="0">
              <a:buFontTx/>
              <a:buChar char="•"/>
            </a:pPr>
            <a:r>
              <a:rPr lang="en-US" sz="1100" b="0" dirty="0" smtClean="0">
                <a:solidFill>
                  <a:srgbClr val="000000"/>
                </a:solidFill>
                <a:latin typeface="Arial" charset="0"/>
                <a:ea typeface="+mn-ea"/>
              </a:rPr>
              <a:t>Process </a:t>
            </a:r>
            <a:r>
              <a:rPr lang="en-US" sz="1100" b="0" dirty="0">
                <a:solidFill>
                  <a:srgbClr val="000000"/>
                </a:solidFill>
                <a:latin typeface="Arial" charset="0"/>
                <a:ea typeface="+mn-ea"/>
              </a:rPr>
              <a:t>End: When </a:t>
            </a:r>
            <a:r>
              <a:rPr lang="en-US" sz="1100" b="0" dirty="0" smtClean="0">
                <a:solidFill>
                  <a:srgbClr val="000000"/>
                </a:solidFill>
                <a:latin typeface="Arial" charset="0"/>
                <a:ea typeface="+mn-ea"/>
              </a:rPr>
              <a:t>program direction is received by all RIs, and PRs are launched </a:t>
            </a:r>
            <a:r>
              <a:rPr lang="en-US" sz="1100" b="0" strike="sngStrike" dirty="0" smtClean="0">
                <a:solidFill>
                  <a:srgbClr val="000000"/>
                </a:solidFill>
                <a:latin typeface="Arial" charset="0"/>
                <a:ea typeface="+mn-ea"/>
              </a:rPr>
              <a:t>POs are placed.</a:t>
            </a:r>
            <a:endParaRPr lang="en-US" sz="1100" b="0" strike="sngStrike" dirty="0">
              <a:solidFill>
                <a:srgbClr val="000000"/>
              </a:solidFill>
              <a:latin typeface="Arial" charset="0"/>
              <a:ea typeface="+mn-ea"/>
            </a:endParaRPr>
          </a:p>
          <a:p>
            <a:pPr marL="165100" indent="-165100" eaLnBrk="0" hangingPunct="0">
              <a:buFontTx/>
              <a:buChar char="•"/>
            </a:pPr>
            <a:endParaRPr lang="en-US" sz="1100" b="0" dirty="0" smtClean="0">
              <a:solidFill>
                <a:srgbClr val="000000"/>
              </a:solidFill>
              <a:latin typeface="Arial" charset="0"/>
              <a:ea typeface="+mn-ea"/>
            </a:endParaRPr>
          </a:p>
          <a:p>
            <a:pPr marL="165100" indent="-165100" eaLnBrk="0" hangingPunct="0">
              <a:buFontTx/>
              <a:buChar char="•"/>
            </a:pPr>
            <a:endParaRPr lang="en-US" sz="1100" b="0" dirty="0">
              <a:solidFill>
                <a:srgbClr val="000000"/>
              </a:solidFill>
              <a:latin typeface="Arial" charset="0"/>
              <a:ea typeface="+mn-ea"/>
            </a:endParaRPr>
          </a:p>
          <a:p>
            <a:pPr eaLnBrk="0" hangingPunct="0"/>
            <a:r>
              <a:rPr lang="en-US" sz="1100" b="0" dirty="0" smtClean="0">
                <a:solidFill>
                  <a:srgbClr val="000000"/>
                </a:solidFill>
                <a:latin typeface="Arial" charset="0"/>
                <a:ea typeface="+mn-ea"/>
              </a:rPr>
              <a:t>Preliminary Requirements: </a:t>
            </a:r>
          </a:p>
          <a:p>
            <a:pPr marL="165100" indent="-165100" eaLnBrk="0" hangingPunct="0">
              <a:buFontTx/>
              <a:buChar char="•"/>
            </a:pPr>
            <a:r>
              <a:rPr lang="en-US" sz="1100" b="0" dirty="0" smtClean="0">
                <a:solidFill>
                  <a:srgbClr val="000000"/>
                </a:solidFill>
                <a:latin typeface="Arial" charset="0"/>
                <a:ea typeface="+mn-ea"/>
              </a:rPr>
              <a:t>PCD </a:t>
            </a:r>
            <a:r>
              <a:rPr lang="en-US" sz="1100" b="0" dirty="0">
                <a:solidFill>
                  <a:srgbClr val="000000"/>
                </a:solidFill>
                <a:latin typeface="Arial" charset="0"/>
                <a:ea typeface="+mn-ea"/>
              </a:rPr>
              <a:t>Next must be easy to use and reduce errors/rework inherent in manual data entry</a:t>
            </a:r>
          </a:p>
          <a:p>
            <a:pPr marL="165100" indent="-165100" eaLnBrk="0" hangingPunct="0">
              <a:buFontTx/>
              <a:buChar char="•"/>
            </a:pPr>
            <a:r>
              <a:rPr lang="en-US" sz="1100" b="0" dirty="0" smtClean="0">
                <a:solidFill>
                  <a:srgbClr val="000000"/>
                </a:solidFill>
                <a:latin typeface="Arial" charset="0"/>
                <a:ea typeface="+mn-ea"/>
              </a:rPr>
              <a:t>PCD </a:t>
            </a:r>
            <a:r>
              <a:rPr lang="en-US" sz="1100" b="0" dirty="0">
                <a:solidFill>
                  <a:srgbClr val="000000"/>
                </a:solidFill>
                <a:latin typeface="Arial" charset="0"/>
                <a:ea typeface="+mn-ea"/>
              </a:rPr>
              <a:t>Next must satisfy </a:t>
            </a:r>
            <a:r>
              <a:rPr lang="en-US" sz="1100" b="0" dirty="0" smtClean="0">
                <a:solidFill>
                  <a:srgbClr val="000000"/>
                </a:solidFill>
                <a:latin typeface="Arial" charset="0"/>
                <a:ea typeface="+mn-ea"/>
              </a:rPr>
              <a:t>minimum </a:t>
            </a:r>
            <a:r>
              <a:rPr lang="en-US" sz="1100" b="0" dirty="0">
                <a:solidFill>
                  <a:srgbClr val="000000"/>
                </a:solidFill>
                <a:latin typeface="Arial" charset="0"/>
                <a:ea typeface="+mn-ea"/>
              </a:rPr>
              <a:t>requirements for initial WADs per EVM guidelines</a:t>
            </a:r>
          </a:p>
          <a:p>
            <a:pPr marL="165100" indent="-165100" eaLnBrk="0" hangingPunct="0">
              <a:buFontTx/>
              <a:buChar char="•"/>
            </a:pPr>
            <a:r>
              <a:rPr lang="en-US" sz="1100" b="0" dirty="0">
                <a:solidFill>
                  <a:srgbClr val="000000"/>
                </a:solidFill>
                <a:latin typeface="Arial" charset="0"/>
                <a:ea typeface="+mn-ea"/>
              </a:rPr>
              <a:t>Historical records in current PCD system must be searchable and retrievable for copy/modify </a:t>
            </a:r>
            <a:r>
              <a:rPr lang="en-US" sz="1100" b="0" dirty="0" smtClean="0">
                <a:solidFill>
                  <a:srgbClr val="000000"/>
                </a:solidFill>
                <a:latin typeface="Arial" charset="0"/>
                <a:ea typeface="+mn-ea"/>
              </a:rPr>
              <a:t>and update by PCD Next</a:t>
            </a:r>
            <a:endParaRPr lang="en-US" sz="1100" b="0" dirty="0">
              <a:solidFill>
                <a:srgbClr val="000000"/>
              </a:solidFill>
              <a:latin typeface="Arial" charset="0"/>
              <a:ea typeface="+mn-ea"/>
            </a:endParaRPr>
          </a:p>
          <a:p>
            <a:pPr marL="165100" indent="-165100" eaLnBrk="0" hangingPunct="0">
              <a:buFontTx/>
              <a:buChar char="•"/>
            </a:pPr>
            <a:r>
              <a:rPr lang="en-US" sz="1100" b="0" dirty="0" smtClean="0">
                <a:solidFill>
                  <a:srgbClr val="000000"/>
                </a:solidFill>
                <a:latin typeface="Arial" charset="0"/>
                <a:ea typeface="+mn-ea"/>
              </a:rPr>
              <a:t>PCD Next must facilitate RI(s</a:t>
            </a:r>
            <a:r>
              <a:rPr lang="en-US" sz="1100" b="0" dirty="0">
                <a:solidFill>
                  <a:srgbClr val="000000"/>
                </a:solidFill>
                <a:latin typeface="Arial" charset="0"/>
                <a:ea typeface="+mn-ea"/>
              </a:rPr>
              <a:t>) acknowledgment of PCD receipt, progress </a:t>
            </a:r>
            <a:r>
              <a:rPr lang="en-US" sz="1100" b="0" dirty="0" smtClean="0">
                <a:solidFill>
                  <a:srgbClr val="000000"/>
                </a:solidFill>
                <a:latin typeface="Arial" charset="0"/>
                <a:ea typeface="+mn-ea"/>
              </a:rPr>
              <a:t>reporting, </a:t>
            </a:r>
            <a:r>
              <a:rPr lang="en-US" sz="1100" b="0" dirty="0">
                <a:solidFill>
                  <a:srgbClr val="000000"/>
                </a:solidFill>
                <a:latin typeface="Arial" charset="0"/>
                <a:ea typeface="+mn-ea"/>
              </a:rPr>
              <a:t>and </a:t>
            </a:r>
            <a:r>
              <a:rPr lang="en-US" sz="1100" b="0" dirty="0" smtClean="0">
                <a:solidFill>
                  <a:srgbClr val="000000"/>
                </a:solidFill>
                <a:latin typeface="Arial" charset="0"/>
                <a:ea typeface="+mn-ea"/>
              </a:rPr>
              <a:t>completion </a:t>
            </a:r>
            <a:r>
              <a:rPr lang="en-US" sz="1100" b="0" dirty="0">
                <a:solidFill>
                  <a:srgbClr val="000000"/>
                </a:solidFill>
                <a:latin typeface="Arial" charset="0"/>
                <a:ea typeface="+mn-ea"/>
              </a:rPr>
              <a:t>of actions </a:t>
            </a:r>
            <a:r>
              <a:rPr lang="en-US" sz="1100" b="0" dirty="0" smtClean="0">
                <a:solidFill>
                  <a:srgbClr val="000000"/>
                </a:solidFill>
                <a:latin typeface="Arial" charset="0"/>
                <a:ea typeface="+mn-ea"/>
              </a:rPr>
              <a:t>required/closure</a:t>
            </a:r>
          </a:p>
          <a:p>
            <a:pPr marL="165100" indent="-165100" eaLnBrk="0" hangingPunct="0">
              <a:buFontTx/>
              <a:buChar char="•"/>
            </a:pPr>
            <a:endParaRPr lang="en-US" sz="1400" b="0" dirty="0">
              <a:solidFill>
                <a:srgbClr val="000000"/>
              </a:solidFill>
              <a:latin typeface="Arial" charset="0"/>
              <a:ea typeface="+mn-ea"/>
            </a:endParaRPr>
          </a:p>
        </p:txBody>
      </p:sp>
      <p:sp>
        <p:nvSpPr>
          <p:cNvPr id="9222" name="Rectangle 6"/>
          <p:cNvSpPr>
            <a:spLocks noChangeArrowheads="1"/>
          </p:cNvSpPr>
          <p:nvPr/>
        </p:nvSpPr>
        <p:spPr bwMode="auto">
          <a:xfrm>
            <a:off x="6095999" y="1860550"/>
            <a:ext cx="2925763" cy="533400"/>
          </a:xfrm>
          <a:prstGeom prst="rect">
            <a:avLst/>
          </a:prstGeom>
          <a:solidFill>
            <a:schemeClr val="tx1"/>
          </a:solidFill>
          <a:ln w="12700">
            <a:solidFill>
              <a:schemeClr val="bg1"/>
            </a:solidFill>
            <a:miter lim="800000"/>
            <a:headEnd type="none" w="sm" len="sm"/>
            <a:tailEnd type="none" w="sm" len="sm"/>
          </a:ln>
          <a:effectLst/>
        </p:spPr>
        <p:txBody>
          <a:bodyPr>
            <a:normAutofit/>
          </a:bodyPr>
          <a:lstStyle/>
          <a:p>
            <a:pPr eaLnBrk="0" hangingPunct="0"/>
            <a:r>
              <a:rPr lang="en-US" sz="1400" dirty="0">
                <a:solidFill>
                  <a:srgbClr val="000000"/>
                </a:solidFill>
                <a:latin typeface="Arial" charset="0"/>
                <a:ea typeface="+mn-ea"/>
              </a:rPr>
              <a:t>Sponsor: </a:t>
            </a:r>
            <a:r>
              <a:rPr lang="en-US" sz="1200" b="0" dirty="0" smtClean="0">
                <a:solidFill>
                  <a:srgbClr val="000000"/>
                </a:solidFill>
                <a:latin typeface="Arial" charset="0"/>
                <a:ea typeface="+mn-ea"/>
              </a:rPr>
              <a:t>J. Eubank</a:t>
            </a:r>
            <a:endParaRPr lang="en-US" sz="1200" b="0" dirty="0">
              <a:solidFill>
                <a:srgbClr val="000000"/>
              </a:solidFill>
              <a:latin typeface="Arial" charset="0"/>
              <a:ea typeface="+mn-ea"/>
            </a:endParaRPr>
          </a:p>
        </p:txBody>
      </p:sp>
      <p:sp>
        <p:nvSpPr>
          <p:cNvPr id="9223" name="Rectangle 7"/>
          <p:cNvSpPr>
            <a:spLocks noChangeArrowheads="1"/>
          </p:cNvSpPr>
          <p:nvPr/>
        </p:nvSpPr>
        <p:spPr bwMode="auto">
          <a:xfrm>
            <a:off x="6095999" y="2485093"/>
            <a:ext cx="2925763" cy="533400"/>
          </a:xfrm>
          <a:prstGeom prst="rect">
            <a:avLst/>
          </a:prstGeom>
          <a:solidFill>
            <a:schemeClr val="tx1"/>
          </a:solidFill>
          <a:ln w="12700">
            <a:solidFill>
              <a:schemeClr val="bg1"/>
            </a:solidFill>
            <a:miter lim="800000"/>
            <a:headEnd type="none" w="sm" len="sm"/>
            <a:tailEnd type="none" w="sm" len="sm"/>
          </a:ln>
          <a:effectLst/>
        </p:spPr>
        <p:txBody>
          <a:bodyPr>
            <a:normAutofit/>
          </a:bodyPr>
          <a:lstStyle/>
          <a:p>
            <a:pPr eaLnBrk="0" hangingPunct="0"/>
            <a:r>
              <a:rPr lang="en-US" sz="1400" dirty="0">
                <a:solidFill>
                  <a:srgbClr val="000000"/>
                </a:solidFill>
                <a:latin typeface="Arial" charset="0"/>
                <a:ea typeface="+mn-ea"/>
              </a:rPr>
              <a:t>Team </a:t>
            </a:r>
            <a:r>
              <a:rPr lang="en-US" sz="1400" dirty="0" smtClean="0">
                <a:solidFill>
                  <a:srgbClr val="000000"/>
                </a:solidFill>
                <a:latin typeface="Arial" charset="0"/>
                <a:ea typeface="+mn-ea"/>
              </a:rPr>
              <a:t>Leaders: </a:t>
            </a:r>
            <a:r>
              <a:rPr lang="en-US" sz="1200" b="0" dirty="0" smtClean="0">
                <a:solidFill>
                  <a:srgbClr val="000000"/>
                </a:solidFill>
                <a:latin typeface="Arial" charset="0"/>
                <a:ea typeface="+mn-ea"/>
              </a:rPr>
              <a:t>J. Eubank and Katie Baldwin</a:t>
            </a:r>
            <a:endParaRPr lang="en-US" sz="1200" b="0" dirty="0">
              <a:solidFill>
                <a:srgbClr val="000000"/>
              </a:solidFill>
              <a:latin typeface="Arial" charset="0"/>
              <a:ea typeface="+mn-ea"/>
            </a:endParaRPr>
          </a:p>
        </p:txBody>
      </p:sp>
      <p:sp>
        <p:nvSpPr>
          <p:cNvPr id="9224" name="Rectangle 8"/>
          <p:cNvSpPr>
            <a:spLocks noChangeArrowheads="1"/>
          </p:cNvSpPr>
          <p:nvPr/>
        </p:nvSpPr>
        <p:spPr bwMode="auto">
          <a:xfrm>
            <a:off x="6095999" y="3109636"/>
            <a:ext cx="2925763" cy="895350"/>
          </a:xfrm>
          <a:prstGeom prst="rect">
            <a:avLst/>
          </a:prstGeom>
          <a:solidFill>
            <a:schemeClr val="tx1"/>
          </a:solidFill>
          <a:ln w="12700">
            <a:solidFill>
              <a:schemeClr val="bg1"/>
            </a:solidFill>
            <a:miter lim="800000"/>
            <a:headEnd type="none" w="sm" len="sm"/>
            <a:tailEnd type="none" w="sm" len="sm"/>
          </a:ln>
          <a:effectLst/>
        </p:spPr>
        <p:txBody>
          <a:bodyPr>
            <a:normAutofit/>
          </a:bodyPr>
          <a:lstStyle/>
          <a:p>
            <a:pPr eaLnBrk="0" hangingPunct="0"/>
            <a:r>
              <a:rPr lang="en-US" sz="1400" dirty="0">
                <a:solidFill>
                  <a:srgbClr val="000000"/>
                </a:solidFill>
                <a:latin typeface="Arial" charset="0"/>
                <a:ea typeface="+mn-ea"/>
              </a:rPr>
              <a:t>OE Facilitator</a:t>
            </a:r>
            <a:r>
              <a:rPr lang="en-US" sz="1400" dirty="0" smtClean="0">
                <a:solidFill>
                  <a:srgbClr val="000000"/>
                </a:solidFill>
                <a:latin typeface="Arial" charset="0"/>
                <a:ea typeface="+mn-ea"/>
              </a:rPr>
              <a:t>:</a:t>
            </a:r>
          </a:p>
          <a:p>
            <a:pPr eaLnBrk="0" hangingPunct="0"/>
            <a:r>
              <a:rPr lang="en-US" sz="1400" b="0" dirty="0" smtClean="0">
                <a:solidFill>
                  <a:srgbClr val="000000"/>
                </a:solidFill>
                <a:latin typeface="Arial" charset="0"/>
                <a:ea typeface="+mn-ea"/>
              </a:rPr>
              <a:t>Stacy Cone (GB)</a:t>
            </a:r>
          </a:p>
          <a:p>
            <a:pPr eaLnBrk="0" hangingPunct="0"/>
            <a:r>
              <a:rPr lang="en-US" sz="1400" b="0" dirty="0" smtClean="0">
                <a:solidFill>
                  <a:srgbClr val="000000"/>
                </a:solidFill>
                <a:latin typeface="Arial" charset="0"/>
                <a:ea typeface="+mn-ea"/>
              </a:rPr>
              <a:t>Gerry Ulrich (BB)</a:t>
            </a:r>
            <a:endParaRPr lang="en-US" sz="1200" b="0" dirty="0">
              <a:solidFill>
                <a:srgbClr val="FF0000"/>
              </a:solidFill>
              <a:latin typeface="Arial" charset="0"/>
              <a:ea typeface="+mn-ea"/>
            </a:endParaRPr>
          </a:p>
        </p:txBody>
      </p:sp>
      <p:sp>
        <p:nvSpPr>
          <p:cNvPr id="9225" name="Rectangle 9"/>
          <p:cNvSpPr>
            <a:spLocks noChangeArrowheads="1"/>
          </p:cNvSpPr>
          <p:nvPr/>
        </p:nvSpPr>
        <p:spPr bwMode="auto">
          <a:xfrm>
            <a:off x="6095999" y="4084244"/>
            <a:ext cx="2925763" cy="2392755"/>
          </a:xfrm>
          <a:prstGeom prst="rect">
            <a:avLst/>
          </a:prstGeom>
          <a:solidFill>
            <a:schemeClr val="tx1"/>
          </a:solidFill>
          <a:ln w="12700">
            <a:solidFill>
              <a:schemeClr val="bg1"/>
            </a:solidFill>
            <a:miter lim="800000"/>
            <a:headEnd type="none" w="sm" len="sm"/>
            <a:tailEnd type="none" w="sm" len="sm"/>
          </a:ln>
          <a:effectLst/>
        </p:spPr>
        <p:txBody>
          <a:bodyPr>
            <a:normAutofit/>
          </a:bodyPr>
          <a:lstStyle/>
          <a:p>
            <a:pPr marL="176213" indent="-176213" eaLnBrk="0" hangingPunct="0"/>
            <a:r>
              <a:rPr lang="en-US" sz="1400" dirty="0">
                <a:solidFill>
                  <a:srgbClr val="000000"/>
                </a:solidFill>
                <a:latin typeface="Arial" charset="0"/>
                <a:ea typeface="+mn-ea"/>
              </a:rPr>
              <a:t>Team Members:</a:t>
            </a:r>
          </a:p>
          <a:p>
            <a:pPr marL="176213" indent="-176213" eaLnBrk="0" hangingPunct="0">
              <a:buFontTx/>
              <a:buChar char="•"/>
            </a:pPr>
            <a:r>
              <a:rPr lang="en-US" sz="1200" b="0" dirty="0" smtClean="0">
                <a:solidFill>
                  <a:srgbClr val="000000"/>
                </a:solidFill>
                <a:latin typeface="Arial" charset="0"/>
                <a:ea typeface="+mn-ea"/>
              </a:rPr>
              <a:t>Bill Jones, ARCI PMT</a:t>
            </a:r>
            <a:endParaRPr lang="en-US" sz="1200" b="0" dirty="0">
              <a:solidFill>
                <a:srgbClr val="000000"/>
              </a:solidFill>
              <a:latin typeface="Arial" charset="0"/>
              <a:ea typeface="+mn-ea"/>
            </a:endParaRPr>
          </a:p>
          <a:p>
            <a:pPr marL="176213" indent="-176213" eaLnBrk="0" hangingPunct="0">
              <a:buFontTx/>
              <a:buChar char="•"/>
            </a:pPr>
            <a:r>
              <a:rPr lang="en-US" sz="1200" b="0" dirty="0">
                <a:solidFill>
                  <a:srgbClr val="000000"/>
                </a:solidFill>
                <a:latin typeface="Arial" charset="0"/>
                <a:ea typeface="+mn-ea"/>
              </a:rPr>
              <a:t>Randy Charlsen, ARCI MPM</a:t>
            </a:r>
          </a:p>
          <a:p>
            <a:pPr marL="176213" indent="-176213" eaLnBrk="0" hangingPunct="0">
              <a:buFontTx/>
              <a:buChar char="•"/>
            </a:pPr>
            <a:r>
              <a:rPr lang="en-US" sz="1200" b="0" dirty="0" smtClean="0">
                <a:solidFill>
                  <a:srgbClr val="000000"/>
                </a:solidFill>
                <a:latin typeface="Arial" charset="0"/>
                <a:ea typeface="+mn-ea"/>
              </a:rPr>
              <a:t>Jeremiyah Mullins, PC</a:t>
            </a:r>
            <a:endParaRPr lang="en-US" sz="1200" b="0" dirty="0">
              <a:solidFill>
                <a:srgbClr val="000000"/>
              </a:solidFill>
              <a:latin typeface="Arial" charset="0"/>
              <a:ea typeface="+mn-ea"/>
            </a:endParaRPr>
          </a:p>
          <a:p>
            <a:pPr marL="176213" indent="-176213" eaLnBrk="0" hangingPunct="0">
              <a:buFontTx/>
              <a:buChar char="•"/>
            </a:pPr>
            <a:r>
              <a:rPr lang="en-US" sz="1200" b="0" dirty="0" smtClean="0">
                <a:solidFill>
                  <a:srgbClr val="000000"/>
                </a:solidFill>
                <a:latin typeface="Arial" charset="0"/>
                <a:ea typeface="+mn-ea"/>
              </a:rPr>
              <a:t>Paul Yerkes, QA</a:t>
            </a:r>
            <a:endParaRPr lang="en-US" sz="1200" b="0" dirty="0">
              <a:solidFill>
                <a:srgbClr val="000000"/>
              </a:solidFill>
              <a:latin typeface="Arial" charset="0"/>
              <a:ea typeface="+mn-ea"/>
            </a:endParaRPr>
          </a:p>
          <a:p>
            <a:pPr marL="176213" indent="-176213" eaLnBrk="0" hangingPunct="0">
              <a:buFontTx/>
              <a:buChar char="•"/>
            </a:pPr>
            <a:r>
              <a:rPr lang="en-US" sz="1200" b="0" dirty="0" smtClean="0">
                <a:solidFill>
                  <a:srgbClr val="000000"/>
                </a:solidFill>
                <a:latin typeface="Arial" charset="0"/>
                <a:ea typeface="+mn-ea"/>
              </a:rPr>
              <a:t>Bob Benson, Documentation</a:t>
            </a:r>
            <a:endParaRPr lang="en-US" sz="1200" b="0" dirty="0">
              <a:solidFill>
                <a:srgbClr val="000000"/>
              </a:solidFill>
              <a:latin typeface="Arial" charset="0"/>
              <a:ea typeface="+mn-ea"/>
            </a:endParaRPr>
          </a:p>
          <a:p>
            <a:pPr marL="176213" indent="-176213" eaLnBrk="0" hangingPunct="0">
              <a:buFontTx/>
              <a:buChar char="•"/>
            </a:pPr>
            <a:r>
              <a:rPr lang="en-US" sz="1200" b="0" dirty="0" smtClean="0">
                <a:solidFill>
                  <a:srgbClr val="000000"/>
                </a:solidFill>
                <a:latin typeface="Arial" charset="0"/>
                <a:ea typeface="+mn-ea"/>
              </a:rPr>
              <a:t>Karen Ferraro, Enterprise Business Services</a:t>
            </a:r>
            <a:endParaRPr lang="en-US" sz="1200" b="0" dirty="0">
              <a:solidFill>
                <a:srgbClr val="000000"/>
              </a:solidFill>
              <a:latin typeface="Arial" charset="0"/>
              <a:ea typeface="+mn-ea"/>
            </a:endParaRPr>
          </a:p>
          <a:p>
            <a:pPr marL="176213" indent="-176213" eaLnBrk="0" hangingPunct="0">
              <a:buFontTx/>
              <a:buChar char="•"/>
            </a:pPr>
            <a:r>
              <a:rPr lang="en-US" sz="1200" b="0" dirty="0" smtClean="0">
                <a:solidFill>
                  <a:srgbClr val="000000"/>
                </a:solidFill>
                <a:latin typeface="Arial" charset="0"/>
                <a:ea typeface="+mn-ea"/>
              </a:rPr>
              <a:t>April </a:t>
            </a:r>
            <a:r>
              <a:rPr lang="en-US" sz="1200" b="0" dirty="0">
                <a:solidFill>
                  <a:srgbClr val="000000"/>
                </a:solidFill>
                <a:latin typeface="Arial" charset="0"/>
                <a:ea typeface="+mn-ea"/>
              </a:rPr>
              <a:t>Galbraith, Purchasing</a:t>
            </a:r>
          </a:p>
          <a:p>
            <a:pPr marL="176213" indent="-176213" eaLnBrk="0" hangingPunct="0">
              <a:buFontTx/>
              <a:buChar char="•"/>
            </a:pPr>
            <a:r>
              <a:rPr lang="en-US" sz="1200" b="0" dirty="0">
                <a:solidFill>
                  <a:srgbClr val="000000"/>
                </a:solidFill>
                <a:latin typeface="Arial" charset="0"/>
                <a:ea typeface="+mn-ea"/>
              </a:rPr>
              <a:t>On-call subject matter </a:t>
            </a:r>
            <a:r>
              <a:rPr lang="en-US" sz="1200" b="0" dirty="0" smtClean="0">
                <a:solidFill>
                  <a:srgbClr val="000000"/>
                </a:solidFill>
                <a:latin typeface="Arial" charset="0"/>
                <a:ea typeface="+mn-ea"/>
              </a:rPr>
              <a:t>experts</a:t>
            </a:r>
          </a:p>
          <a:p>
            <a:pPr eaLnBrk="0" hangingPunct="0"/>
            <a:endParaRPr lang="en-US" sz="1200" b="0" dirty="0">
              <a:solidFill>
                <a:srgbClr val="000000"/>
              </a:solidFill>
              <a:latin typeface="Arial" charset="0"/>
              <a:ea typeface="+mn-ea"/>
            </a:endParaRPr>
          </a:p>
          <a:p>
            <a:pPr marL="176213" indent="-176213" eaLnBrk="0" hangingPunct="0">
              <a:buFontTx/>
              <a:buChar char="•"/>
            </a:pPr>
            <a:endParaRPr lang="en-US" sz="1200" b="0" dirty="0">
              <a:solidFill>
                <a:srgbClr val="000000"/>
              </a:solidFill>
              <a:latin typeface="Arial" charset="0"/>
              <a:ea typeface="+mn-ea"/>
            </a:endParaRPr>
          </a:p>
        </p:txBody>
      </p:sp>
      <p:sp>
        <p:nvSpPr>
          <p:cNvPr id="9226" name="Rectangle 10"/>
          <p:cNvSpPr>
            <a:spLocks noChangeArrowheads="1"/>
          </p:cNvSpPr>
          <p:nvPr/>
        </p:nvSpPr>
        <p:spPr bwMode="auto">
          <a:xfrm>
            <a:off x="6095999" y="860286"/>
            <a:ext cx="2925763" cy="304800"/>
          </a:xfrm>
          <a:prstGeom prst="rect">
            <a:avLst/>
          </a:prstGeom>
          <a:solidFill>
            <a:schemeClr val="tx1"/>
          </a:solidFill>
          <a:ln w="12700">
            <a:solidFill>
              <a:schemeClr val="bg1"/>
            </a:solidFill>
            <a:miter lim="800000"/>
            <a:headEnd type="none" w="sm" len="sm"/>
            <a:tailEnd type="none" w="sm" len="sm"/>
          </a:ln>
          <a:effectLst/>
        </p:spPr>
        <p:txBody>
          <a:bodyPr>
            <a:normAutofit/>
          </a:bodyPr>
          <a:lstStyle/>
          <a:p>
            <a:pPr eaLnBrk="0" hangingPunct="0"/>
            <a:r>
              <a:rPr lang="en-US" sz="1400" dirty="0">
                <a:solidFill>
                  <a:srgbClr val="000000"/>
                </a:solidFill>
                <a:latin typeface="Arial" charset="0"/>
                <a:ea typeface="+mn-ea"/>
              </a:rPr>
              <a:t>SIA Dates</a:t>
            </a:r>
            <a:r>
              <a:rPr lang="en-US" sz="1400" dirty="0" smtClean="0">
                <a:solidFill>
                  <a:srgbClr val="000000"/>
                </a:solidFill>
                <a:latin typeface="Arial" charset="0"/>
                <a:ea typeface="+mn-ea"/>
              </a:rPr>
              <a:t>:   January 9, 2017 </a:t>
            </a:r>
            <a:endParaRPr lang="en-US" sz="1400" dirty="0">
              <a:solidFill>
                <a:srgbClr val="000000"/>
              </a:solidFill>
              <a:latin typeface="Arial" charset="0"/>
              <a:ea typeface="+mn-ea"/>
            </a:endParaRPr>
          </a:p>
        </p:txBody>
      </p:sp>
      <p:sp>
        <p:nvSpPr>
          <p:cNvPr id="9227" name="Rectangle 11"/>
          <p:cNvSpPr>
            <a:spLocks noChangeArrowheads="1"/>
          </p:cNvSpPr>
          <p:nvPr/>
        </p:nvSpPr>
        <p:spPr bwMode="auto">
          <a:xfrm>
            <a:off x="6095999" y="1246118"/>
            <a:ext cx="2925763" cy="533400"/>
          </a:xfrm>
          <a:prstGeom prst="rect">
            <a:avLst/>
          </a:prstGeom>
          <a:solidFill>
            <a:schemeClr val="tx1"/>
          </a:solidFill>
          <a:ln w="12700">
            <a:solidFill>
              <a:schemeClr val="bg1"/>
            </a:solidFill>
            <a:miter lim="800000"/>
            <a:headEnd type="none" w="sm" len="sm"/>
            <a:tailEnd type="none" w="sm" len="sm"/>
          </a:ln>
          <a:effectLst/>
        </p:spPr>
        <p:txBody>
          <a:bodyPr>
            <a:normAutofit/>
          </a:bodyPr>
          <a:lstStyle/>
          <a:p>
            <a:pPr eaLnBrk="0" hangingPunct="0"/>
            <a:r>
              <a:rPr lang="en-US" sz="1400" dirty="0">
                <a:solidFill>
                  <a:srgbClr val="000000"/>
                </a:solidFill>
                <a:latin typeface="Arial" charset="0"/>
                <a:ea typeface="+mn-ea"/>
              </a:rPr>
              <a:t>Champion: </a:t>
            </a:r>
            <a:r>
              <a:rPr lang="en-US" sz="1200" b="0" dirty="0" smtClean="0">
                <a:solidFill>
                  <a:srgbClr val="000000"/>
                </a:solidFill>
                <a:latin typeface="Arial" charset="0"/>
                <a:ea typeface="+mn-ea"/>
              </a:rPr>
              <a:t>J. Fanto</a:t>
            </a:r>
            <a:endParaRPr lang="en-US" sz="1200" b="0" dirty="0">
              <a:solidFill>
                <a:srgbClr val="000000"/>
              </a:solidFill>
              <a:latin typeface="Arial" charset="0"/>
              <a:ea typeface="+mn-ea"/>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658" name="Rectangle 66"/>
          <p:cNvSpPr>
            <a:spLocks noGrp="1" noChangeArrowheads="1"/>
          </p:cNvSpPr>
          <p:nvPr>
            <p:ph type="title"/>
          </p:nvPr>
        </p:nvSpPr>
        <p:spPr>
          <a:xfrm>
            <a:off x="228600" y="152400"/>
            <a:ext cx="7239000" cy="707886"/>
          </a:xfrm>
        </p:spPr>
        <p:txBody>
          <a:bodyPr>
            <a:noAutofit/>
          </a:bodyPr>
          <a:lstStyle/>
          <a:p>
            <a:r>
              <a:rPr lang="en-US" sz="3200" dirty="0" smtClean="0"/>
              <a:t>A-RCI PCD Execution SIA</a:t>
            </a:r>
            <a:endParaRPr lang="en-US" sz="3200" dirty="0"/>
          </a:p>
        </p:txBody>
      </p:sp>
      <p:sp>
        <p:nvSpPr>
          <p:cNvPr id="110594" name="Text Box 2"/>
          <p:cNvSpPr txBox="1">
            <a:spLocks noChangeArrowheads="1"/>
          </p:cNvSpPr>
          <p:nvPr/>
        </p:nvSpPr>
        <p:spPr bwMode="auto">
          <a:xfrm>
            <a:off x="203199" y="1184751"/>
            <a:ext cx="4489450" cy="4161540"/>
          </a:xfrm>
          <a:prstGeom prst="rect">
            <a:avLst/>
          </a:prstGeom>
          <a:noFill/>
          <a:ln w="9525">
            <a:noFill/>
            <a:miter lim="800000"/>
            <a:headEnd/>
            <a:tailEnd/>
          </a:ln>
          <a:effectLst/>
        </p:spPr>
        <p:txBody>
          <a:bodyPr>
            <a:normAutofit fontScale="92500" lnSpcReduction="20000"/>
          </a:bodyPr>
          <a:lstStyle/>
          <a:p>
            <a:pPr marL="114300" indent="-114300"/>
            <a:r>
              <a:rPr lang="en-US" sz="1500" b="1" i="0" u="sng" dirty="0">
                <a:solidFill>
                  <a:schemeClr val="bg2"/>
                </a:solidFill>
                <a:effectLst/>
                <a:latin typeface="Arial" charset="0"/>
              </a:rPr>
              <a:t>Problem/Opportunity...</a:t>
            </a:r>
          </a:p>
          <a:p>
            <a:pPr marL="400050" lvl="1" indent="-171450">
              <a:buFontTx/>
              <a:buChar char="•"/>
            </a:pPr>
            <a:r>
              <a:rPr lang="en-US" sz="1500" dirty="0" smtClean="0">
                <a:solidFill>
                  <a:schemeClr val="bg2"/>
                </a:solidFill>
                <a:effectLst/>
                <a:latin typeface="Arial" charset="0"/>
              </a:rPr>
              <a:t>Non production PCDs ordering material are at risk of being lost and missing Customer need dates. Process and supporting tool needed to be updated to eliminate the risk of missing Customer needs.</a:t>
            </a:r>
            <a:r>
              <a:rPr lang="en-US" sz="1500" b="1" i="0" dirty="0" smtClean="0">
                <a:solidFill>
                  <a:schemeClr val="bg2"/>
                </a:solidFill>
                <a:effectLst/>
                <a:latin typeface="Arial" charset="0"/>
              </a:rPr>
              <a:t> </a:t>
            </a:r>
          </a:p>
          <a:p>
            <a:pPr marL="400050" lvl="1" indent="-171450">
              <a:buFontTx/>
              <a:buChar char="•"/>
            </a:pPr>
            <a:r>
              <a:rPr lang="en-US" sz="1500" dirty="0" smtClean="0">
                <a:solidFill>
                  <a:schemeClr val="bg2"/>
                </a:solidFill>
                <a:latin typeface="Arial" charset="0"/>
              </a:rPr>
              <a:t>Focused on production material funded out of Engineering Services</a:t>
            </a:r>
            <a:endParaRPr lang="en-US" sz="1500" b="1" i="0" dirty="0">
              <a:solidFill>
                <a:schemeClr val="bg2"/>
              </a:solidFill>
              <a:effectLst/>
              <a:latin typeface="Arial" charset="0"/>
            </a:endParaRPr>
          </a:p>
          <a:p>
            <a:pPr marL="228600" lvl="1"/>
            <a:endParaRPr lang="en-US" sz="1500" b="1" i="0" dirty="0">
              <a:solidFill>
                <a:schemeClr val="bg2"/>
              </a:solidFill>
              <a:effectLst/>
              <a:latin typeface="Arial" charset="0"/>
            </a:endParaRPr>
          </a:p>
          <a:p>
            <a:pPr marL="114300" indent="-114300"/>
            <a:r>
              <a:rPr lang="en-US" sz="1500" b="1" i="0" u="sng" dirty="0">
                <a:solidFill>
                  <a:schemeClr val="bg2"/>
                </a:solidFill>
                <a:effectLst/>
                <a:latin typeface="Arial" charset="0"/>
              </a:rPr>
              <a:t>The analysis/changes...</a:t>
            </a:r>
          </a:p>
          <a:p>
            <a:pPr marL="400050" lvl="1" indent="-171450">
              <a:buFontTx/>
              <a:buChar char="•"/>
            </a:pPr>
            <a:r>
              <a:rPr lang="en-US" sz="1500" b="1" i="0" dirty="0" smtClean="0">
                <a:solidFill>
                  <a:schemeClr val="bg2"/>
                </a:solidFill>
                <a:effectLst/>
                <a:latin typeface="Arial" charset="0"/>
              </a:rPr>
              <a:t>Current State</a:t>
            </a:r>
          </a:p>
          <a:p>
            <a:pPr marL="400050" lvl="1" indent="-171450">
              <a:buFontTx/>
              <a:buChar char="•"/>
            </a:pPr>
            <a:r>
              <a:rPr lang="en-US" sz="1500" b="1" i="0" dirty="0" smtClean="0">
                <a:solidFill>
                  <a:schemeClr val="bg2"/>
                </a:solidFill>
                <a:effectLst/>
                <a:latin typeface="Arial" charset="0"/>
              </a:rPr>
              <a:t>Identified information needed</a:t>
            </a:r>
          </a:p>
          <a:p>
            <a:pPr marL="400050" lvl="1" indent="-171450">
              <a:buFontTx/>
              <a:buChar char="•"/>
            </a:pPr>
            <a:r>
              <a:rPr lang="en-US" sz="1500" dirty="0" smtClean="0">
                <a:solidFill>
                  <a:schemeClr val="bg2"/>
                </a:solidFill>
                <a:latin typeface="Arial" charset="0"/>
              </a:rPr>
              <a:t>Identified vulnerabilities in the current state for missing requirements and losing track</a:t>
            </a:r>
          </a:p>
          <a:p>
            <a:pPr marL="400050" lvl="1" indent="-171450">
              <a:buFontTx/>
              <a:buChar char="•"/>
            </a:pPr>
            <a:r>
              <a:rPr lang="en-US" sz="1500" b="1" i="0" dirty="0" smtClean="0">
                <a:solidFill>
                  <a:schemeClr val="bg2"/>
                </a:solidFill>
                <a:effectLst/>
                <a:latin typeface="Arial" charset="0"/>
              </a:rPr>
              <a:t>Future State Process &amp; Rhythm</a:t>
            </a:r>
          </a:p>
          <a:p>
            <a:pPr marL="228600" lvl="1"/>
            <a:r>
              <a:rPr lang="en-US" sz="1500" b="1" i="0" dirty="0" smtClean="0">
                <a:solidFill>
                  <a:schemeClr val="bg2"/>
                </a:solidFill>
                <a:effectLst/>
                <a:latin typeface="Arial" charset="0"/>
              </a:rPr>
              <a:t> </a:t>
            </a:r>
            <a:endParaRPr lang="en-US" sz="1500" b="1" i="0" dirty="0">
              <a:solidFill>
                <a:schemeClr val="bg2"/>
              </a:solidFill>
              <a:effectLst/>
              <a:latin typeface="Arial" charset="0"/>
            </a:endParaRPr>
          </a:p>
          <a:p>
            <a:pPr marL="114300" indent="-114300"/>
            <a:r>
              <a:rPr lang="en-US" sz="1500" b="1" i="0" u="sng" dirty="0">
                <a:solidFill>
                  <a:schemeClr val="bg2"/>
                </a:solidFill>
                <a:effectLst/>
                <a:latin typeface="Arial" charset="0"/>
              </a:rPr>
              <a:t>Results/Benefits…</a:t>
            </a:r>
          </a:p>
          <a:p>
            <a:pPr marL="400050" lvl="1" indent="-171450">
              <a:buFontTx/>
              <a:buChar char="•"/>
            </a:pPr>
            <a:r>
              <a:rPr lang="en-US" sz="1500" dirty="0" smtClean="0">
                <a:solidFill>
                  <a:schemeClr val="bg2"/>
                </a:solidFill>
                <a:effectLst/>
                <a:latin typeface="Arial" charset="0"/>
              </a:rPr>
              <a:t>Future state brings data into a single tool and minimizes the risk of overlooking important milestones. </a:t>
            </a:r>
          </a:p>
          <a:p>
            <a:pPr marL="400050" lvl="1" indent="-171450">
              <a:buFontTx/>
              <a:buChar char="•"/>
            </a:pPr>
            <a:r>
              <a:rPr lang="en-US" sz="1500" dirty="0" smtClean="0">
                <a:solidFill>
                  <a:schemeClr val="bg2"/>
                </a:solidFill>
                <a:effectLst/>
                <a:latin typeface="Arial" charset="0"/>
              </a:rPr>
              <a:t>Identified a tool that meets the needs of the Program Office.</a:t>
            </a:r>
            <a:endParaRPr lang="en-US" sz="1500" dirty="0">
              <a:solidFill>
                <a:schemeClr val="bg2"/>
              </a:solidFill>
              <a:effectLst/>
              <a:latin typeface="Arial" charset="0"/>
            </a:endParaRPr>
          </a:p>
        </p:txBody>
      </p:sp>
      <p:sp>
        <p:nvSpPr>
          <p:cNvPr id="110595" name="Rectangle 3"/>
          <p:cNvSpPr>
            <a:spLocks noChangeArrowheads="1"/>
          </p:cNvSpPr>
          <p:nvPr/>
        </p:nvSpPr>
        <p:spPr bwMode="auto">
          <a:xfrm>
            <a:off x="4754563" y="3734823"/>
            <a:ext cx="4191000" cy="1173658"/>
          </a:xfrm>
          <a:prstGeom prst="rect">
            <a:avLst/>
          </a:prstGeom>
          <a:noFill/>
          <a:ln w="9525">
            <a:solidFill>
              <a:schemeClr val="bg2"/>
            </a:solidFill>
            <a:miter lim="800000"/>
            <a:headEnd/>
            <a:tailEnd/>
          </a:ln>
          <a:effectLst/>
        </p:spPr>
        <p:txBody>
          <a:bodyPr anchor="t">
            <a:normAutofit/>
          </a:bodyPr>
          <a:lstStyle/>
          <a:p>
            <a:r>
              <a:rPr lang="en-US" sz="1400" i="0" u="sng" dirty="0" smtClean="0">
                <a:solidFill>
                  <a:schemeClr val="bg2"/>
                </a:solidFill>
                <a:effectLst/>
                <a:latin typeface="Arial" charset="0"/>
              </a:rPr>
              <a:t>Team </a:t>
            </a:r>
            <a:r>
              <a:rPr lang="en-US" sz="1400" i="0" u="sng" dirty="0">
                <a:solidFill>
                  <a:schemeClr val="bg2"/>
                </a:solidFill>
                <a:effectLst/>
                <a:latin typeface="Arial" charset="0"/>
              </a:rPr>
              <a:t>Members</a:t>
            </a:r>
            <a:r>
              <a:rPr lang="en-US" sz="1400" i="0" u="sng" dirty="0" smtClean="0">
                <a:solidFill>
                  <a:schemeClr val="bg2"/>
                </a:solidFill>
                <a:effectLst/>
                <a:latin typeface="Arial" charset="0"/>
              </a:rPr>
              <a:t>:</a:t>
            </a:r>
            <a:r>
              <a:rPr lang="en-US" sz="1400" i="0" dirty="0" smtClean="0">
                <a:solidFill>
                  <a:schemeClr val="bg2"/>
                </a:solidFill>
                <a:effectLst/>
                <a:latin typeface="Arial" charset="0"/>
              </a:rPr>
              <a:t>  </a:t>
            </a:r>
            <a:endParaRPr lang="en-US" sz="1400" i="0" u="sng" dirty="0">
              <a:solidFill>
                <a:schemeClr val="bg2"/>
              </a:solidFill>
              <a:effectLst/>
              <a:latin typeface="Arial" charset="0"/>
            </a:endParaRPr>
          </a:p>
          <a:p>
            <a:r>
              <a:rPr lang="en-US" sz="1400" b="0" dirty="0">
                <a:solidFill>
                  <a:srgbClr val="000000"/>
                </a:solidFill>
                <a:latin typeface="Arial" charset="0"/>
              </a:rPr>
              <a:t>Joey </a:t>
            </a:r>
            <a:r>
              <a:rPr lang="en-US" sz="1400" b="0" dirty="0" smtClean="0">
                <a:solidFill>
                  <a:srgbClr val="000000"/>
                </a:solidFill>
                <a:latin typeface="Arial" charset="0"/>
              </a:rPr>
              <a:t>Eubank, Bill Jones, Katie Baldwin, Joe Fanto,</a:t>
            </a:r>
            <a:endParaRPr lang="en-US" sz="1400" b="0" dirty="0">
              <a:solidFill>
                <a:srgbClr val="000000"/>
              </a:solidFill>
              <a:latin typeface="Arial" charset="0"/>
            </a:endParaRPr>
          </a:p>
          <a:p>
            <a:pPr eaLnBrk="0" hangingPunct="0"/>
            <a:r>
              <a:rPr lang="en-US" sz="1400" b="0" dirty="0">
                <a:solidFill>
                  <a:srgbClr val="000000"/>
                </a:solidFill>
                <a:latin typeface="Arial" charset="0"/>
              </a:rPr>
              <a:t>Randy </a:t>
            </a:r>
            <a:r>
              <a:rPr lang="en-US" sz="1400" b="0" dirty="0" smtClean="0">
                <a:solidFill>
                  <a:srgbClr val="000000"/>
                </a:solidFill>
                <a:latin typeface="Arial" charset="0"/>
              </a:rPr>
              <a:t>Charlsen, Jeremiyah Mullins, Paul Yerkes, </a:t>
            </a:r>
            <a:r>
              <a:rPr lang="en-US" sz="1400" b="0" dirty="0">
                <a:solidFill>
                  <a:srgbClr val="000000"/>
                </a:solidFill>
                <a:latin typeface="Arial" charset="0"/>
              </a:rPr>
              <a:t>Bob Benson, </a:t>
            </a:r>
            <a:r>
              <a:rPr lang="en-US" sz="1400" b="0" dirty="0" smtClean="0">
                <a:solidFill>
                  <a:srgbClr val="000000"/>
                </a:solidFill>
                <a:latin typeface="Arial" charset="0"/>
              </a:rPr>
              <a:t>Karen Ferraro, April </a:t>
            </a:r>
            <a:r>
              <a:rPr lang="en-US" sz="1400" b="0" dirty="0">
                <a:solidFill>
                  <a:srgbClr val="000000"/>
                </a:solidFill>
                <a:latin typeface="Arial" charset="0"/>
              </a:rPr>
              <a:t>Galbraith, Purchasing</a:t>
            </a:r>
          </a:p>
          <a:p>
            <a:endParaRPr lang="en-US" sz="1400" b="0" dirty="0">
              <a:solidFill>
                <a:srgbClr val="000000"/>
              </a:solidFill>
              <a:latin typeface="Arial" charset="0"/>
            </a:endParaRPr>
          </a:p>
        </p:txBody>
      </p:sp>
      <p:pic>
        <p:nvPicPr>
          <p:cNvPr id="3" name="Picture 2"/>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723606" y="1184751"/>
            <a:ext cx="4252914" cy="2381061"/>
          </a:xfrm>
          <a:prstGeom prst="rect">
            <a:avLst/>
          </a:prstGeom>
          <a:ln w="15875">
            <a:solidFill>
              <a:schemeClr val="bg2"/>
            </a:solidFill>
          </a:ln>
        </p:spPr>
      </p:pic>
      <p:sp>
        <p:nvSpPr>
          <p:cNvPr id="5" name="Rectangle 4"/>
          <p:cNvSpPr/>
          <p:nvPr/>
        </p:nvSpPr>
        <p:spPr>
          <a:xfrm>
            <a:off x="433719" y="5437324"/>
            <a:ext cx="8517860" cy="584775"/>
          </a:xfrm>
          <a:prstGeom prst="rect">
            <a:avLst/>
          </a:prstGeom>
          <a:ln>
            <a:solidFill>
              <a:schemeClr val="bg2"/>
            </a:solidFill>
          </a:ln>
        </p:spPr>
        <p:txBody>
          <a:bodyPr wrap="square">
            <a:spAutoFit/>
          </a:bodyPr>
          <a:lstStyle/>
          <a:p>
            <a:r>
              <a:rPr lang="en-US" sz="1600" dirty="0">
                <a:solidFill>
                  <a:schemeClr val="bg2"/>
                </a:solidFill>
              </a:rPr>
              <a:t>Consolidated multiple data sources and tools into one new consolidated </a:t>
            </a:r>
            <a:r>
              <a:rPr lang="en-US" sz="1600" dirty="0" smtClean="0">
                <a:solidFill>
                  <a:schemeClr val="bg2"/>
                </a:solidFill>
              </a:rPr>
              <a:t>tool.</a:t>
            </a:r>
          </a:p>
          <a:p>
            <a:r>
              <a:rPr lang="en-US" sz="1600" dirty="0" smtClean="0">
                <a:solidFill>
                  <a:schemeClr val="bg2"/>
                </a:solidFill>
              </a:rPr>
              <a:t>Resulting standardization and rhythm helps ensure that no customer need is missed! </a:t>
            </a:r>
            <a:endParaRPr lang="en-US" sz="1600" dirty="0">
              <a:solidFill>
                <a:schemeClr val="bg2"/>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State</a:t>
            </a:r>
            <a:endParaRPr lang="en-US" dirty="0"/>
          </a:p>
        </p:txBody>
      </p:sp>
      <p:pic>
        <p:nvPicPr>
          <p:cNvPr id="3" name="Picture 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31375" y="1068979"/>
            <a:ext cx="8356034" cy="3367849"/>
          </a:xfrm>
          <a:prstGeom prst="rect">
            <a:avLst/>
          </a:prstGeom>
        </p:spPr>
      </p:pic>
    </p:spTree>
    <p:extLst>
      <p:ext uri="{BB962C8B-B14F-4D97-AF65-F5344CB8AC3E}">
        <p14:creationId xmlns:p14="http://schemas.microsoft.com/office/powerpoint/2010/main" val="497374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Gets Captured in the Tool: </a:t>
            </a:r>
          </a:p>
        </p:txBody>
      </p:sp>
      <p:sp>
        <p:nvSpPr>
          <p:cNvPr id="3" name="Content Placeholder 2"/>
          <p:cNvSpPr>
            <a:spLocks noGrp="1"/>
          </p:cNvSpPr>
          <p:nvPr>
            <p:ph idx="1"/>
          </p:nvPr>
        </p:nvSpPr>
        <p:spPr>
          <a:xfrm>
            <a:off x="350645" y="1171712"/>
            <a:ext cx="8224837" cy="5355312"/>
          </a:xfrm>
        </p:spPr>
        <p:txBody>
          <a:bodyPr/>
          <a:lstStyle/>
          <a:p>
            <a:r>
              <a:rPr lang="en-US" dirty="0"/>
              <a:t>	</a:t>
            </a:r>
            <a:r>
              <a:rPr lang="en-US" sz="1800" dirty="0"/>
              <a:t>Existing PCD fields + </a:t>
            </a:r>
          </a:p>
          <a:p>
            <a:r>
              <a:rPr lang="en-US" sz="1800" dirty="0"/>
              <a:t>	Customer required delivery date</a:t>
            </a:r>
          </a:p>
          <a:p>
            <a:r>
              <a:rPr lang="en-US" sz="1800" dirty="0"/>
              <a:t>	Wake up date/funding needed by date</a:t>
            </a:r>
          </a:p>
          <a:p>
            <a:r>
              <a:rPr lang="en-US" sz="1800" dirty="0"/>
              <a:t>	Description of deliverable</a:t>
            </a:r>
          </a:p>
          <a:p>
            <a:r>
              <a:rPr lang="en-US" sz="1800" dirty="0"/>
              <a:t>	Estimate for ODC funded production material</a:t>
            </a:r>
          </a:p>
          <a:p>
            <a:r>
              <a:rPr lang="en-US" sz="1800" dirty="0"/>
              <a:t>	Contract No</a:t>
            </a:r>
          </a:p>
          <a:p>
            <a:r>
              <a:rPr lang="en-US" sz="1800" dirty="0"/>
              <a:t>	PCD</a:t>
            </a:r>
          </a:p>
          <a:p>
            <a:r>
              <a:rPr lang="en-US" sz="1800" dirty="0"/>
              <a:t>	Contract Mod Number</a:t>
            </a:r>
          </a:p>
          <a:p>
            <a:r>
              <a:rPr lang="en-US" sz="1800" dirty="0"/>
              <a:t>	SLIN</a:t>
            </a:r>
          </a:p>
          <a:p>
            <a:r>
              <a:rPr lang="en-US" sz="1800" dirty="0"/>
              <a:t>	TI</a:t>
            </a:r>
          </a:p>
          <a:p>
            <a:r>
              <a:rPr lang="en-US" sz="1800" dirty="0"/>
              <a:t>	Hull No.</a:t>
            </a:r>
          </a:p>
          <a:p>
            <a:r>
              <a:rPr lang="en-US" sz="1800" dirty="0"/>
              <a:t>	"Other"</a:t>
            </a:r>
          </a:p>
          <a:p>
            <a:r>
              <a:rPr lang="en-US" sz="1800" dirty="0"/>
              <a:t>	Program Name/Variant</a:t>
            </a:r>
          </a:p>
          <a:p>
            <a:r>
              <a:rPr lang="en-US" sz="1800" dirty="0"/>
              <a:t>	RS ID No. (Cannot be changed</a:t>
            </a:r>
            <a:r>
              <a:rPr lang="en-US" sz="1800" dirty="0" smtClean="0"/>
              <a:t>) </a:t>
            </a:r>
            <a:endParaRPr lang="en-US" sz="1800" dirty="0"/>
          </a:p>
          <a:p>
            <a:r>
              <a:rPr lang="en-US" sz="1800" dirty="0"/>
              <a:t>	BOM Status</a:t>
            </a:r>
          </a:p>
          <a:p>
            <a:r>
              <a:rPr lang="en-US" sz="1800" dirty="0"/>
              <a:t>	Funding </a:t>
            </a:r>
            <a:r>
              <a:rPr lang="en-US" sz="1800" dirty="0" smtClean="0"/>
              <a:t>Source</a:t>
            </a:r>
            <a:endParaRPr lang="en-US" sz="1800" dirty="0"/>
          </a:p>
        </p:txBody>
      </p:sp>
    </p:spTree>
    <p:extLst>
      <p:ext uri="{BB962C8B-B14F-4D97-AF65-F5344CB8AC3E}">
        <p14:creationId xmlns:p14="http://schemas.microsoft.com/office/powerpoint/2010/main" val="9697651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a:t>
            </a:r>
            <a:endParaRPr lang="en-US" dirty="0"/>
          </a:p>
        </p:txBody>
      </p:sp>
      <p:sp>
        <p:nvSpPr>
          <p:cNvPr id="5" name="Content Placeholder 4"/>
          <p:cNvSpPr>
            <a:spLocks noGrp="1"/>
          </p:cNvSpPr>
          <p:nvPr>
            <p:ph idx="1"/>
          </p:nvPr>
        </p:nvSpPr>
        <p:spPr>
          <a:xfrm>
            <a:off x="461963" y="1354592"/>
            <a:ext cx="8224837" cy="3711785"/>
          </a:xfrm>
        </p:spPr>
        <p:txBody>
          <a:bodyPr/>
          <a:lstStyle/>
          <a:p>
            <a:r>
              <a:rPr lang="en-US" sz="1800" dirty="0"/>
              <a:t>Divorced from COS/SAP</a:t>
            </a:r>
          </a:p>
          <a:p>
            <a:r>
              <a:rPr lang="en-US" sz="1800" dirty="0"/>
              <a:t>Export capability to </a:t>
            </a:r>
            <a:r>
              <a:rPr lang="en-US" sz="1800" dirty="0" err="1"/>
              <a:t>Xcell</a:t>
            </a:r>
            <a:endParaRPr lang="en-US" sz="1800" dirty="0"/>
          </a:p>
          <a:p>
            <a:r>
              <a:rPr lang="en-US" sz="1800" dirty="0"/>
              <a:t>Workflow capability</a:t>
            </a:r>
          </a:p>
          <a:p>
            <a:r>
              <a:rPr lang="en-US" sz="1800" dirty="0"/>
              <a:t>Retain historical information from </a:t>
            </a:r>
            <a:r>
              <a:rPr lang="en-US" sz="1800" dirty="0" err="1"/>
              <a:t>currrent</a:t>
            </a:r>
            <a:r>
              <a:rPr lang="en-US" sz="1800" dirty="0"/>
              <a:t> system (import capability)</a:t>
            </a:r>
          </a:p>
          <a:p>
            <a:r>
              <a:rPr lang="en-US" sz="1800" dirty="0"/>
              <a:t>Pre-define reports / customizable reports</a:t>
            </a:r>
          </a:p>
          <a:p>
            <a:r>
              <a:rPr lang="en-US" sz="1800" dirty="0"/>
              <a:t>Not available externally</a:t>
            </a:r>
          </a:p>
          <a:p>
            <a:r>
              <a:rPr lang="en-US" sz="1800" dirty="0"/>
              <a:t>No access outside continental U.S.</a:t>
            </a:r>
          </a:p>
          <a:p>
            <a:r>
              <a:rPr lang="en-US" sz="1800" dirty="0"/>
              <a:t>Accessible to subcontractors with NTIDs</a:t>
            </a:r>
          </a:p>
          <a:p>
            <a:r>
              <a:rPr lang="en-US" sz="1800" dirty="0"/>
              <a:t>Manual work flow routing</a:t>
            </a:r>
          </a:p>
          <a:p>
            <a:r>
              <a:rPr lang="en-US" sz="1800" dirty="0"/>
              <a:t>Ability to delegate </a:t>
            </a:r>
          </a:p>
          <a:p>
            <a:endParaRPr lang="en-US" dirty="0"/>
          </a:p>
        </p:txBody>
      </p:sp>
    </p:spTree>
    <p:extLst>
      <p:ext uri="{BB962C8B-B14F-4D97-AF65-F5344CB8AC3E}">
        <p14:creationId xmlns:p14="http://schemas.microsoft.com/office/powerpoint/2010/main" val="3077761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a:t>
            </a:r>
            <a:endParaRPr lang="en-US" dirty="0"/>
          </a:p>
        </p:txBody>
      </p:sp>
      <p:sp>
        <p:nvSpPr>
          <p:cNvPr id="3" name="Content Placeholder 2"/>
          <p:cNvSpPr>
            <a:spLocks noGrp="1"/>
          </p:cNvSpPr>
          <p:nvPr>
            <p:ph idx="1"/>
          </p:nvPr>
        </p:nvSpPr>
        <p:spPr>
          <a:xfrm>
            <a:off x="461963" y="1354592"/>
            <a:ext cx="8224837" cy="1661993"/>
          </a:xfrm>
        </p:spPr>
        <p:txBody>
          <a:bodyPr/>
          <a:lstStyle/>
          <a:p>
            <a:r>
              <a:rPr lang="en-US" sz="1800" dirty="0" smtClean="0"/>
              <a:t>Create requirements document and review with Karen Ferraro and the team.</a:t>
            </a:r>
          </a:p>
          <a:p>
            <a:r>
              <a:rPr lang="en-US" sz="1800" dirty="0" smtClean="0"/>
              <a:t>Owner: Eubank</a:t>
            </a:r>
          </a:p>
          <a:p>
            <a:r>
              <a:rPr lang="en-US" sz="1800" dirty="0" smtClean="0"/>
              <a:t>Target: January 30, 2017</a:t>
            </a:r>
            <a:endParaRPr lang="en-US" sz="1800" dirty="0"/>
          </a:p>
          <a:p>
            <a:endParaRPr lang="en-US" dirty="0"/>
          </a:p>
        </p:txBody>
      </p:sp>
    </p:spTree>
    <p:extLst>
      <p:ext uri="{BB962C8B-B14F-4D97-AF65-F5344CB8AC3E}">
        <p14:creationId xmlns:p14="http://schemas.microsoft.com/office/powerpoint/2010/main" val="11128539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Considerations</a:t>
            </a:r>
            <a:endParaRPr lang="en-US" dirty="0"/>
          </a:p>
        </p:txBody>
      </p:sp>
      <p:sp>
        <p:nvSpPr>
          <p:cNvPr id="3" name="Content Placeholder 2"/>
          <p:cNvSpPr>
            <a:spLocks noGrp="1"/>
          </p:cNvSpPr>
          <p:nvPr>
            <p:ph idx="1"/>
          </p:nvPr>
        </p:nvSpPr>
        <p:spPr>
          <a:xfrm>
            <a:off x="461963" y="1354592"/>
            <a:ext cx="8224837" cy="1329595"/>
          </a:xfrm>
        </p:spPr>
        <p:txBody>
          <a:bodyPr/>
          <a:lstStyle/>
          <a:p>
            <a:r>
              <a:rPr lang="en-US" sz="1800" dirty="0"/>
              <a:t>Determine if there is data that can be pulled on contracts from ECE or ??</a:t>
            </a:r>
          </a:p>
          <a:p>
            <a:r>
              <a:rPr lang="en-US" sz="1800" dirty="0"/>
              <a:t>How does </a:t>
            </a:r>
            <a:r>
              <a:rPr lang="en-US" sz="1800" dirty="0" smtClean="0"/>
              <a:t>update/change </a:t>
            </a:r>
            <a:r>
              <a:rPr lang="en-US" sz="1800" dirty="0"/>
              <a:t>happen?   Need history when changes are made.</a:t>
            </a:r>
          </a:p>
          <a:p>
            <a:endParaRPr lang="en-US" dirty="0"/>
          </a:p>
        </p:txBody>
      </p:sp>
    </p:spTree>
    <p:extLst>
      <p:ext uri="{BB962C8B-B14F-4D97-AF65-F5344CB8AC3E}">
        <p14:creationId xmlns:p14="http://schemas.microsoft.com/office/powerpoint/2010/main" val="2297863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Weekly Status Meeting Outline</a:t>
            </a:r>
            <a:endParaRPr lang="en-US" dirty="0"/>
          </a:p>
        </p:txBody>
      </p:sp>
      <p:sp>
        <p:nvSpPr>
          <p:cNvPr id="3" name="Content Placeholder 2"/>
          <p:cNvSpPr>
            <a:spLocks noGrp="1"/>
          </p:cNvSpPr>
          <p:nvPr>
            <p:ph idx="1"/>
          </p:nvPr>
        </p:nvSpPr>
        <p:spPr>
          <a:xfrm>
            <a:off x="461963" y="1354592"/>
            <a:ext cx="8224837" cy="6057043"/>
          </a:xfrm>
        </p:spPr>
        <p:txBody>
          <a:bodyPr/>
          <a:lstStyle/>
          <a:p>
            <a:pPr marL="0" indent="0">
              <a:buNone/>
            </a:pPr>
            <a:r>
              <a:rPr lang="en-US" dirty="0" smtClean="0"/>
              <a:t>Key People</a:t>
            </a:r>
          </a:p>
          <a:p>
            <a:pPr marL="0" indent="0">
              <a:buNone/>
            </a:pPr>
            <a:r>
              <a:rPr lang="en-US" dirty="0" smtClean="0"/>
              <a:t>Agenda of what needs to be reviewed</a:t>
            </a:r>
          </a:p>
          <a:p>
            <a:pPr marL="0" indent="0">
              <a:buNone/>
            </a:pPr>
            <a:endParaRPr lang="en-US" dirty="0" smtClean="0"/>
          </a:p>
          <a:p>
            <a:pPr marL="0" indent="0">
              <a:buNone/>
            </a:pPr>
            <a:r>
              <a:rPr lang="en-US" dirty="0" smtClean="0"/>
              <a:t>Key People:</a:t>
            </a:r>
          </a:p>
          <a:p>
            <a:r>
              <a:rPr lang="en-US" dirty="0" smtClean="0"/>
              <a:t>MPMs: Randy Charlsen and John Lane</a:t>
            </a:r>
          </a:p>
          <a:p>
            <a:r>
              <a:rPr lang="en-US" dirty="0" smtClean="0"/>
              <a:t>Program Office: Joey Eubank, Bill Jones, Steve Zajkowski, Jeremiyah </a:t>
            </a:r>
            <a:r>
              <a:rPr lang="en-US" dirty="0"/>
              <a:t>Mullins</a:t>
            </a:r>
          </a:p>
          <a:p>
            <a:pPr marL="0" indent="0">
              <a:buNone/>
            </a:pPr>
            <a:endParaRPr lang="en-US" dirty="0" smtClean="0"/>
          </a:p>
          <a:p>
            <a:pPr marL="0" indent="0">
              <a:buNone/>
            </a:pPr>
            <a:r>
              <a:rPr lang="en-US" dirty="0" smtClean="0"/>
              <a:t>Review:</a:t>
            </a:r>
          </a:p>
          <a:p>
            <a:r>
              <a:rPr lang="en-US" dirty="0" smtClean="0"/>
              <a:t>Each RS listing</a:t>
            </a: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28438952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PCD Example</a:t>
            </a:r>
            <a:endParaRPr lang="en-US" dirty="0"/>
          </a:p>
        </p:txBody>
      </p:sp>
      <p:sp>
        <p:nvSpPr>
          <p:cNvPr id="3" name="Slide Number Placeholder 2"/>
          <p:cNvSpPr>
            <a:spLocks noGrp="1"/>
          </p:cNvSpPr>
          <p:nvPr>
            <p:ph type="sldNum" sz="quarter" idx="4294967295"/>
          </p:nvPr>
        </p:nvSpPr>
        <p:spPr>
          <a:xfrm>
            <a:off x="457200" y="6019800"/>
            <a:ext cx="8229600" cy="701675"/>
          </a:xfrm>
          <a:prstGeom prst="rect">
            <a:avLst/>
          </a:prstGeom>
        </p:spPr>
        <p:txBody>
          <a:bodyPr/>
          <a:lstStyle/>
          <a:p>
            <a:fld id="{71F7B4AB-1186-4F79-B8AB-BA2AE159E7C7}" type="slidenum">
              <a:rPr lang="en-US" smtClean="0"/>
              <a:pPr/>
              <a:t>22</a:t>
            </a:fld>
            <a:endParaRPr lang="en-US" dirty="0"/>
          </a:p>
        </p:txBody>
      </p:sp>
      <p:sp>
        <p:nvSpPr>
          <p:cNvPr id="42" name="Isosceles Triangle 41"/>
          <p:cNvSpPr/>
          <p:nvPr/>
        </p:nvSpPr>
        <p:spPr>
          <a:xfrm>
            <a:off x="9412935" y="8034613"/>
            <a:ext cx="145683" cy="12327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sz="1100"/>
          </a:p>
        </p:txBody>
      </p:sp>
      <p:sp>
        <p:nvSpPr>
          <p:cNvPr id="43" name="Isosceles Triangle 42"/>
          <p:cNvSpPr/>
          <p:nvPr/>
        </p:nvSpPr>
        <p:spPr>
          <a:xfrm>
            <a:off x="5815847" y="7844113"/>
            <a:ext cx="145683" cy="12327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sz="1100"/>
          </a:p>
        </p:txBody>
      </p:sp>
      <p:sp>
        <p:nvSpPr>
          <p:cNvPr id="44" name="Isosceles Triangle 43"/>
          <p:cNvSpPr/>
          <p:nvPr/>
        </p:nvSpPr>
        <p:spPr>
          <a:xfrm>
            <a:off x="5378818" y="8236319"/>
            <a:ext cx="145683" cy="12327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sz="1100"/>
          </a:p>
        </p:txBody>
      </p:sp>
      <p:sp>
        <p:nvSpPr>
          <p:cNvPr id="45" name="Isosceles Triangle 44"/>
          <p:cNvSpPr/>
          <p:nvPr/>
        </p:nvSpPr>
        <p:spPr>
          <a:xfrm>
            <a:off x="6320112" y="8236319"/>
            <a:ext cx="145683" cy="12327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sz="1100"/>
          </a:p>
        </p:txBody>
      </p:sp>
      <p:sp>
        <p:nvSpPr>
          <p:cNvPr id="46" name="Isosceles Triangle 45"/>
          <p:cNvSpPr/>
          <p:nvPr/>
        </p:nvSpPr>
        <p:spPr>
          <a:xfrm>
            <a:off x="7261406" y="8236319"/>
            <a:ext cx="145683" cy="12327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sz="1100"/>
          </a:p>
        </p:txBody>
      </p:sp>
      <p:sp>
        <p:nvSpPr>
          <p:cNvPr id="47" name="Isosceles Triangle 46"/>
          <p:cNvSpPr/>
          <p:nvPr/>
        </p:nvSpPr>
        <p:spPr>
          <a:xfrm>
            <a:off x="8202700" y="8236319"/>
            <a:ext cx="145683" cy="12327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sz="1100"/>
          </a:p>
        </p:txBody>
      </p:sp>
      <p:sp>
        <p:nvSpPr>
          <p:cNvPr id="48" name="Isosceles Triangle 47"/>
          <p:cNvSpPr/>
          <p:nvPr/>
        </p:nvSpPr>
        <p:spPr>
          <a:xfrm>
            <a:off x="9110377" y="8236319"/>
            <a:ext cx="145683" cy="12327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sz="1100"/>
          </a:p>
        </p:txBody>
      </p:sp>
      <p:pic>
        <p:nvPicPr>
          <p:cNvPr id="4" name="Picture 3"/>
          <p:cNvPicPr>
            <a:picLocks noChangeAspect="1"/>
          </p:cNvPicPr>
          <p:nvPr/>
        </p:nvPicPr>
        <p:blipFill>
          <a:blip r:embed="rId2"/>
          <a:stretch>
            <a:fillRect/>
          </a:stretch>
        </p:blipFill>
        <p:spPr>
          <a:xfrm>
            <a:off x="323528" y="1268760"/>
            <a:ext cx="4115187" cy="4536504"/>
          </a:xfrm>
          <a:prstGeom prst="rect">
            <a:avLst/>
          </a:prstGeom>
        </p:spPr>
      </p:pic>
      <p:pic>
        <p:nvPicPr>
          <p:cNvPr id="5" name="Picture 4"/>
          <p:cNvPicPr>
            <a:picLocks noChangeAspect="1"/>
          </p:cNvPicPr>
          <p:nvPr/>
        </p:nvPicPr>
        <p:blipFill>
          <a:blip r:embed="rId3"/>
          <a:stretch>
            <a:fillRect/>
          </a:stretch>
        </p:blipFill>
        <p:spPr>
          <a:xfrm>
            <a:off x="4680012" y="1268760"/>
            <a:ext cx="3864770" cy="4536504"/>
          </a:xfrm>
          <a:prstGeom prst="rect">
            <a:avLst/>
          </a:prstGeom>
        </p:spPr>
      </p:pic>
    </p:spTree>
    <p:extLst>
      <p:ext uri="{BB962C8B-B14F-4D97-AF65-F5344CB8AC3E}">
        <p14:creationId xmlns:p14="http://schemas.microsoft.com/office/powerpoint/2010/main" val="18827821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PCD Next</a:t>
            </a:r>
            <a:endParaRPr lang="en-US" dirty="0"/>
          </a:p>
        </p:txBody>
      </p:sp>
      <p:sp>
        <p:nvSpPr>
          <p:cNvPr id="6" name="Content Placeholder 5"/>
          <p:cNvSpPr>
            <a:spLocks noGrp="1"/>
          </p:cNvSpPr>
          <p:nvPr>
            <p:ph idx="1"/>
          </p:nvPr>
        </p:nvSpPr>
        <p:spPr>
          <a:xfrm>
            <a:off x="362960" y="1074264"/>
            <a:ext cx="8229600" cy="5484578"/>
          </a:xfrm>
        </p:spPr>
        <p:txBody>
          <a:bodyPr/>
          <a:lstStyle/>
          <a:p>
            <a:r>
              <a:rPr lang="en-US" sz="1800" dirty="0" smtClean="0"/>
              <a:t>Authorize Work</a:t>
            </a:r>
          </a:p>
          <a:p>
            <a:pPr lvl="1"/>
            <a:r>
              <a:rPr lang="en-US" sz="1400" dirty="0" smtClean="0"/>
              <a:t>Authorize work in accordance with Contract SLINs or FEAs</a:t>
            </a:r>
          </a:p>
          <a:p>
            <a:pPr lvl="2"/>
            <a:r>
              <a:rPr lang="en-US" sz="1400" dirty="0"/>
              <a:t>I</a:t>
            </a:r>
            <a:r>
              <a:rPr lang="en-US" sz="1400" dirty="0" smtClean="0"/>
              <a:t>nitial ARCI Production Work Authorization Directives (WADs)</a:t>
            </a:r>
          </a:p>
          <a:p>
            <a:pPr lvl="2"/>
            <a:r>
              <a:rPr lang="en-US" sz="1400" dirty="0" smtClean="0"/>
              <a:t>ARCI Engineering Services in accordance with Technical Instructions</a:t>
            </a:r>
          </a:p>
          <a:p>
            <a:pPr lvl="1"/>
            <a:r>
              <a:rPr lang="en-US" sz="1400" dirty="0" smtClean="0"/>
              <a:t>Satisfy </a:t>
            </a:r>
            <a:r>
              <a:rPr lang="en-US" sz="1400" dirty="0"/>
              <a:t>ARCI </a:t>
            </a:r>
            <a:r>
              <a:rPr lang="en-US" sz="1400" dirty="0" smtClean="0"/>
              <a:t>Production PPMP requirements for initial WADs</a:t>
            </a:r>
          </a:p>
          <a:p>
            <a:pPr lvl="1"/>
            <a:endParaRPr lang="en-US" sz="1400" dirty="0" smtClean="0"/>
          </a:p>
          <a:p>
            <a:r>
              <a:rPr lang="en-US" sz="1800" dirty="0" smtClean="0"/>
              <a:t>Purchase Materials to Support Production or Development</a:t>
            </a:r>
          </a:p>
          <a:p>
            <a:pPr lvl="1"/>
            <a:r>
              <a:rPr lang="en-US" sz="1400" dirty="0" smtClean="0"/>
              <a:t>PM direction to purchase materials</a:t>
            </a:r>
          </a:p>
          <a:p>
            <a:pPr lvl="1"/>
            <a:r>
              <a:rPr lang="en-US" sz="1400" dirty="0" smtClean="0"/>
              <a:t>Attach quotes or other documents to support purchases</a:t>
            </a:r>
          </a:p>
          <a:p>
            <a:pPr lvl="1"/>
            <a:r>
              <a:rPr lang="en-US" sz="1400" dirty="0" smtClean="0"/>
              <a:t>Provide labor and material work packages</a:t>
            </a:r>
          </a:p>
          <a:p>
            <a:pPr lvl="1"/>
            <a:r>
              <a:rPr lang="en-US" sz="1400" dirty="0" smtClean="0"/>
              <a:t>Describe what needs to be done, by whom and when</a:t>
            </a:r>
          </a:p>
          <a:p>
            <a:pPr lvl="1"/>
            <a:r>
              <a:rPr lang="en-US" sz="1400" dirty="0" smtClean="0"/>
              <a:t>Integrate PCD Tracking</a:t>
            </a:r>
          </a:p>
          <a:p>
            <a:pPr lvl="2"/>
            <a:r>
              <a:rPr lang="en-US" sz="1400" dirty="0" smtClean="0"/>
              <a:t>Initial identification of requirements</a:t>
            </a:r>
          </a:p>
          <a:p>
            <a:pPr lvl="2"/>
            <a:r>
              <a:rPr lang="en-US" sz="1400" dirty="0" smtClean="0"/>
              <a:t>Ensure pre-requisites are satisfied (e.g. PLs, Part Numbers, BOMs)</a:t>
            </a:r>
          </a:p>
          <a:p>
            <a:pPr lvl="2"/>
            <a:r>
              <a:rPr lang="en-US" sz="1400" dirty="0" smtClean="0"/>
              <a:t>Provide data and reports to support weekly review of progress</a:t>
            </a:r>
          </a:p>
          <a:p>
            <a:pPr lvl="2"/>
            <a:r>
              <a:rPr lang="en-US" sz="1400" dirty="0" smtClean="0"/>
              <a:t>Manage process from initial identification of requirements to PR issue</a:t>
            </a:r>
          </a:p>
          <a:p>
            <a:pPr lvl="2"/>
            <a:endParaRPr lang="en-US" sz="1400" dirty="0" smtClean="0"/>
          </a:p>
          <a:p>
            <a:r>
              <a:rPr lang="en-US" sz="1800" dirty="0" smtClean="0"/>
              <a:t>Other Program Communications</a:t>
            </a:r>
          </a:p>
          <a:p>
            <a:pPr lvl="1"/>
            <a:r>
              <a:rPr lang="en-US" sz="1400" dirty="0" smtClean="0"/>
              <a:t>Delegations of Authority</a:t>
            </a:r>
          </a:p>
          <a:p>
            <a:pPr lvl="1"/>
            <a:r>
              <a:rPr lang="en-US" sz="1400" dirty="0" smtClean="0"/>
              <a:t>Significant information of interest to program-wide distribution</a:t>
            </a:r>
          </a:p>
          <a:p>
            <a:pPr lvl="1"/>
            <a:endParaRPr lang="en-US" sz="800" dirty="0" smtClean="0"/>
          </a:p>
        </p:txBody>
      </p:sp>
    </p:spTree>
    <p:extLst>
      <p:ext uri="{BB962C8B-B14F-4D97-AF65-F5344CB8AC3E}">
        <p14:creationId xmlns:p14="http://schemas.microsoft.com/office/powerpoint/2010/main" val="18801088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endParaRPr lang="en-US" dirty="0"/>
          </a:p>
        </p:txBody>
      </p:sp>
      <p:sp>
        <p:nvSpPr>
          <p:cNvPr id="4" name="Content Placeholder 2"/>
          <p:cNvSpPr txBox="1">
            <a:spLocks/>
          </p:cNvSpPr>
          <p:nvPr/>
        </p:nvSpPr>
        <p:spPr bwMode="auto">
          <a:xfrm>
            <a:off x="1046249" y="1208157"/>
            <a:ext cx="7305271" cy="4487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222250" indent="-222250" algn="l" defTabSz="887413" rtl="0" fontAlgn="base">
              <a:spcBef>
                <a:spcPct val="20000"/>
              </a:spcBef>
              <a:spcAft>
                <a:spcPct val="0"/>
              </a:spcAft>
              <a:buSzPct val="100000"/>
              <a:buChar char="•"/>
              <a:defRPr sz="2400" b="1">
                <a:solidFill>
                  <a:schemeClr val="bg2"/>
                </a:solidFill>
                <a:effectLst/>
                <a:latin typeface="+mn-lt"/>
                <a:ea typeface="ＭＳ Ｐゴシック" pitchFamily="-112" charset="-128"/>
                <a:cs typeface="ＭＳ Ｐゴシック" pitchFamily="-112" charset="-128"/>
              </a:defRPr>
            </a:lvl1pPr>
            <a:lvl2pPr marL="615950" indent="-279400" algn="l" defTabSz="887413" rtl="0" fontAlgn="base">
              <a:spcBef>
                <a:spcPct val="20000"/>
              </a:spcBef>
              <a:spcAft>
                <a:spcPct val="0"/>
              </a:spcAft>
              <a:buSzPct val="100000"/>
              <a:buChar char="–"/>
              <a:defRPr sz="2400" b="1">
                <a:solidFill>
                  <a:schemeClr val="bg2"/>
                </a:solidFill>
                <a:effectLst/>
                <a:latin typeface="+mn-lt"/>
                <a:ea typeface="ＭＳ Ｐゴシック" pitchFamily="-112" charset="-128"/>
              </a:defRPr>
            </a:lvl2pPr>
            <a:lvl3pPr marL="998538" indent="-268288" algn="l" defTabSz="887413" rtl="0" fontAlgn="base">
              <a:spcBef>
                <a:spcPct val="20000"/>
              </a:spcBef>
              <a:spcAft>
                <a:spcPct val="0"/>
              </a:spcAft>
              <a:buSzPct val="80000"/>
              <a:buChar char="•"/>
              <a:defRPr sz="2400" b="1">
                <a:solidFill>
                  <a:schemeClr val="bg2"/>
                </a:solidFill>
                <a:effectLst/>
                <a:latin typeface="+mn-lt"/>
                <a:ea typeface="ＭＳ Ｐゴシック" pitchFamily="-112" charset="-128"/>
              </a:defRPr>
            </a:lvl3pPr>
            <a:lvl4pPr marL="1550988" indent="-222250" algn="l" defTabSz="887413" rtl="0" fontAlgn="base">
              <a:spcBef>
                <a:spcPct val="20000"/>
              </a:spcBef>
              <a:spcAft>
                <a:spcPct val="0"/>
              </a:spcAft>
              <a:buChar char="–"/>
              <a:defRPr sz="2000" b="1">
                <a:solidFill>
                  <a:schemeClr val="bg2"/>
                </a:solidFill>
                <a:effectLst>
                  <a:outerShdw blurRad="38100" dist="38100" dir="2700000" algn="tl">
                    <a:srgbClr val="000000">
                      <a:alpha val="43137"/>
                    </a:srgbClr>
                  </a:outerShdw>
                </a:effectLst>
                <a:latin typeface="+mn-lt"/>
                <a:ea typeface="ＭＳ Ｐゴシック" pitchFamily="-112" charset="-128"/>
              </a:defRPr>
            </a:lvl4pPr>
            <a:lvl5pPr marL="1993900" indent="-222250" algn="l" defTabSz="887413" rtl="0" fontAlgn="base">
              <a:spcBef>
                <a:spcPct val="20000"/>
              </a:spcBef>
              <a:spcAft>
                <a:spcPct val="0"/>
              </a:spcAft>
              <a:buChar char="»"/>
              <a:defRPr sz="2000" b="1">
                <a:solidFill>
                  <a:schemeClr val="bg2"/>
                </a:solidFill>
                <a:effectLst>
                  <a:outerShdw blurRad="38100" dist="38100" dir="2700000" algn="tl">
                    <a:srgbClr val="000000">
                      <a:alpha val="43137"/>
                    </a:srgbClr>
                  </a:outerShdw>
                </a:effectLst>
                <a:latin typeface="+mn-lt"/>
                <a:ea typeface="ＭＳ Ｐゴシック" pitchFamily="-112" charset="-128"/>
              </a:defRPr>
            </a:lvl5pPr>
            <a:lvl6pPr marL="2451100" indent="-222250" algn="l" defTabSz="887413" rtl="0" eaLnBrk="1" fontAlgn="base" hangingPunct="1">
              <a:spcBef>
                <a:spcPct val="20000"/>
              </a:spcBef>
              <a:spcAft>
                <a:spcPct val="0"/>
              </a:spcAft>
              <a:buChar char="»"/>
              <a:defRPr sz="2000" b="1">
                <a:solidFill>
                  <a:srgbClr val="FAFD00"/>
                </a:solidFill>
                <a:effectLst>
                  <a:outerShdw blurRad="38100" dist="38100" dir="2700000" algn="tl">
                    <a:srgbClr val="000000"/>
                  </a:outerShdw>
                </a:effectLst>
                <a:latin typeface="+mn-lt"/>
                <a:ea typeface="ＭＳ Ｐゴシック" pitchFamily="-112" charset="-128"/>
              </a:defRPr>
            </a:lvl6pPr>
            <a:lvl7pPr marL="2908300" indent="-222250" algn="l" defTabSz="887413" rtl="0" eaLnBrk="1" fontAlgn="base" hangingPunct="1">
              <a:spcBef>
                <a:spcPct val="20000"/>
              </a:spcBef>
              <a:spcAft>
                <a:spcPct val="0"/>
              </a:spcAft>
              <a:buChar char="»"/>
              <a:defRPr sz="2000" b="1">
                <a:solidFill>
                  <a:srgbClr val="FAFD00"/>
                </a:solidFill>
                <a:effectLst>
                  <a:outerShdw blurRad="38100" dist="38100" dir="2700000" algn="tl">
                    <a:srgbClr val="000000"/>
                  </a:outerShdw>
                </a:effectLst>
                <a:latin typeface="+mn-lt"/>
                <a:ea typeface="ＭＳ Ｐゴシック" pitchFamily="-112" charset="-128"/>
              </a:defRPr>
            </a:lvl7pPr>
            <a:lvl8pPr marL="3365500" indent="-222250" algn="l" defTabSz="887413" rtl="0" eaLnBrk="1" fontAlgn="base" hangingPunct="1">
              <a:spcBef>
                <a:spcPct val="20000"/>
              </a:spcBef>
              <a:spcAft>
                <a:spcPct val="0"/>
              </a:spcAft>
              <a:buChar char="»"/>
              <a:defRPr sz="2000" b="1">
                <a:solidFill>
                  <a:srgbClr val="FAFD00"/>
                </a:solidFill>
                <a:effectLst>
                  <a:outerShdw blurRad="38100" dist="38100" dir="2700000" algn="tl">
                    <a:srgbClr val="000000"/>
                  </a:outerShdw>
                </a:effectLst>
                <a:latin typeface="+mn-lt"/>
                <a:ea typeface="ＭＳ Ｐゴシック" pitchFamily="-112" charset="-128"/>
              </a:defRPr>
            </a:lvl8pPr>
            <a:lvl9pPr marL="3822700" indent="-222250" algn="l" defTabSz="887413" rtl="0" eaLnBrk="1" fontAlgn="base" hangingPunct="1">
              <a:spcBef>
                <a:spcPct val="20000"/>
              </a:spcBef>
              <a:spcAft>
                <a:spcPct val="0"/>
              </a:spcAft>
              <a:buChar char="»"/>
              <a:defRPr sz="2000" b="1">
                <a:solidFill>
                  <a:srgbClr val="FAFD00"/>
                </a:solidFill>
                <a:effectLst>
                  <a:outerShdw blurRad="38100" dist="38100" dir="2700000" algn="tl">
                    <a:srgbClr val="000000"/>
                  </a:outerShdw>
                </a:effectLst>
                <a:latin typeface="+mn-lt"/>
                <a:ea typeface="ＭＳ Ｐゴシック" pitchFamily="-112" charset="-128"/>
              </a:defRPr>
            </a:lvl9pPr>
          </a:lstStyle>
          <a:p>
            <a:r>
              <a:rPr lang="en-US" sz="1800" kern="0" dirty="0"/>
              <a:t>The PCD tool is over 16 years old</a:t>
            </a:r>
          </a:p>
          <a:p>
            <a:pPr lvl="1"/>
            <a:r>
              <a:rPr lang="en-US" sz="1800" kern="0" dirty="0"/>
              <a:t>Update to new standards and best </a:t>
            </a:r>
            <a:r>
              <a:rPr lang="en-US" sz="1800" kern="0" dirty="0" smtClean="0"/>
              <a:t>practices</a:t>
            </a:r>
          </a:p>
          <a:p>
            <a:pPr lvl="1"/>
            <a:r>
              <a:rPr lang="en-US" sz="1800" kern="0" dirty="0" smtClean="0"/>
              <a:t>Update user interface</a:t>
            </a:r>
            <a:endParaRPr lang="en-US" sz="1800" kern="0" dirty="0"/>
          </a:p>
          <a:p>
            <a:r>
              <a:rPr lang="en-US" sz="1800" kern="0" dirty="0" smtClean="0"/>
              <a:t>Retain all current PCD functionality </a:t>
            </a:r>
          </a:p>
          <a:p>
            <a:pPr lvl="1"/>
            <a:r>
              <a:rPr lang="en-US" sz="1800" kern="0" dirty="0" smtClean="0"/>
              <a:t>PCD is used by multiple organizations</a:t>
            </a:r>
          </a:p>
          <a:p>
            <a:pPr lvl="1"/>
            <a:r>
              <a:rPr lang="en-US" sz="1800" kern="0" dirty="0" smtClean="0"/>
              <a:t>PCD is used by multiple programs</a:t>
            </a:r>
          </a:p>
          <a:p>
            <a:pPr lvl="1"/>
            <a:r>
              <a:rPr lang="en-US" sz="1800" kern="0" dirty="0"/>
              <a:t>Avoid changes that will reduce current users’ ability to use the </a:t>
            </a:r>
            <a:r>
              <a:rPr lang="en-US" sz="1800" kern="0" dirty="0" smtClean="0"/>
              <a:t>tool</a:t>
            </a:r>
          </a:p>
          <a:p>
            <a:r>
              <a:rPr lang="en-US" sz="1800" kern="0" dirty="0" smtClean="0"/>
              <a:t>Add new functionality to satisfy ARCI needs that any program may opt to use or not without additional modifications</a:t>
            </a:r>
          </a:p>
          <a:p>
            <a:pPr lvl="1"/>
            <a:r>
              <a:rPr lang="en-US" sz="1800" kern="0" dirty="0" smtClean="0"/>
              <a:t>Maintains PCD as an Enterprise Business tool</a:t>
            </a:r>
          </a:p>
          <a:p>
            <a:pPr lvl="1"/>
            <a:r>
              <a:rPr lang="en-US" sz="1800" kern="0" dirty="0" smtClean="0"/>
              <a:t>May reduce cost of updates to ARCI Program</a:t>
            </a:r>
          </a:p>
          <a:p>
            <a:pPr lvl="1"/>
            <a:endParaRPr lang="en-US" sz="1800" kern="0" dirty="0" smtClean="0"/>
          </a:p>
          <a:p>
            <a:r>
              <a:rPr lang="en-US" sz="1800" kern="0" dirty="0" smtClean="0"/>
              <a:t>Double click </a:t>
            </a:r>
            <a:r>
              <a:rPr lang="en-US" sz="1800" kern="0" dirty="0"/>
              <a:t> </a:t>
            </a:r>
            <a:r>
              <a:rPr lang="en-US" sz="1800" kern="0" dirty="0" smtClean="0"/>
              <a:t>          to open embedded PCD “Next” requirements</a:t>
            </a:r>
          </a:p>
        </p:txBody>
      </p:sp>
      <p:graphicFrame>
        <p:nvGraphicFramePr>
          <p:cNvPr id="5" name="Object 4"/>
          <p:cNvGraphicFramePr>
            <a:graphicFrameLocks noChangeAspect="1"/>
          </p:cNvGraphicFramePr>
          <p:nvPr>
            <p:extLst>
              <p:ext uri="{D42A27DB-BD31-4B8C-83A1-F6EECF244321}">
                <p14:modId xmlns:p14="http://schemas.microsoft.com/office/powerpoint/2010/main" val="1668604262"/>
              </p:ext>
            </p:extLst>
          </p:nvPr>
        </p:nvGraphicFramePr>
        <p:xfrm>
          <a:off x="2545080" y="5309776"/>
          <a:ext cx="914400" cy="771525"/>
        </p:xfrm>
        <a:graphic>
          <a:graphicData uri="http://schemas.openxmlformats.org/presentationml/2006/ole">
            <mc:AlternateContent xmlns:mc="http://schemas.openxmlformats.org/markup-compatibility/2006">
              <mc:Choice xmlns:v="urn:schemas-microsoft-com:vml" Requires="v">
                <p:oleObj spid="_x0000_s1062" name="Document" showAsIcon="1" r:id="rId3" imgW="914400" imgH="771480" progId="Word.Document.12">
                  <p:embed/>
                </p:oleObj>
              </mc:Choice>
              <mc:Fallback>
                <p:oleObj name="Document" showAsIcon="1" r:id="rId3" imgW="914400" imgH="771480" progId="Word.Document.12">
                  <p:embed/>
                  <p:pic>
                    <p:nvPicPr>
                      <p:cNvPr id="0" name=""/>
                      <p:cNvPicPr/>
                      <p:nvPr/>
                    </p:nvPicPr>
                    <p:blipFill>
                      <a:blip r:embed="rId4"/>
                      <a:stretch>
                        <a:fillRect/>
                      </a:stretch>
                    </p:blipFill>
                    <p:spPr>
                      <a:xfrm>
                        <a:off x="2545080" y="5309776"/>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2455225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rPr>
              <a:t>PCD Tool Access</a:t>
            </a:r>
            <a:endParaRPr lang="en-US" dirty="0">
              <a:latin typeface="Calibri" panose="020F0502020204030204" pitchFamily="34" charset="0"/>
            </a:endParaRPr>
          </a:p>
        </p:txBody>
      </p:sp>
      <p:pic>
        <p:nvPicPr>
          <p:cNvPr id="4" name="Content Placeholder 3"/>
          <p:cNvPicPr>
            <a:picLocks noGrp="1" noChangeAspect="1"/>
          </p:cNvPicPr>
          <p:nvPr>
            <p:ph idx="1"/>
          </p:nvPr>
        </p:nvPicPr>
        <p:blipFill>
          <a:blip r:embed="rId2"/>
          <a:stretch>
            <a:fillRect/>
          </a:stretch>
        </p:blipFill>
        <p:spPr>
          <a:xfrm>
            <a:off x="628650" y="1874900"/>
            <a:ext cx="7886700" cy="4252787"/>
          </a:xfrm>
          <a:prstGeom prst="rect">
            <a:avLst/>
          </a:prstGeom>
        </p:spPr>
      </p:pic>
    </p:spTree>
    <p:extLst>
      <p:ext uri="{BB962C8B-B14F-4D97-AF65-F5344CB8AC3E}">
        <p14:creationId xmlns:p14="http://schemas.microsoft.com/office/powerpoint/2010/main" val="3638059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7687" y="120283"/>
            <a:ext cx="7886700" cy="1325563"/>
          </a:xfrm>
        </p:spPr>
        <p:txBody>
          <a:bodyPr/>
          <a:lstStyle/>
          <a:p>
            <a:r>
              <a:rPr lang="en-US" dirty="0" smtClean="0">
                <a:latin typeface="+mn-lt"/>
              </a:rPr>
              <a:t>New PCD Tracking Module</a:t>
            </a:r>
            <a:endParaRPr lang="en-US" dirty="0">
              <a:latin typeface="+mn-lt"/>
            </a:endParaRPr>
          </a:p>
        </p:txBody>
      </p:sp>
      <p:pic>
        <p:nvPicPr>
          <p:cNvPr id="4" name="Picture 3"/>
          <p:cNvPicPr>
            <a:picLocks noChangeAspect="1"/>
          </p:cNvPicPr>
          <p:nvPr/>
        </p:nvPicPr>
        <p:blipFill>
          <a:blip r:embed="rId2"/>
          <a:stretch>
            <a:fillRect/>
          </a:stretch>
        </p:blipFill>
        <p:spPr>
          <a:xfrm>
            <a:off x="547687" y="4788851"/>
            <a:ext cx="7437892" cy="1496789"/>
          </a:xfrm>
          <a:prstGeom prst="rect">
            <a:avLst/>
          </a:prstGeom>
        </p:spPr>
      </p:pic>
      <p:sp>
        <p:nvSpPr>
          <p:cNvPr id="6" name="Up Arrow 5"/>
          <p:cNvSpPr/>
          <p:nvPr/>
        </p:nvSpPr>
        <p:spPr>
          <a:xfrm rot="11768125">
            <a:off x="7318783" y="4495750"/>
            <a:ext cx="254000" cy="9892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grpSp>
        <p:nvGrpSpPr>
          <p:cNvPr id="18" name="Group 17"/>
          <p:cNvGrpSpPr/>
          <p:nvPr/>
        </p:nvGrpSpPr>
        <p:grpSpPr>
          <a:xfrm>
            <a:off x="-14855" y="1125481"/>
            <a:ext cx="8562975" cy="3966005"/>
            <a:chOff x="145369" y="1318533"/>
            <a:chExt cx="8562975" cy="3966005"/>
          </a:xfrm>
        </p:grpSpPr>
        <p:pic>
          <p:nvPicPr>
            <p:cNvPr id="7" name="Picture 6"/>
            <p:cNvPicPr>
              <a:picLocks noChangeAspect="1"/>
            </p:cNvPicPr>
            <p:nvPr/>
          </p:nvPicPr>
          <p:blipFill>
            <a:blip r:embed="rId3"/>
            <a:stretch>
              <a:fillRect/>
            </a:stretch>
          </p:blipFill>
          <p:spPr>
            <a:xfrm>
              <a:off x="145369" y="1318533"/>
              <a:ext cx="8562975" cy="2066925"/>
            </a:xfrm>
            <a:prstGeom prst="rect">
              <a:avLst/>
            </a:prstGeom>
          </p:spPr>
        </p:pic>
        <p:pic>
          <p:nvPicPr>
            <p:cNvPr id="14" name="Picture 13"/>
            <p:cNvPicPr>
              <a:picLocks noChangeAspect="1"/>
            </p:cNvPicPr>
            <p:nvPr/>
          </p:nvPicPr>
          <p:blipFill>
            <a:blip r:embed="rId4"/>
            <a:stretch>
              <a:fillRect/>
            </a:stretch>
          </p:blipFill>
          <p:spPr>
            <a:xfrm>
              <a:off x="547687" y="2428648"/>
              <a:ext cx="2867025" cy="1199923"/>
            </a:xfrm>
            <a:prstGeom prst="rect">
              <a:avLst/>
            </a:prstGeom>
          </p:spPr>
        </p:pic>
        <p:pic>
          <p:nvPicPr>
            <p:cNvPr id="15" name="Picture 14"/>
            <p:cNvPicPr>
              <a:picLocks noChangeAspect="1"/>
            </p:cNvPicPr>
            <p:nvPr/>
          </p:nvPicPr>
          <p:blipFill>
            <a:blip r:embed="rId5"/>
            <a:stretch>
              <a:fillRect/>
            </a:stretch>
          </p:blipFill>
          <p:spPr>
            <a:xfrm>
              <a:off x="2890838" y="2408646"/>
              <a:ext cx="2447925" cy="1204684"/>
            </a:xfrm>
            <a:prstGeom prst="rect">
              <a:avLst/>
            </a:prstGeom>
          </p:spPr>
        </p:pic>
        <p:sp>
          <p:nvSpPr>
            <p:cNvPr id="16" name="Rectangle 15"/>
            <p:cNvSpPr/>
            <p:nvPr/>
          </p:nvSpPr>
          <p:spPr>
            <a:xfrm>
              <a:off x="7080602" y="4290901"/>
              <a:ext cx="1310255" cy="3815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800" b="0" dirty="0" smtClean="0">
                  <a:solidFill>
                    <a:srgbClr val="FF0000"/>
                  </a:solidFill>
                </a:rPr>
                <a:t>New Button</a:t>
              </a:r>
              <a:endParaRPr lang="en-US" sz="1800" b="0" dirty="0">
                <a:solidFill>
                  <a:srgbClr val="FF0000"/>
                </a:solidFill>
              </a:endParaRPr>
            </a:p>
          </p:txBody>
        </p:sp>
        <p:pic>
          <p:nvPicPr>
            <p:cNvPr id="17" name="Picture 16"/>
            <p:cNvPicPr>
              <a:picLocks noChangeAspect="1"/>
            </p:cNvPicPr>
            <p:nvPr/>
          </p:nvPicPr>
          <p:blipFill>
            <a:blip r:embed="rId6"/>
            <a:stretch>
              <a:fillRect/>
            </a:stretch>
          </p:blipFill>
          <p:spPr>
            <a:xfrm>
              <a:off x="486229" y="2380343"/>
              <a:ext cx="4470400" cy="49980"/>
            </a:xfrm>
            <a:prstGeom prst="rect">
              <a:avLst/>
            </a:prstGeom>
          </p:spPr>
        </p:pic>
        <p:sp>
          <p:nvSpPr>
            <p:cNvPr id="22" name="Rectangle 21"/>
            <p:cNvSpPr/>
            <p:nvPr/>
          </p:nvSpPr>
          <p:spPr>
            <a:xfrm>
              <a:off x="3508508" y="4902944"/>
              <a:ext cx="1952324" cy="3815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1600" dirty="0" smtClean="0">
                  <a:solidFill>
                    <a:srgbClr val="41719C"/>
                  </a:solidFill>
                </a:rPr>
                <a:t>ARCI Production</a:t>
              </a:r>
              <a:endParaRPr lang="en-US" sz="1600" dirty="0">
                <a:solidFill>
                  <a:srgbClr val="41719C"/>
                </a:solidFill>
              </a:endParaRPr>
            </a:p>
          </p:txBody>
        </p:sp>
        <p:sp>
          <p:nvSpPr>
            <p:cNvPr id="13" name="Rectangle 12"/>
            <p:cNvSpPr/>
            <p:nvPr/>
          </p:nvSpPr>
          <p:spPr>
            <a:xfrm>
              <a:off x="3764001" y="3902541"/>
              <a:ext cx="2935984" cy="3815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200" b="0" dirty="0" smtClean="0">
                  <a:solidFill>
                    <a:srgbClr val="FF0000"/>
                  </a:solidFill>
                </a:rPr>
                <a:t>Consolidate Existing TI16 ARCI Production Programs under “ARCI Production”</a:t>
              </a:r>
              <a:endParaRPr lang="en-US" sz="1200" b="0" dirty="0">
                <a:solidFill>
                  <a:srgbClr val="FF0000"/>
                </a:solidFill>
              </a:endParaRPr>
            </a:p>
          </p:txBody>
        </p:sp>
      </p:grpSp>
      <p:sp>
        <p:nvSpPr>
          <p:cNvPr id="5" name="Rectangle 4"/>
          <p:cNvSpPr/>
          <p:nvPr/>
        </p:nvSpPr>
        <p:spPr>
          <a:xfrm>
            <a:off x="7034849" y="4474735"/>
            <a:ext cx="1081315" cy="181428"/>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200" b="0" dirty="0" smtClean="0">
                <a:solidFill>
                  <a:prstClr val="black"/>
                </a:solidFill>
              </a:rPr>
              <a:t>PCD Tracking</a:t>
            </a:r>
            <a:endParaRPr lang="en-US" sz="1200" b="0" dirty="0">
              <a:solidFill>
                <a:prstClr val="black"/>
              </a:solidFill>
            </a:endParaRPr>
          </a:p>
        </p:txBody>
      </p:sp>
      <p:pic>
        <p:nvPicPr>
          <p:cNvPr id="3" name="Picture 2"/>
          <p:cNvPicPr>
            <a:picLocks noChangeAspect="1"/>
          </p:cNvPicPr>
          <p:nvPr/>
        </p:nvPicPr>
        <p:blipFill>
          <a:blip r:embed="rId7"/>
          <a:stretch>
            <a:fillRect/>
          </a:stretch>
        </p:blipFill>
        <p:spPr>
          <a:xfrm>
            <a:off x="5071769" y="4810273"/>
            <a:ext cx="1571324" cy="243113"/>
          </a:xfrm>
          <a:prstGeom prst="rect">
            <a:avLst/>
          </a:prstGeom>
        </p:spPr>
      </p:pic>
      <p:sp>
        <p:nvSpPr>
          <p:cNvPr id="8" name="Double Brace 7"/>
          <p:cNvSpPr/>
          <p:nvPr/>
        </p:nvSpPr>
        <p:spPr>
          <a:xfrm>
            <a:off x="266700" y="2681124"/>
            <a:ext cx="4205560" cy="361167"/>
          </a:xfrm>
          <a:prstGeom prst="bracePair">
            <a:avLst/>
          </a:prstGeom>
          <a:solidFill>
            <a:schemeClr val="accent1">
              <a:lumMod val="60000"/>
              <a:lumOff val="40000"/>
              <a:alpha val="47000"/>
            </a:schemeClr>
          </a:solidFill>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b="0">
              <a:ln w="0"/>
              <a:solidFill>
                <a:srgbClr val="FF0000"/>
              </a:solidFill>
              <a:effectLst>
                <a:outerShdw blurRad="38100" dist="19050" dir="2700000" algn="tl" rotWithShape="0">
                  <a:schemeClr val="dk1">
                    <a:alpha val="40000"/>
                  </a:schemeClr>
                </a:outerShdw>
              </a:effectLst>
            </a:endParaRPr>
          </a:p>
        </p:txBody>
      </p:sp>
      <p:sp>
        <p:nvSpPr>
          <p:cNvPr id="20" name="Up Arrow 19"/>
          <p:cNvSpPr/>
          <p:nvPr/>
        </p:nvSpPr>
        <p:spPr>
          <a:xfrm rot="10800000">
            <a:off x="3508992" y="3042288"/>
            <a:ext cx="295628" cy="155564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Tree>
    <p:extLst>
      <p:ext uri="{BB962C8B-B14F-4D97-AF65-F5344CB8AC3E}">
        <p14:creationId xmlns:p14="http://schemas.microsoft.com/office/powerpoint/2010/main" val="3130668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1963" y="333984"/>
            <a:ext cx="7886700" cy="1325563"/>
          </a:xfrm>
        </p:spPr>
        <p:txBody>
          <a:bodyPr>
            <a:normAutofit/>
          </a:bodyPr>
          <a:lstStyle/>
          <a:p>
            <a:r>
              <a:rPr lang="en-US" dirty="0" smtClean="0">
                <a:latin typeface="+mn-lt"/>
              </a:rPr>
              <a:t>Search</a:t>
            </a:r>
            <a:endParaRPr lang="en-US" dirty="0">
              <a:latin typeface="+mn-lt"/>
            </a:endParaRPr>
          </a:p>
        </p:txBody>
      </p:sp>
      <p:sp>
        <p:nvSpPr>
          <p:cNvPr id="4" name="Rectangle 3"/>
          <p:cNvSpPr/>
          <p:nvPr/>
        </p:nvSpPr>
        <p:spPr>
          <a:xfrm>
            <a:off x="736257" y="1845570"/>
            <a:ext cx="7592403" cy="46771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5" name="TextBox 4"/>
          <p:cNvSpPr txBox="1"/>
          <p:nvPr/>
        </p:nvSpPr>
        <p:spPr>
          <a:xfrm>
            <a:off x="822235" y="2150880"/>
            <a:ext cx="609601" cy="307777"/>
          </a:xfrm>
          <a:prstGeom prst="rect">
            <a:avLst/>
          </a:prstGeom>
          <a:solidFill>
            <a:schemeClr val="accent1">
              <a:lumMod val="20000"/>
              <a:lumOff val="80000"/>
            </a:schemeClr>
          </a:solidFill>
        </p:spPr>
        <p:txBody>
          <a:bodyPr wrap="square" rtlCol="0">
            <a:spAutoFit/>
          </a:bodyPr>
          <a:lstStyle/>
          <a:p>
            <a:pPr fontAlgn="auto">
              <a:spcBef>
                <a:spcPts val="0"/>
              </a:spcBef>
              <a:spcAft>
                <a:spcPts val="0"/>
              </a:spcAft>
            </a:pPr>
            <a:r>
              <a:rPr lang="en-US" sz="1400" b="0" dirty="0" err="1" smtClean="0">
                <a:solidFill>
                  <a:prstClr val="black"/>
                </a:solidFill>
                <a:latin typeface="Calibri" panose="020F0502020204030204"/>
                <a:ea typeface="+mn-ea"/>
              </a:rPr>
              <a:t>RecID</a:t>
            </a:r>
            <a:endParaRPr lang="en-US" sz="1400" b="0" dirty="0">
              <a:solidFill>
                <a:prstClr val="black"/>
              </a:solidFill>
              <a:latin typeface="Calibri" panose="020F0502020204030204"/>
              <a:ea typeface="+mn-ea"/>
            </a:endParaRPr>
          </a:p>
        </p:txBody>
      </p:sp>
      <p:sp>
        <p:nvSpPr>
          <p:cNvPr id="9" name="Rectangle 8"/>
          <p:cNvSpPr/>
          <p:nvPr/>
        </p:nvSpPr>
        <p:spPr>
          <a:xfrm>
            <a:off x="1431472" y="2243700"/>
            <a:ext cx="725714" cy="1378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050" b="0" dirty="0">
              <a:solidFill>
                <a:prstClr val="black"/>
              </a:solidFill>
            </a:endParaRPr>
          </a:p>
        </p:txBody>
      </p:sp>
      <p:sp>
        <p:nvSpPr>
          <p:cNvPr id="10" name="TextBox 9"/>
          <p:cNvSpPr txBox="1"/>
          <p:nvPr/>
        </p:nvSpPr>
        <p:spPr>
          <a:xfrm>
            <a:off x="2354188" y="2150880"/>
            <a:ext cx="1031269" cy="307777"/>
          </a:xfrm>
          <a:prstGeom prst="rect">
            <a:avLst/>
          </a:prstGeom>
          <a:solidFill>
            <a:schemeClr val="accent1">
              <a:lumMod val="20000"/>
              <a:lumOff val="80000"/>
            </a:schemeClr>
          </a:solidFill>
        </p:spPr>
        <p:txBody>
          <a:bodyPr wrap="square" rtlCol="0">
            <a:spAutoFit/>
          </a:bodyPr>
          <a:lstStyle/>
          <a:p>
            <a:pPr fontAlgn="auto">
              <a:spcBef>
                <a:spcPts val="0"/>
              </a:spcBef>
              <a:spcAft>
                <a:spcPts val="0"/>
              </a:spcAft>
            </a:pPr>
            <a:r>
              <a:rPr lang="en-US" sz="1400" b="0" dirty="0" smtClean="0">
                <a:solidFill>
                  <a:prstClr val="black"/>
                </a:solidFill>
                <a:latin typeface="Calibri" panose="020F0502020204030204"/>
                <a:ea typeface="+mn-ea"/>
              </a:rPr>
              <a:t>Keyword(s)</a:t>
            </a:r>
            <a:endParaRPr lang="en-US" sz="1400" b="0" dirty="0">
              <a:solidFill>
                <a:prstClr val="black"/>
              </a:solidFill>
              <a:latin typeface="Calibri" panose="020F0502020204030204"/>
              <a:ea typeface="+mn-ea"/>
            </a:endParaRPr>
          </a:p>
        </p:txBody>
      </p:sp>
      <p:sp>
        <p:nvSpPr>
          <p:cNvPr id="11" name="Rectangle 10"/>
          <p:cNvSpPr/>
          <p:nvPr/>
        </p:nvSpPr>
        <p:spPr>
          <a:xfrm>
            <a:off x="3312882" y="2231810"/>
            <a:ext cx="2248002" cy="1497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endParaRPr lang="en-US" sz="1050" b="0" dirty="0">
              <a:solidFill>
                <a:prstClr val="black"/>
              </a:solidFill>
            </a:endParaRPr>
          </a:p>
        </p:txBody>
      </p:sp>
      <p:sp>
        <p:nvSpPr>
          <p:cNvPr id="13" name="TextBox 12"/>
          <p:cNvSpPr txBox="1"/>
          <p:nvPr/>
        </p:nvSpPr>
        <p:spPr>
          <a:xfrm>
            <a:off x="3652349" y="2644936"/>
            <a:ext cx="1284515" cy="307777"/>
          </a:xfrm>
          <a:prstGeom prst="rect">
            <a:avLst/>
          </a:prstGeom>
          <a:solidFill>
            <a:schemeClr val="accent1">
              <a:lumMod val="20000"/>
              <a:lumOff val="80000"/>
            </a:schemeClr>
          </a:solidFill>
        </p:spPr>
        <p:txBody>
          <a:bodyPr wrap="square" rtlCol="0">
            <a:spAutoFit/>
          </a:bodyPr>
          <a:lstStyle/>
          <a:p>
            <a:pPr fontAlgn="auto">
              <a:spcBef>
                <a:spcPts val="0"/>
              </a:spcBef>
              <a:spcAft>
                <a:spcPts val="0"/>
              </a:spcAft>
            </a:pPr>
            <a:r>
              <a:rPr lang="en-US" sz="1400" b="0" dirty="0" smtClean="0">
                <a:solidFill>
                  <a:prstClr val="black"/>
                </a:solidFill>
                <a:latin typeface="Calibri" panose="020F0502020204030204"/>
                <a:ea typeface="+mn-ea"/>
              </a:rPr>
              <a:t>Mod</a:t>
            </a:r>
            <a:endParaRPr lang="en-US" sz="1400" b="0" dirty="0">
              <a:solidFill>
                <a:prstClr val="black"/>
              </a:solidFill>
              <a:latin typeface="Calibri" panose="020F0502020204030204"/>
              <a:ea typeface="+mn-ea"/>
            </a:endParaRPr>
          </a:p>
        </p:txBody>
      </p:sp>
      <p:sp>
        <p:nvSpPr>
          <p:cNvPr id="14" name="Rectangle 13"/>
          <p:cNvSpPr/>
          <p:nvPr/>
        </p:nvSpPr>
        <p:spPr>
          <a:xfrm>
            <a:off x="4112817" y="2740340"/>
            <a:ext cx="725714" cy="1378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050" b="0" dirty="0">
              <a:solidFill>
                <a:prstClr val="black"/>
              </a:solidFill>
            </a:endParaRPr>
          </a:p>
        </p:txBody>
      </p:sp>
      <p:sp>
        <p:nvSpPr>
          <p:cNvPr id="15" name="TextBox 14"/>
          <p:cNvSpPr txBox="1"/>
          <p:nvPr/>
        </p:nvSpPr>
        <p:spPr>
          <a:xfrm>
            <a:off x="5424651" y="2652556"/>
            <a:ext cx="609601" cy="307777"/>
          </a:xfrm>
          <a:prstGeom prst="rect">
            <a:avLst/>
          </a:prstGeom>
          <a:solidFill>
            <a:schemeClr val="accent1">
              <a:lumMod val="20000"/>
              <a:lumOff val="80000"/>
            </a:schemeClr>
          </a:solidFill>
        </p:spPr>
        <p:txBody>
          <a:bodyPr wrap="square" rtlCol="0">
            <a:spAutoFit/>
          </a:bodyPr>
          <a:lstStyle/>
          <a:p>
            <a:pPr fontAlgn="auto">
              <a:spcBef>
                <a:spcPts val="0"/>
              </a:spcBef>
              <a:spcAft>
                <a:spcPts val="0"/>
              </a:spcAft>
            </a:pPr>
            <a:r>
              <a:rPr lang="en-US" sz="1400" b="0" dirty="0" smtClean="0">
                <a:solidFill>
                  <a:prstClr val="black"/>
                </a:solidFill>
                <a:latin typeface="Calibri" panose="020F0502020204030204"/>
                <a:ea typeface="+mn-ea"/>
              </a:rPr>
              <a:t>SLIN</a:t>
            </a:r>
            <a:endParaRPr lang="en-US" sz="1400" b="0" dirty="0">
              <a:solidFill>
                <a:prstClr val="black"/>
              </a:solidFill>
              <a:latin typeface="Calibri" panose="020F0502020204030204"/>
              <a:ea typeface="+mn-ea"/>
            </a:endParaRPr>
          </a:p>
        </p:txBody>
      </p:sp>
      <p:sp>
        <p:nvSpPr>
          <p:cNvPr id="16" name="Rectangle 15"/>
          <p:cNvSpPr/>
          <p:nvPr/>
        </p:nvSpPr>
        <p:spPr>
          <a:xfrm>
            <a:off x="5889111" y="2747960"/>
            <a:ext cx="725714" cy="1378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050" b="0" dirty="0">
              <a:solidFill>
                <a:prstClr val="black"/>
              </a:solidFill>
            </a:endParaRPr>
          </a:p>
        </p:txBody>
      </p:sp>
      <p:sp>
        <p:nvSpPr>
          <p:cNvPr id="17" name="TextBox 16"/>
          <p:cNvSpPr txBox="1"/>
          <p:nvPr/>
        </p:nvSpPr>
        <p:spPr>
          <a:xfrm>
            <a:off x="2006908" y="3191972"/>
            <a:ext cx="1284515" cy="307777"/>
          </a:xfrm>
          <a:prstGeom prst="rect">
            <a:avLst/>
          </a:prstGeom>
          <a:solidFill>
            <a:schemeClr val="accent1">
              <a:lumMod val="20000"/>
              <a:lumOff val="80000"/>
            </a:schemeClr>
          </a:solidFill>
        </p:spPr>
        <p:txBody>
          <a:bodyPr wrap="square" rtlCol="0">
            <a:spAutoFit/>
          </a:bodyPr>
          <a:lstStyle/>
          <a:p>
            <a:pPr fontAlgn="auto">
              <a:spcBef>
                <a:spcPts val="0"/>
              </a:spcBef>
              <a:spcAft>
                <a:spcPts val="0"/>
              </a:spcAft>
            </a:pPr>
            <a:r>
              <a:rPr lang="en-US" sz="1400" b="0" dirty="0" smtClean="0">
                <a:solidFill>
                  <a:prstClr val="black"/>
                </a:solidFill>
                <a:latin typeface="Calibri" panose="020F0502020204030204"/>
                <a:ea typeface="+mn-ea"/>
              </a:rPr>
              <a:t>PN</a:t>
            </a:r>
            <a:endParaRPr lang="en-US" sz="1400" b="0" dirty="0">
              <a:solidFill>
                <a:prstClr val="black"/>
              </a:solidFill>
              <a:latin typeface="Calibri" panose="020F0502020204030204"/>
              <a:ea typeface="+mn-ea"/>
            </a:endParaRPr>
          </a:p>
        </p:txBody>
      </p:sp>
      <p:sp>
        <p:nvSpPr>
          <p:cNvPr id="18" name="Rectangle 17"/>
          <p:cNvSpPr/>
          <p:nvPr/>
        </p:nvSpPr>
        <p:spPr>
          <a:xfrm>
            <a:off x="2344370" y="3272632"/>
            <a:ext cx="725714" cy="1378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050" b="0" dirty="0">
              <a:solidFill>
                <a:prstClr val="black"/>
              </a:solidFill>
            </a:endParaRPr>
          </a:p>
        </p:txBody>
      </p:sp>
      <p:sp>
        <p:nvSpPr>
          <p:cNvPr id="23" name="TextBox 22"/>
          <p:cNvSpPr txBox="1"/>
          <p:nvPr/>
        </p:nvSpPr>
        <p:spPr>
          <a:xfrm>
            <a:off x="831718" y="3691812"/>
            <a:ext cx="1284515" cy="307777"/>
          </a:xfrm>
          <a:prstGeom prst="rect">
            <a:avLst/>
          </a:prstGeom>
          <a:solidFill>
            <a:schemeClr val="accent1">
              <a:lumMod val="20000"/>
              <a:lumOff val="80000"/>
            </a:schemeClr>
          </a:solidFill>
        </p:spPr>
        <p:txBody>
          <a:bodyPr wrap="square" rtlCol="0">
            <a:spAutoFit/>
          </a:bodyPr>
          <a:lstStyle/>
          <a:p>
            <a:pPr fontAlgn="auto">
              <a:spcBef>
                <a:spcPts val="0"/>
              </a:spcBef>
              <a:spcAft>
                <a:spcPts val="0"/>
              </a:spcAft>
            </a:pPr>
            <a:r>
              <a:rPr lang="en-US" sz="1400" b="0" dirty="0" smtClean="0">
                <a:solidFill>
                  <a:prstClr val="black"/>
                </a:solidFill>
                <a:latin typeface="Calibri" panose="020F0502020204030204"/>
                <a:ea typeface="+mn-ea"/>
              </a:rPr>
              <a:t>Customer RDD</a:t>
            </a:r>
            <a:endParaRPr lang="en-US" sz="1400" b="0" dirty="0">
              <a:solidFill>
                <a:prstClr val="black"/>
              </a:solidFill>
              <a:latin typeface="Calibri" panose="020F0502020204030204"/>
              <a:ea typeface="+mn-ea"/>
            </a:endParaRPr>
          </a:p>
        </p:txBody>
      </p:sp>
      <p:sp>
        <p:nvSpPr>
          <p:cNvPr id="24" name="Rectangle 23"/>
          <p:cNvSpPr/>
          <p:nvPr/>
        </p:nvSpPr>
        <p:spPr>
          <a:xfrm>
            <a:off x="2043662" y="3776757"/>
            <a:ext cx="725714" cy="1378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050" b="0" dirty="0" smtClean="0">
                <a:solidFill>
                  <a:prstClr val="black"/>
                </a:solidFill>
              </a:rPr>
              <a:t>1/1/17</a:t>
            </a:r>
            <a:endParaRPr lang="en-US" sz="1050" b="0" dirty="0">
              <a:solidFill>
                <a:prstClr val="black"/>
              </a:solidFill>
            </a:endParaRPr>
          </a:p>
        </p:txBody>
      </p:sp>
      <p:sp>
        <p:nvSpPr>
          <p:cNvPr id="36" name="TextBox 35"/>
          <p:cNvSpPr txBox="1"/>
          <p:nvPr/>
        </p:nvSpPr>
        <p:spPr>
          <a:xfrm>
            <a:off x="5896897" y="3191972"/>
            <a:ext cx="780430" cy="307777"/>
          </a:xfrm>
          <a:prstGeom prst="rect">
            <a:avLst/>
          </a:prstGeom>
          <a:solidFill>
            <a:schemeClr val="accent1">
              <a:lumMod val="20000"/>
              <a:lumOff val="80000"/>
            </a:schemeClr>
          </a:solidFill>
        </p:spPr>
        <p:txBody>
          <a:bodyPr wrap="square" rtlCol="0">
            <a:spAutoFit/>
          </a:bodyPr>
          <a:lstStyle/>
          <a:p>
            <a:pPr fontAlgn="auto">
              <a:spcBef>
                <a:spcPts val="0"/>
              </a:spcBef>
              <a:spcAft>
                <a:spcPts val="0"/>
              </a:spcAft>
            </a:pPr>
            <a:r>
              <a:rPr lang="en-US" sz="1400" b="0" dirty="0" smtClean="0">
                <a:solidFill>
                  <a:prstClr val="black"/>
                </a:solidFill>
                <a:latin typeface="Calibri" panose="020F0502020204030204"/>
                <a:ea typeface="+mn-ea"/>
              </a:rPr>
              <a:t>Man PR</a:t>
            </a:r>
            <a:endParaRPr lang="en-US" sz="1400" b="0" dirty="0">
              <a:solidFill>
                <a:prstClr val="black"/>
              </a:solidFill>
              <a:latin typeface="Calibri" panose="020F0502020204030204"/>
              <a:ea typeface="+mn-ea"/>
            </a:endParaRPr>
          </a:p>
        </p:txBody>
      </p:sp>
      <p:sp>
        <p:nvSpPr>
          <p:cNvPr id="37" name="Rectangle 36"/>
          <p:cNvSpPr/>
          <p:nvPr/>
        </p:nvSpPr>
        <p:spPr>
          <a:xfrm>
            <a:off x="6629429" y="3266938"/>
            <a:ext cx="366201" cy="1435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050" b="0" dirty="0">
              <a:solidFill>
                <a:prstClr val="black"/>
              </a:solidFill>
            </a:endParaRPr>
          </a:p>
        </p:txBody>
      </p:sp>
      <p:sp>
        <p:nvSpPr>
          <p:cNvPr id="39" name="Rectangle 38"/>
          <p:cNvSpPr/>
          <p:nvPr/>
        </p:nvSpPr>
        <p:spPr>
          <a:xfrm>
            <a:off x="4541663" y="5058150"/>
            <a:ext cx="922419" cy="1393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050" b="0" dirty="0" smtClean="0">
                <a:solidFill>
                  <a:prstClr val="black"/>
                </a:solidFill>
              </a:rPr>
              <a:t>SSN 794</a:t>
            </a:r>
            <a:endParaRPr lang="en-US" sz="1050" b="0" dirty="0">
              <a:solidFill>
                <a:prstClr val="black"/>
              </a:solidFill>
            </a:endParaRPr>
          </a:p>
        </p:txBody>
      </p:sp>
      <p:sp>
        <p:nvSpPr>
          <p:cNvPr id="42" name="Rectangle 41"/>
          <p:cNvSpPr/>
          <p:nvPr/>
        </p:nvSpPr>
        <p:spPr>
          <a:xfrm>
            <a:off x="6733861" y="6181057"/>
            <a:ext cx="1381400" cy="181428"/>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200" b="0" dirty="0">
              <a:solidFill>
                <a:prstClr val="black"/>
              </a:solidFill>
            </a:endParaRPr>
          </a:p>
        </p:txBody>
      </p:sp>
      <p:sp>
        <p:nvSpPr>
          <p:cNvPr id="46" name="TextBox 45"/>
          <p:cNvSpPr txBox="1"/>
          <p:nvPr/>
        </p:nvSpPr>
        <p:spPr>
          <a:xfrm>
            <a:off x="3662194" y="4745550"/>
            <a:ext cx="1643743" cy="307777"/>
          </a:xfrm>
          <a:prstGeom prst="rect">
            <a:avLst/>
          </a:prstGeom>
          <a:solidFill>
            <a:schemeClr val="accent1">
              <a:lumMod val="20000"/>
              <a:lumOff val="80000"/>
            </a:schemeClr>
          </a:solidFill>
        </p:spPr>
        <p:txBody>
          <a:bodyPr wrap="square" rtlCol="0">
            <a:spAutoFit/>
          </a:bodyPr>
          <a:lstStyle/>
          <a:p>
            <a:pPr algn="ctr" fontAlgn="auto">
              <a:spcBef>
                <a:spcPts val="0"/>
              </a:spcBef>
              <a:spcAft>
                <a:spcPts val="0"/>
              </a:spcAft>
            </a:pPr>
            <a:r>
              <a:rPr lang="en-US" sz="1400" b="0" dirty="0" smtClean="0">
                <a:solidFill>
                  <a:prstClr val="black"/>
                </a:solidFill>
                <a:latin typeface="Calibri" panose="020F0502020204030204"/>
                <a:ea typeface="+mn-ea"/>
              </a:rPr>
              <a:t>Program Defined</a:t>
            </a:r>
          </a:p>
        </p:txBody>
      </p:sp>
      <p:sp>
        <p:nvSpPr>
          <p:cNvPr id="50" name="Rectangle 49"/>
          <p:cNvSpPr/>
          <p:nvPr/>
        </p:nvSpPr>
        <p:spPr>
          <a:xfrm>
            <a:off x="4541663" y="5331664"/>
            <a:ext cx="922419" cy="1393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050" b="0" dirty="0" smtClean="0">
                <a:solidFill>
                  <a:prstClr val="black"/>
                </a:solidFill>
              </a:rPr>
              <a:t>TI16</a:t>
            </a:r>
            <a:endParaRPr lang="en-US" sz="1050" b="0" dirty="0">
              <a:solidFill>
                <a:prstClr val="black"/>
              </a:solidFill>
            </a:endParaRPr>
          </a:p>
        </p:txBody>
      </p:sp>
      <p:sp>
        <p:nvSpPr>
          <p:cNvPr id="52" name="Rectangle 51"/>
          <p:cNvSpPr/>
          <p:nvPr/>
        </p:nvSpPr>
        <p:spPr>
          <a:xfrm>
            <a:off x="4541663" y="5588765"/>
            <a:ext cx="922419" cy="1393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050" b="0" dirty="0">
              <a:solidFill>
                <a:prstClr val="black"/>
              </a:solidFill>
            </a:endParaRPr>
          </a:p>
        </p:txBody>
      </p:sp>
      <p:sp>
        <p:nvSpPr>
          <p:cNvPr id="54" name="Rectangle 53"/>
          <p:cNvSpPr/>
          <p:nvPr/>
        </p:nvSpPr>
        <p:spPr>
          <a:xfrm>
            <a:off x="3570287" y="5058150"/>
            <a:ext cx="922419" cy="13931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050" b="0" dirty="0" smtClean="0">
                <a:solidFill>
                  <a:prstClr val="black"/>
                </a:solidFill>
              </a:rPr>
              <a:t>Hull</a:t>
            </a:r>
            <a:endParaRPr lang="en-US" sz="1050" b="0" dirty="0">
              <a:solidFill>
                <a:prstClr val="black"/>
              </a:solidFill>
            </a:endParaRPr>
          </a:p>
        </p:txBody>
      </p:sp>
      <p:sp>
        <p:nvSpPr>
          <p:cNvPr id="55" name="Rectangle 54"/>
          <p:cNvSpPr/>
          <p:nvPr/>
        </p:nvSpPr>
        <p:spPr>
          <a:xfrm>
            <a:off x="3570287" y="5333204"/>
            <a:ext cx="922419" cy="13931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050" b="0" dirty="0" smtClean="0">
                <a:solidFill>
                  <a:prstClr val="black"/>
                </a:solidFill>
              </a:rPr>
              <a:t>TI</a:t>
            </a:r>
            <a:endParaRPr lang="en-US" sz="1050" b="0" dirty="0">
              <a:solidFill>
                <a:prstClr val="black"/>
              </a:solidFill>
            </a:endParaRPr>
          </a:p>
        </p:txBody>
      </p:sp>
      <p:sp>
        <p:nvSpPr>
          <p:cNvPr id="56" name="Rectangle 55"/>
          <p:cNvSpPr/>
          <p:nvPr/>
        </p:nvSpPr>
        <p:spPr>
          <a:xfrm>
            <a:off x="3570287" y="5588048"/>
            <a:ext cx="922419" cy="13931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050" b="0" dirty="0">
              <a:solidFill>
                <a:prstClr val="black"/>
              </a:solidFill>
            </a:endParaRPr>
          </a:p>
        </p:txBody>
      </p:sp>
      <p:sp>
        <p:nvSpPr>
          <p:cNvPr id="57" name="Rectangle 56"/>
          <p:cNvSpPr/>
          <p:nvPr/>
        </p:nvSpPr>
        <p:spPr>
          <a:xfrm>
            <a:off x="3514654" y="4766333"/>
            <a:ext cx="2006723" cy="10322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050" b="0" dirty="0">
              <a:solidFill>
                <a:prstClr val="black"/>
              </a:solidFill>
            </a:endParaRPr>
          </a:p>
        </p:txBody>
      </p:sp>
      <p:sp>
        <p:nvSpPr>
          <p:cNvPr id="59" name="TextBox 58"/>
          <p:cNvSpPr txBox="1"/>
          <p:nvPr/>
        </p:nvSpPr>
        <p:spPr>
          <a:xfrm>
            <a:off x="5613604" y="2150880"/>
            <a:ext cx="780968" cy="307777"/>
          </a:xfrm>
          <a:prstGeom prst="rect">
            <a:avLst/>
          </a:prstGeom>
          <a:solidFill>
            <a:schemeClr val="accent1">
              <a:lumMod val="20000"/>
              <a:lumOff val="80000"/>
            </a:schemeClr>
          </a:solidFill>
        </p:spPr>
        <p:txBody>
          <a:bodyPr wrap="square" rtlCol="0">
            <a:spAutoFit/>
          </a:bodyPr>
          <a:lstStyle/>
          <a:p>
            <a:pPr fontAlgn="auto">
              <a:spcBef>
                <a:spcPts val="0"/>
              </a:spcBef>
              <a:spcAft>
                <a:spcPts val="0"/>
              </a:spcAft>
            </a:pPr>
            <a:r>
              <a:rPr lang="en-US" sz="1400" b="0" dirty="0" smtClean="0">
                <a:solidFill>
                  <a:prstClr val="black"/>
                </a:solidFill>
                <a:latin typeface="Calibri" panose="020F0502020204030204"/>
                <a:ea typeface="+mn-ea"/>
              </a:rPr>
              <a:t>PCD</a:t>
            </a:r>
            <a:endParaRPr lang="en-US" sz="1400" b="0" dirty="0">
              <a:solidFill>
                <a:prstClr val="black"/>
              </a:solidFill>
              <a:latin typeface="Calibri" panose="020F0502020204030204"/>
              <a:ea typeface="+mn-ea"/>
            </a:endParaRPr>
          </a:p>
        </p:txBody>
      </p:sp>
      <p:sp>
        <p:nvSpPr>
          <p:cNvPr id="58" name="Rectangle 57"/>
          <p:cNvSpPr/>
          <p:nvPr/>
        </p:nvSpPr>
        <p:spPr>
          <a:xfrm>
            <a:off x="6071300" y="2233183"/>
            <a:ext cx="2006723" cy="14840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1050" b="0" dirty="0" smtClean="0">
                <a:solidFill>
                  <a:prstClr val="black"/>
                </a:solidFill>
              </a:rPr>
              <a:t>TBD</a:t>
            </a:r>
            <a:endParaRPr lang="en-US" sz="1050" b="0" dirty="0">
              <a:solidFill>
                <a:prstClr val="black"/>
              </a:solidFill>
            </a:endParaRPr>
          </a:p>
        </p:txBody>
      </p:sp>
      <p:sp>
        <p:nvSpPr>
          <p:cNvPr id="64" name="Isosceles Triangle 63"/>
          <p:cNvSpPr/>
          <p:nvPr/>
        </p:nvSpPr>
        <p:spPr>
          <a:xfrm rot="10800000">
            <a:off x="2993040" y="3280388"/>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69" name="Rectangle 68"/>
          <p:cNvSpPr/>
          <p:nvPr/>
        </p:nvSpPr>
        <p:spPr>
          <a:xfrm>
            <a:off x="2394575" y="6181057"/>
            <a:ext cx="1381400" cy="181428"/>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200" b="0" dirty="0" smtClean="0">
                <a:solidFill>
                  <a:prstClr val="black"/>
                </a:solidFill>
              </a:rPr>
              <a:t>Edit Search</a:t>
            </a:r>
            <a:endParaRPr lang="en-US" sz="1200" b="0" dirty="0">
              <a:solidFill>
                <a:prstClr val="black"/>
              </a:solidFill>
            </a:endParaRPr>
          </a:p>
        </p:txBody>
      </p:sp>
      <p:sp>
        <p:nvSpPr>
          <p:cNvPr id="70" name="Rectangle 69"/>
          <p:cNvSpPr/>
          <p:nvPr/>
        </p:nvSpPr>
        <p:spPr>
          <a:xfrm>
            <a:off x="3841004" y="6181057"/>
            <a:ext cx="1381400" cy="181428"/>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200" b="0" dirty="0" smtClean="0">
                <a:solidFill>
                  <a:prstClr val="black"/>
                </a:solidFill>
              </a:rPr>
              <a:t>Clear Search</a:t>
            </a:r>
            <a:endParaRPr lang="en-US" sz="1200" b="0" dirty="0">
              <a:solidFill>
                <a:prstClr val="black"/>
              </a:solidFill>
            </a:endParaRPr>
          </a:p>
        </p:txBody>
      </p:sp>
      <p:sp>
        <p:nvSpPr>
          <p:cNvPr id="71" name="Rectangle 70"/>
          <p:cNvSpPr/>
          <p:nvPr/>
        </p:nvSpPr>
        <p:spPr>
          <a:xfrm>
            <a:off x="5287433" y="6181057"/>
            <a:ext cx="1381400" cy="181428"/>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200" b="0" dirty="0">
              <a:solidFill>
                <a:prstClr val="black"/>
              </a:solidFill>
            </a:endParaRPr>
          </a:p>
        </p:txBody>
      </p:sp>
      <p:sp>
        <p:nvSpPr>
          <p:cNvPr id="72" name="Rectangle 71"/>
          <p:cNvSpPr/>
          <p:nvPr/>
        </p:nvSpPr>
        <p:spPr>
          <a:xfrm>
            <a:off x="948147" y="6181057"/>
            <a:ext cx="1381400" cy="181428"/>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200" b="0" dirty="0" smtClean="0">
                <a:solidFill>
                  <a:prstClr val="black"/>
                </a:solidFill>
              </a:rPr>
              <a:t>Search</a:t>
            </a:r>
            <a:endParaRPr lang="en-US" sz="1200" b="0" dirty="0">
              <a:solidFill>
                <a:prstClr val="black"/>
              </a:solidFill>
            </a:endParaRPr>
          </a:p>
        </p:txBody>
      </p:sp>
      <p:pic>
        <p:nvPicPr>
          <p:cNvPr id="75" name="Picture 74"/>
          <p:cNvPicPr>
            <a:picLocks noChangeAspect="1"/>
          </p:cNvPicPr>
          <p:nvPr/>
        </p:nvPicPr>
        <p:blipFill>
          <a:blip r:embed="rId2"/>
          <a:stretch>
            <a:fillRect/>
          </a:stretch>
        </p:blipFill>
        <p:spPr>
          <a:xfrm>
            <a:off x="2785245" y="3774446"/>
            <a:ext cx="120169" cy="140197"/>
          </a:xfrm>
          <a:prstGeom prst="rect">
            <a:avLst/>
          </a:prstGeom>
        </p:spPr>
      </p:pic>
      <p:sp>
        <p:nvSpPr>
          <p:cNvPr id="78" name="TextBox 77"/>
          <p:cNvSpPr txBox="1"/>
          <p:nvPr/>
        </p:nvSpPr>
        <p:spPr>
          <a:xfrm>
            <a:off x="7059973" y="3191972"/>
            <a:ext cx="780430" cy="307777"/>
          </a:xfrm>
          <a:prstGeom prst="rect">
            <a:avLst/>
          </a:prstGeom>
          <a:solidFill>
            <a:schemeClr val="accent1">
              <a:lumMod val="20000"/>
              <a:lumOff val="80000"/>
            </a:schemeClr>
          </a:solidFill>
        </p:spPr>
        <p:txBody>
          <a:bodyPr wrap="square" rtlCol="0">
            <a:spAutoFit/>
          </a:bodyPr>
          <a:lstStyle/>
          <a:p>
            <a:pPr fontAlgn="auto">
              <a:spcBef>
                <a:spcPts val="0"/>
              </a:spcBef>
              <a:spcAft>
                <a:spcPts val="0"/>
              </a:spcAft>
            </a:pPr>
            <a:r>
              <a:rPr lang="en-US" sz="1400" b="0" dirty="0" err="1" smtClean="0">
                <a:solidFill>
                  <a:prstClr val="black"/>
                </a:solidFill>
                <a:latin typeface="Calibri" panose="020F0502020204030204"/>
                <a:ea typeface="+mn-ea"/>
              </a:rPr>
              <a:t>Clw</a:t>
            </a:r>
            <a:r>
              <a:rPr lang="en-US" sz="1400" b="0" dirty="0" smtClean="0">
                <a:solidFill>
                  <a:prstClr val="black"/>
                </a:solidFill>
                <a:latin typeface="Calibri" panose="020F0502020204030204"/>
                <a:ea typeface="+mn-ea"/>
              </a:rPr>
              <a:t> PR</a:t>
            </a:r>
            <a:endParaRPr lang="en-US" sz="1400" b="0" dirty="0">
              <a:solidFill>
                <a:prstClr val="black"/>
              </a:solidFill>
              <a:latin typeface="Calibri" panose="020F0502020204030204"/>
              <a:ea typeface="+mn-ea"/>
            </a:endParaRPr>
          </a:p>
        </p:txBody>
      </p:sp>
      <p:sp>
        <p:nvSpPr>
          <p:cNvPr id="79" name="Rectangle 78"/>
          <p:cNvSpPr/>
          <p:nvPr/>
        </p:nvSpPr>
        <p:spPr>
          <a:xfrm>
            <a:off x="7731545" y="3266938"/>
            <a:ext cx="366201" cy="1435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050" b="0" dirty="0">
              <a:solidFill>
                <a:prstClr val="black"/>
              </a:solidFill>
            </a:endParaRPr>
          </a:p>
        </p:txBody>
      </p:sp>
      <p:sp>
        <p:nvSpPr>
          <p:cNvPr id="80" name="TextBox 79"/>
          <p:cNvSpPr txBox="1"/>
          <p:nvPr/>
        </p:nvSpPr>
        <p:spPr>
          <a:xfrm>
            <a:off x="3167937" y="3191972"/>
            <a:ext cx="1284515" cy="307777"/>
          </a:xfrm>
          <a:prstGeom prst="rect">
            <a:avLst/>
          </a:prstGeom>
          <a:solidFill>
            <a:schemeClr val="accent1">
              <a:lumMod val="20000"/>
              <a:lumOff val="80000"/>
            </a:schemeClr>
          </a:solidFill>
        </p:spPr>
        <p:txBody>
          <a:bodyPr wrap="square" rtlCol="0">
            <a:spAutoFit/>
          </a:bodyPr>
          <a:lstStyle/>
          <a:p>
            <a:pPr fontAlgn="auto">
              <a:spcBef>
                <a:spcPts val="0"/>
              </a:spcBef>
              <a:spcAft>
                <a:spcPts val="0"/>
              </a:spcAft>
            </a:pPr>
            <a:r>
              <a:rPr lang="en-US" sz="1400" b="0" dirty="0" err="1" smtClean="0">
                <a:solidFill>
                  <a:prstClr val="black"/>
                </a:solidFill>
                <a:latin typeface="Calibri" panose="020F0502020204030204"/>
                <a:ea typeface="+mn-ea"/>
              </a:rPr>
              <a:t>Dwg</a:t>
            </a:r>
            <a:endParaRPr lang="en-US" sz="1400" b="0" dirty="0">
              <a:solidFill>
                <a:prstClr val="black"/>
              </a:solidFill>
              <a:latin typeface="Calibri" panose="020F0502020204030204"/>
              <a:ea typeface="+mn-ea"/>
            </a:endParaRPr>
          </a:p>
        </p:txBody>
      </p:sp>
      <p:sp>
        <p:nvSpPr>
          <p:cNvPr id="81" name="Rectangle 80"/>
          <p:cNvSpPr/>
          <p:nvPr/>
        </p:nvSpPr>
        <p:spPr>
          <a:xfrm>
            <a:off x="3665419" y="3272632"/>
            <a:ext cx="725714" cy="1378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050" b="0" dirty="0">
              <a:solidFill>
                <a:prstClr val="black"/>
              </a:solidFill>
            </a:endParaRPr>
          </a:p>
        </p:txBody>
      </p:sp>
      <p:sp>
        <p:nvSpPr>
          <p:cNvPr id="82" name="TextBox 81"/>
          <p:cNvSpPr txBox="1"/>
          <p:nvPr/>
        </p:nvSpPr>
        <p:spPr>
          <a:xfrm>
            <a:off x="4416466" y="3191972"/>
            <a:ext cx="1284515" cy="307777"/>
          </a:xfrm>
          <a:prstGeom prst="rect">
            <a:avLst/>
          </a:prstGeom>
          <a:solidFill>
            <a:schemeClr val="accent1">
              <a:lumMod val="20000"/>
              <a:lumOff val="80000"/>
            </a:schemeClr>
          </a:solidFill>
        </p:spPr>
        <p:txBody>
          <a:bodyPr wrap="square" rtlCol="0">
            <a:spAutoFit/>
          </a:bodyPr>
          <a:lstStyle/>
          <a:p>
            <a:pPr fontAlgn="auto">
              <a:spcBef>
                <a:spcPts val="0"/>
              </a:spcBef>
              <a:spcAft>
                <a:spcPts val="0"/>
              </a:spcAft>
            </a:pPr>
            <a:r>
              <a:rPr lang="en-US" sz="1400" b="0" dirty="0" smtClean="0">
                <a:solidFill>
                  <a:prstClr val="black"/>
                </a:solidFill>
                <a:latin typeface="Calibri" panose="020F0502020204030204"/>
                <a:ea typeface="+mn-ea"/>
              </a:rPr>
              <a:t>BOM</a:t>
            </a:r>
            <a:endParaRPr lang="en-US" sz="1400" b="0" dirty="0">
              <a:solidFill>
                <a:prstClr val="black"/>
              </a:solidFill>
              <a:latin typeface="Calibri" panose="020F0502020204030204"/>
              <a:ea typeface="+mn-ea"/>
            </a:endParaRPr>
          </a:p>
        </p:txBody>
      </p:sp>
      <p:sp>
        <p:nvSpPr>
          <p:cNvPr id="83" name="Rectangle 82"/>
          <p:cNvSpPr/>
          <p:nvPr/>
        </p:nvSpPr>
        <p:spPr>
          <a:xfrm>
            <a:off x="4944428" y="3272632"/>
            <a:ext cx="725714" cy="1378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050" b="0" dirty="0" smtClean="0">
                <a:solidFill>
                  <a:prstClr val="black"/>
                </a:solidFill>
              </a:rPr>
              <a:t>N</a:t>
            </a:r>
            <a:endParaRPr lang="en-US" sz="1050" b="0" dirty="0">
              <a:solidFill>
                <a:prstClr val="black"/>
              </a:solidFill>
            </a:endParaRPr>
          </a:p>
        </p:txBody>
      </p:sp>
      <p:sp>
        <p:nvSpPr>
          <p:cNvPr id="84" name="Isosceles Triangle 83"/>
          <p:cNvSpPr/>
          <p:nvPr/>
        </p:nvSpPr>
        <p:spPr>
          <a:xfrm rot="10800000">
            <a:off x="4323344" y="3279066"/>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85" name="Isosceles Triangle 84"/>
          <p:cNvSpPr/>
          <p:nvPr/>
        </p:nvSpPr>
        <p:spPr>
          <a:xfrm rot="10800000">
            <a:off x="5594216" y="3277964"/>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86" name="Isosceles Triangle 85"/>
          <p:cNvSpPr/>
          <p:nvPr/>
        </p:nvSpPr>
        <p:spPr>
          <a:xfrm rot="10800000">
            <a:off x="6924016" y="3267318"/>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87" name="Isosceles Triangle 86"/>
          <p:cNvSpPr/>
          <p:nvPr/>
        </p:nvSpPr>
        <p:spPr>
          <a:xfrm rot="10800000">
            <a:off x="8025088" y="3267281"/>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88" name="TextBox 87"/>
          <p:cNvSpPr txBox="1"/>
          <p:nvPr/>
        </p:nvSpPr>
        <p:spPr>
          <a:xfrm>
            <a:off x="6988068" y="2644936"/>
            <a:ext cx="780430" cy="307777"/>
          </a:xfrm>
          <a:prstGeom prst="rect">
            <a:avLst/>
          </a:prstGeom>
          <a:solidFill>
            <a:schemeClr val="accent1">
              <a:lumMod val="20000"/>
              <a:lumOff val="80000"/>
            </a:schemeClr>
          </a:solidFill>
        </p:spPr>
        <p:txBody>
          <a:bodyPr wrap="square" rtlCol="0">
            <a:spAutoFit/>
          </a:bodyPr>
          <a:lstStyle/>
          <a:p>
            <a:pPr fontAlgn="auto">
              <a:spcBef>
                <a:spcPts val="0"/>
              </a:spcBef>
              <a:spcAft>
                <a:spcPts val="0"/>
              </a:spcAft>
            </a:pPr>
            <a:r>
              <a:rPr lang="en-US" sz="1400" b="0" dirty="0" smtClean="0">
                <a:solidFill>
                  <a:prstClr val="black"/>
                </a:solidFill>
                <a:latin typeface="Calibri" panose="020F0502020204030204"/>
                <a:ea typeface="+mn-ea"/>
              </a:rPr>
              <a:t>Funded</a:t>
            </a:r>
            <a:endParaRPr lang="en-US" sz="1400" b="0" dirty="0">
              <a:solidFill>
                <a:prstClr val="black"/>
              </a:solidFill>
              <a:latin typeface="Calibri" panose="020F0502020204030204"/>
              <a:ea typeface="+mn-ea"/>
            </a:endParaRPr>
          </a:p>
        </p:txBody>
      </p:sp>
      <p:sp>
        <p:nvSpPr>
          <p:cNvPr id="89" name="Rectangle 88"/>
          <p:cNvSpPr/>
          <p:nvPr/>
        </p:nvSpPr>
        <p:spPr>
          <a:xfrm>
            <a:off x="7720600" y="2734646"/>
            <a:ext cx="366201" cy="1435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050" b="0" dirty="0" smtClean="0">
                <a:solidFill>
                  <a:prstClr val="black"/>
                </a:solidFill>
              </a:rPr>
              <a:t>Y</a:t>
            </a:r>
            <a:endParaRPr lang="en-US" sz="1050" b="0" dirty="0">
              <a:solidFill>
                <a:prstClr val="black"/>
              </a:solidFill>
            </a:endParaRPr>
          </a:p>
        </p:txBody>
      </p:sp>
      <p:sp>
        <p:nvSpPr>
          <p:cNvPr id="90" name="Isosceles Triangle 89"/>
          <p:cNvSpPr/>
          <p:nvPr/>
        </p:nvSpPr>
        <p:spPr>
          <a:xfrm rot="10800000">
            <a:off x="8015187" y="2741105"/>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91" name="TextBox 90"/>
          <p:cNvSpPr txBox="1"/>
          <p:nvPr/>
        </p:nvSpPr>
        <p:spPr>
          <a:xfrm>
            <a:off x="828971" y="2644936"/>
            <a:ext cx="1284515" cy="307777"/>
          </a:xfrm>
          <a:prstGeom prst="rect">
            <a:avLst/>
          </a:prstGeom>
          <a:solidFill>
            <a:schemeClr val="accent1">
              <a:lumMod val="20000"/>
              <a:lumOff val="80000"/>
            </a:schemeClr>
          </a:solidFill>
        </p:spPr>
        <p:txBody>
          <a:bodyPr wrap="square" rtlCol="0">
            <a:spAutoFit/>
          </a:bodyPr>
          <a:lstStyle/>
          <a:p>
            <a:pPr fontAlgn="auto">
              <a:spcBef>
                <a:spcPts val="0"/>
              </a:spcBef>
              <a:spcAft>
                <a:spcPts val="0"/>
              </a:spcAft>
            </a:pPr>
            <a:r>
              <a:rPr lang="en-US" sz="1400" b="0" dirty="0" smtClean="0">
                <a:solidFill>
                  <a:prstClr val="black"/>
                </a:solidFill>
                <a:latin typeface="Calibri" panose="020F0502020204030204"/>
                <a:ea typeface="+mn-ea"/>
              </a:rPr>
              <a:t>Contract</a:t>
            </a:r>
            <a:endParaRPr lang="en-US" sz="1400" b="0" dirty="0">
              <a:solidFill>
                <a:prstClr val="black"/>
              </a:solidFill>
              <a:latin typeface="Calibri" panose="020F0502020204030204"/>
              <a:ea typeface="+mn-ea"/>
            </a:endParaRPr>
          </a:p>
        </p:txBody>
      </p:sp>
      <p:sp>
        <p:nvSpPr>
          <p:cNvPr id="92" name="Rectangle 91"/>
          <p:cNvSpPr/>
          <p:nvPr/>
        </p:nvSpPr>
        <p:spPr>
          <a:xfrm>
            <a:off x="1598923" y="2734646"/>
            <a:ext cx="1596226" cy="1435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050" b="0" dirty="0" smtClean="0">
                <a:solidFill>
                  <a:prstClr val="black"/>
                </a:solidFill>
              </a:rPr>
              <a:t>N00024-15-C-6222</a:t>
            </a:r>
            <a:endParaRPr lang="en-US" sz="1050" b="0" dirty="0">
              <a:solidFill>
                <a:prstClr val="black"/>
              </a:solidFill>
            </a:endParaRPr>
          </a:p>
        </p:txBody>
      </p:sp>
      <p:grpSp>
        <p:nvGrpSpPr>
          <p:cNvPr id="3" name="Group 2"/>
          <p:cNvGrpSpPr/>
          <p:nvPr/>
        </p:nvGrpSpPr>
        <p:grpSpPr>
          <a:xfrm>
            <a:off x="1992615" y="1448086"/>
            <a:ext cx="4532782" cy="381594"/>
            <a:chOff x="1992615" y="1478566"/>
            <a:chExt cx="4532782" cy="381594"/>
          </a:xfrm>
        </p:grpSpPr>
        <p:grpSp>
          <p:nvGrpSpPr>
            <p:cNvPr id="8" name="Group 7"/>
            <p:cNvGrpSpPr/>
            <p:nvPr/>
          </p:nvGrpSpPr>
          <p:grpSpPr>
            <a:xfrm>
              <a:off x="1992615" y="1488740"/>
              <a:ext cx="4532782" cy="351792"/>
              <a:chOff x="2329543" y="1290609"/>
              <a:chExt cx="4532782" cy="351792"/>
            </a:xfrm>
          </p:grpSpPr>
          <p:pic>
            <p:nvPicPr>
              <p:cNvPr id="6" name="Picture 5"/>
              <p:cNvPicPr>
                <a:picLocks noChangeAspect="1"/>
              </p:cNvPicPr>
              <p:nvPr/>
            </p:nvPicPr>
            <p:blipFill>
              <a:blip r:embed="rId3"/>
              <a:stretch>
                <a:fillRect/>
              </a:stretch>
            </p:blipFill>
            <p:spPr>
              <a:xfrm>
                <a:off x="3842657" y="1350627"/>
                <a:ext cx="1576023" cy="258653"/>
              </a:xfrm>
              <a:prstGeom prst="rect">
                <a:avLst/>
              </a:prstGeom>
            </p:spPr>
          </p:pic>
          <p:sp>
            <p:nvSpPr>
              <p:cNvPr id="7" name="TextBox 6"/>
              <p:cNvSpPr txBox="1"/>
              <p:nvPr/>
            </p:nvSpPr>
            <p:spPr>
              <a:xfrm>
                <a:off x="2329543" y="1303847"/>
                <a:ext cx="1575624" cy="338554"/>
              </a:xfrm>
              <a:prstGeom prst="rect">
                <a:avLst/>
              </a:prstGeom>
              <a:noFill/>
            </p:spPr>
            <p:txBody>
              <a:bodyPr wrap="none" rtlCol="0">
                <a:spAutoFit/>
              </a:bodyPr>
              <a:lstStyle/>
              <a:p>
                <a:pPr fontAlgn="auto">
                  <a:spcBef>
                    <a:spcPts val="0"/>
                  </a:spcBef>
                  <a:spcAft>
                    <a:spcPts val="0"/>
                  </a:spcAft>
                </a:pPr>
                <a:r>
                  <a:rPr lang="en-US" sz="1600" dirty="0" smtClean="0">
                    <a:solidFill>
                      <a:prstClr val="black"/>
                    </a:solidFill>
                    <a:latin typeface="Calibri" panose="020F0502020204030204"/>
                    <a:ea typeface="+mn-ea"/>
                  </a:rPr>
                  <a:t>PCD Tracking for</a:t>
                </a:r>
                <a:endParaRPr lang="en-US" sz="1600" dirty="0">
                  <a:solidFill>
                    <a:prstClr val="black"/>
                  </a:solidFill>
                  <a:latin typeface="Calibri" panose="020F0502020204030204"/>
                  <a:ea typeface="+mn-ea"/>
                </a:endParaRPr>
              </a:p>
            </p:txBody>
          </p:sp>
          <p:sp>
            <p:nvSpPr>
              <p:cNvPr id="181" name="TextBox 180"/>
              <p:cNvSpPr txBox="1"/>
              <p:nvPr/>
            </p:nvSpPr>
            <p:spPr>
              <a:xfrm>
                <a:off x="5389358" y="1290609"/>
                <a:ext cx="1472967" cy="338554"/>
              </a:xfrm>
              <a:prstGeom prst="rect">
                <a:avLst/>
              </a:prstGeom>
              <a:noFill/>
            </p:spPr>
            <p:txBody>
              <a:bodyPr wrap="none" rtlCol="0">
                <a:spAutoFit/>
              </a:bodyPr>
              <a:lstStyle/>
              <a:p>
                <a:pPr fontAlgn="auto">
                  <a:spcBef>
                    <a:spcPts val="0"/>
                  </a:spcBef>
                  <a:spcAft>
                    <a:spcPts val="0"/>
                  </a:spcAft>
                </a:pPr>
                <a:r>
                  <a:rPr lang="en-US" sz="1600" dirty="0" smtClean="0">
                    <a:solidFill>
                      <a:prstClr val="black"/>
                    </a:solidFill>
                    <a:latin typeface="Calibri" panose="020F0502020204030204"/>
                    <a:ea typeface="+mn-ea"/>
                  </a:rPr>
                  <a:t>Search Options</a:t>
                </a:r>
                <a:endParaRPr lang="en-US" sz="1600" dirty="0">
                  <a:solidFill>
                    <a:prstClr val="black"/>
                  </a:solidFill>
                  <a:latin typeface="Calibri" panose="020F0502020204030204"/>
                  <a:ea typeface="+mn-ea"/>
                </a:endParaRPr>
              </a:p>
            </p:txBody>
          </p:sp>
        </p:grpSp>
        <p:sp>
          <p:nvSpPr>
            <p:cNvPr id="97" name="Rectangle 96"/>
            <p:cNvSpPr/>
            <p:nvPr/>
          </p:nvSpPr>
          <p:spPr>
            <a:xfrm>
              <a:off x="3516568" y="1478566"/>
              <a:ext cx="1564785" cy="3815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1600" dirty="0" smtClean="0">
                  <a:solidFill>
                    <a:srgbClr val="41719C"/>
                  </a:solidFill>
                </a:rPr>
                <a:t>ARCI Production</a:t>
              </a:r>
              <a:endParaRPr lang="en-US" sz="1600" dirty="0">
                <a:solidFill>
                  <a:srgbClr val="41719C"/>
                </a:solidFill>
              </a:endParaRPr>
            </a:p>
          </p:txBody>
        </p:sp>
      </p:grpSp>
      <p:sp>
        <p:nvSpPr>
          <p:cNvPr id="100" name="TextBox 99"/>
          <p:cNvSpPr txBox="1"/>
          <p:nvPr/>
        </p:nvSpPr>
        <p:spPr>
          <a:xfrm>
            <a:off x="837618" y="3190901"/>
            <a:ext cx="780430" cy="307777"/>
          </a:xfrm>
          <a:prstGeom prst="rect">
            <a:avLst/>
          </a:prstGeom>
          <a:solidFill>
            <a:schemeClr val="accent1">
              <a:lumMod val="20000"/>
              <a:lumOff val="80000"/>
            </a:schemeClr>
          </a:solidFill>
        </p:spPr>
        <p:txBody>
          <a:bodyPr wrap="square" rtlCol="0">
            <a:spAutoFit/>
          </a:bodyPr>
          <a:lstStyle/>
          <a:p>
            <a:pPr fontAlgn="auto">
              <a:spcBef>
                <a:spcPts val="0"/>
              </a:spcBef>
              <a:spcAft>
                <a:spcPts val="0"/>
              </a:spcAft>
            </a:pPr>
            <a:r>
              <a:rPr lang="en-US" sz="1400" b="0" dirty="0" smtClean="0">
                <a:solidFill>
                  <a:prstClr val="black"/>
                </a:solidFill>
                <a:latin typeface="Calibri" panose="020F0502020204030204"/>
                <a:ea typeface="+mn-ea"/>
              </a:rPr>
              <a:t>FEA</a:t>
            </a:r>
            <a:endParaRPr lang="en-US" sz="1400" b="0" dirty="0">
              <a:solidFill>
                <a:prstClr val="black"/>
              </a:solidFill>
              <a:latin typeface="Calibri" panose="020F0502020204030204"/>
              <a:ea typeface="+mn-ea"/>
            </a:endParaRPr>
          </a:p>
        </p:txBody>
      </p:sp>
      <p:sp>
        <p:nvSpPr>
          <p:cNvPr id="101" name="Rectangle 100"/>
          <p:cNvSpPr/>
          <p:nvPr/>
        </p:nvSpPr>
        <p:spPr>
          <a:xfrm>
            <a:off x="1280590" y="3265867"/>
            <a:ext cx="366201" cy="1435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050" b="0" dirty="0">
              <a:solidFill>
                <a:prstClr val="black"/>
              </a:solidFill>
            </a:endParaRPr>
          </a:p>
        </p:txBody>
      </p:sp>
      <p:sp>
        <p:nvSpPr>
          <p:cNvPr id="102" name="Isosceles Triangle 101"/>
          <p:cNvSpPr/>
          <p:nvPr/>
        </p:nvSpPr>
        <p:spPr>
          <a:xfrm rot="10800000">
            <a:off x="1575177" y="3266247"/>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115" name="Isosceles Triangle 114"/>
          <p:cNvSpPr/>
          <p:nvPr/>
        </p:nvSpPr>
        <p:spPr>
          <a:xfrm rot="10800000">
            <a:off x="3093119" y="2740340"/>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116" name="TextBox 115"/>
          <p:cNvSpPr txBox="1"/>
          <p:nvPr/>
        </p:nvSpPr>
        <p:spPr>
          <a:xfrm>
            <a:off x="2905414" y="3690492"/>
            <a:ext cx="609601" cy="307777"/>
          </a:xfrm>
          <a:prstGeom prst="rect">
            <a:avLst/>
          </a:prstGeom>
          <a:solidFill>
            <a:schemeClr val="accent1">
              <a:lumMod val="20000"/>
              <a:lumOff val="80000"/>
            </a:schemeClr>
          </a:solidFill>
        </p:spPr>
        <p:txBody>
          <a:bodyPr wrap="square" rtlCol="0">
            <a:spAutoFit/>
          </a:bodyPr>
          <a:lstStyle/>
          <a:p>
            <a:pPr fontAlgn="auto">
              <a:spcBef>
                <a:spcPts val="0"/>
              </a:spcBef>
              <a:spcAft>
                <a:spcPts val="0"/>
              </a:spcAft>
            </a:pPr>
            <a:r>
              <a:rPr lang="en-US" sz="1400" b="0" dirty="0" smtClean="0">
                <a:solidFill>
                  <a:prstClr val="black"/>
                </a:solidFill>
                <a:latin typeface="Calibri" panose="020F0502020204030204"/>
                <a:ea typeface="+mn-ea"/>
              </a:rPr>
              <a:t>to</a:t>
            </a:r>
            <a:endParaRPr lang="en-US" sz="1400" b="0" dirty="0">
              <a:solidFill>
                <a:prstClr val="black"/>
              </a:solidFill>
              <a:latin typeface="Calibri" panose="020F0502020204030204"/>
              <a:ea typeface="+mn-ea"/>
            </a:endParaRPr>
          </a:p>
        </p:txBody>
      </p:sp>
      <p:sp>
        <p:nvSpPr>
          <p:cNvPr id="129" name="Rectangle 128"/>
          <p:cNvSpPr/>
          <p:nvPr/>
        </p:nvSpPr>
        <p:spPr>
          <a:xfrm>
            <a:off x="3231345" y="3776757"/>
            <a:ext cx="725714" cy="1378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050" b="0" dirty="0" smtClean="0">
                <a:solidFill>
                  <a:prstClr val="black"/>
                </a:solidFill>
              </a:rPr>
              <a:t>12/31/19</a:t>
            </a:r>
            <a:endParaRPr lang="en-US" sz="1050" b="0" dirty="0">
              <a:solidFill>
                <a:prstClr val="black"/>
              </a:solidFill>
            </a:endParaRPr>
          </a:p>
        </p:txBody>
      </p:sp>
      <p:pic>
        <p:nvPicPr>
          <p:cNvPr id="130" name="Picture 129"/>
          <p:cNvPicPr>
            <a:picLocks noChangeAspect="1"/>
          </p:cNvPicPr>
          <p:nvPr/>
        </p:nvPicPr>
        <p:blipFill>
          <a:blip r:embed="rId2"/>
          <a:stretch>
            <a:fillRect/>
          </a:stretch>
        </p:blipFill>
        <p:spPr>
          <a:xfrm>
            <a:off x="3972928" y="3774446"/>
            <a:ext cx="120169" cy="140197"/>
          </a:xfrm>
          <a:prstGeom prst="rect">
            <a:avLst/>
          </a:prstGeom>
        </p:spPr>
      </p:pic>
      <p:sp>
        <p:nvSpPr>
          <p:cNvPr id="131" name="TextBox 130"/>
          <p:cNvSpPr txBox="1"/>
          <p:nvPr/>
        </p:nvSpPr>
        <p:spPr>
          <a:xfrm>
            <a:off x="831357" y="4210571"/>
            <a:ext cx="1284515" cy="307777"/>
          </a:xfrm>
          <a:prstGeom prst="rect">
            <a:avLst/>
          </a:prstGeom>
          <a:solidFill>
            <a:schemeClr val="accent1">
              <a:lumMod val="20000"/>
              <a:lumOff val="80000"/>
            </a:schemeClr>
          </a:solidFill>
        </p:spPr>
        <p:txBody>
          <a:bodyPr wrap="square" rtlCol="0">
            <a:spAutoFit/>
          </a:bodyPr>
          <a:lstStyle/>
          <a:p>
            <a:pPr fontAlgn="auto">
              <a:spcBef>
                <a:spcPts val="0"/>
              </a:spcBef>
              <a:spcAft>
                <a:spcPts val="0"/>
              </a:spcAft>
            </a:pPr>
            <a:r>
              <a:rPr lang="en-US" sz="1400" b="0" dirty="0" smtClean="0">
                <a:solidFill>
                  <a:prstClr val="black"/>
                </a:solidFill>
                <a:latin typeface="Calibri" panose="020F0502020204030204"/>
                <a:ea typeface="+mn-ea"/>
              </a:rPr>
              <a:t>Internal RDD</a:t>
            </a:r>
            <a:endParaRPr lang="en-US" sz="1400" b="0" dirty="0">
              <a:solidFill>
                <a:prstClr val="black"/>
              </a:solidFill>
              <a:latin typeface="Calibri" panose="020F0502020204030204"/>
              <a:ea typeface="+mn-ea"/>
            </a:endParaRPr>
          </a:p>
        </p:txBody>
      </p:sp>
      <p:sp>
        <p:nvSpPr>
          <p:cNvPr id="132" name="Rectangle 131"/>
          <p:cNvSpPr/>
          <p:nvPr/>
        </p:nvSpPr>
        <p:spPr>
          <a:xfrm>
            <a:off x="2043301" y="4295516"/>
            <a:ext cx="725714" cy="1378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050" b="0" dirty="0">
              <a:solidFill>
                <a:prstClr val="black"/>
              </a:solidFill>
            </a:endParaRPr>
          </a:p>
        </p:txBody>
      </p:sp>
      <p:pic>
        <p:nvPicPr>
          <p:cNvPr id="133" name="Picture 132"/>
          <p:cNvPicPr>
            <a:picLocks noChangeAspect="1"/>
          </p:cNvPicPr>
          <p:nvPr/>
        </p:nvPicPr>
        <p:blipFill>
          <a:blip r:embed="rId2"/>
          <a:stretch>
            <a:fillRect/>
          </a:stretch>
        </p:blipFill>
        <p:spPr>
          <a:xfrm>
            <a:off x="2784884" y="4293205"/>
            <a:ext cx="120169" cy="140197"/>
          </a:xfrm>
          <a:prstGeom prst="rect">
            <a:avLst/>
          </a:prstGeom>
        </p:spPr>
      </p:pic>
      <p:sp>
        <p:nvSpPr>
          <p:cNvPr id="134" name="TextBox 133"/>
          <p:cNvSpPr txBox="1"/>
          <p:nvPr/>
        </p:nvSpPr>
        <p:spPr>
          <a:xfrm>
            <a:off x="2905053" y="4163531"/>
            <a:ext cx="609601" cy="307777"/>
          </a:xfrm>
          <a:prstGeom prst="rect">
            <a:avLst/>
          </a:prstGeom>
          <a:solidFill>
            <a:schemeClr val="accent1">
              <a:lumMod val="20000"/>
              <a:lumOff val="80000"/>
            </a:schemeClr>
          </a:solidFill>
        </p:spPr>
        <p:txBody>
          <a:bodyPr wrap="square" rtlCol="0">
            <a:spAutoFit/>
          </a:bodyPr>
          <a:lstStyle/>
          <a:p>
            <a:pPr fontAlgn="auto">
              <a:spcBef>
                <a:spcPts val="0"/>
              </a:spcBef>
              <a:spcAft>
                <a:spcPts val="0"/>
              </a:spcAft>
            </a:pPr>
            <a:r>
              <a:rPr lang="en-US" sz="1400" b="0" dirty="0" smtClean="0">
                <a:solidFill>
                  <a:prstClr val="black"/>
                </a:solidFill>
                <a:latin typeface="Calibri" panose="020F0502020204030204"/>
                <a:ea typeface="+mn-ea"/>
              </a:rPr>
              <a:t>to</a:t>
            </a:r>
            <a:endParaRPr lang="en-US" sz="1400" b="0" dirty="0">
              <a:solidFill>
                <a:prstClr val="black"/>
              </a:solidFill>
              <a:latin typeface="Calibri" panose="020F0502020204030204"/>
              <a:ea typeface="+mn-ea"/>
            </a:endParaRPr>
          </a:p>
        </p:txBody>
      </p:sp>
      <p:sp>
        <p:nvSpPr>
          <p:cNvPr id="135" name="Rectangle 134"/>
          <p:cNvSpPr/>
          <p:nvPr/>
        </p:nvSpPr>
        <p:spPr>
          <a:xfrm>
            <a:off x="3230984" y="4295516"/>
            <a:ext cx="725714" cy="1378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050" b="0" dirty="0">
              <a:solidFill>
                <a:prstClr val="black"/>
              </a:solidFill>
            </a:endParaRPr>
          </a:p>
        </p:txBody>
      </p:sp>
      <p:pic>
        <p:nvPicPr>
          <p:cNvPr id="136" name="Picture 135"/>
          <p:cNvPicPr>
            <a:picLocks noChangeAspect="1"/>
          </p:cNvPicPr>
          <p:nvPr/>
        </p:nvPicPr>
        <p:blipFill>
          <a:blip r:embed="rId2"/>
          <a:stretch>
            <a:fillRect/>
          </a:stretch>
        </p:blipFill>
        <p:spPr>
          <a:xfrm>
            <a:off x="3972567" y="4293205"/>
            <a:ext cx="120169" cy="140197"/>
          </a:xfrm>
          <a:prstGeom prst="rect">
            <a:avLst/>
          </a:prstGeom>
        </p:spPr>
      </p:pic>
      <p:sp>
        <p:nvSpPr>
          <p:cNvPr id="168" name="TextBox 167"/>
          <p:cNvSpPr txBox="1"/>
          <p:nvPr/>
        </p:nvSpPr>
        <p:spPr>
          <a:xfrm>
            <a:off x="4854477" y="3691812"/>
            <a:ext cx="1284515" cy="307777"/>
          </a:xfrm>
          <a:prstGeom prst="rect">
            <a:avLst/>
          </a:prstGeom>
          <a:solidFill>
            <a:schemeClr val="accent1">
              <a:lumMod val="20000"/>
              <a:lumOff val="80000"/>
            </a:schemeClr>
          </a:solidFill>
        </p:spPr>
        <p:txBody>
          <a:bodyPr wrap="square" rtlCol="0">
            <a:spAutoFit/>
          </a:bodyPr>
          <a:lstStyle/>
          <a:p>
            <a:pPr fontAlgn="auto">
              <a:spcBef>
                <a:spcPts val="0"/>
              </a:spcBef>
              <a:spcAft>
                <a:spcPts val="0"/>
              </a:spcAft>
            </a:pPr>
            <a:r>
              <a:rPr lang="en-US" sz="1400" b="0" dirty="0" smtClean="0">
                <a:solidFill>
                  <a:prstClr val="black"/>
                </a:solidFill>
                <a:latin typeface="Calibri" panose="020F0502020204030204"/>
                <a:ea typeface="+mn-ea"/>
              </a:rPr>
              <a:t>PCD Required</a:t>
            </a:r>
            <a:endParaRPr lang="en-US" sz="1400" b="0" dirty="0">
              <a:solidFill>
                <a:prstClr val="black"/>
              </a:solidFill>
              <a:latin typeface="Calibri" panose="020F0502020204030204"/>
              <a:ea typeface="+mn-ea"/>
            </a:endParaRPr>
          </a:p>
        </p:txBody>
      </p:sp>
      <p:sp>
        <p:nvSpPr>
          <p:cNvPr id="169" name="Rectangle 168"/>
          <p:cNvSpPr/>
          <p:nvPr/>
        </p:nvSpPr>
        <p:spPr>
          <a:xfrm>
            <a:off x="6066421" y="3776757"/>
            <a:ext cx="725714" cy="1378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050" b="0" dirty="0">
              <a:solidFill>
                <a:prstClr val="black"/>
              </a:solidFill>
            </a:endParaRPr>
          </a:p>
        </p:txBody>
      </p:sp>
      <p:pic>
        <p:nvPicPr>
          <p:cNvPr id="170" name="Picture 169"/>
          <p:cNvPicPr>
            <a:picLocks noChangeAspect="1"/>
          </p:cNvPicPr>
          <p:nvPr/>
        </p:nvPicPr>
        <p:blipFill>
          <a:blip r:embed="rId2"/>
          <a:stretch>
            <a:fillRect/>
          </a:stretch>
        </p:blipFill>
        <p:spPr>
          <a:xfrm>
            <a:off x="6808004" y="3774446"/>
            <a:ext cx="120169" cy="140197"/>
          </a:xfrm>
          <a:prstGeom prst="rect">
            <a:avLst/>
          </a:prstGeom>
        </p:spPr>
      </p:pic>
      <p:sp>
        <p:nvSpPr>
          <p:cNvPr id="171" name="TextBox 170"/>
          <p:cNvSpPr txBox="1"/>
          <p:nvPr/>
        </p:nvSpPr>
        <p:spPr>
          <a:xfrm>
            <a:off x="6928173" y="3690492"/>
            <a:ext cx="609601" cy="307777"/>
          </a:xfrm>
          <a:prstGeom prst="rect">
            <a:avLst/>
          </a:prstGeom>
          <a:solidFill>
            <a:schemeClr val="accent1">
              <a:lumMod val="20000"/>
              <a:lumOff val="80000"/>
            </a:schemeClr>
          </a:solidFill>
        </p:spPr>
        <p:txBody>
          <a:bodyPr wrap="square" rtlCol="0">
            <a:spAutoFit/>
          </a:bodyPr>
          <a:lstStyle/>
          <a:p>
            <a:pPr fontAlgn="auto">
              <a:spcBef>
                <a:spcPts val="0"/>
              </a:spcBef>
              <a:spcAft>
                <a:spcPts val="0"/>
              </a:spcAft>
            </a:pPr>
            <a:r>
              <a:rPr lang="en-US" sz="1400" b="0" dirty="0" smtClean="0">
                <a:solidFill>
                  <a:prstClr val="black"/>
                </a:solidFill>
                <a:latin typeface="Calibri" panose="020F0502020204030204"/>
                <a:ea typeface="+mn-ea"/>
              </a:rPr>
              <a:t>to</a:t>
            </a:r>
            <a:endParaRPr lang="en-US" sz="1400" b="0" dirty="0">
              <a:solidFill>
                <a:prstClr val="black"/>
              </a:solidFill>
              <a:latin typeface="Calibri" panose="020F0502020204030204"/>
              <a:ea typeface="+mn-ea"/>
            </a:endParaRPr>
          </a:p>
        </p:txBody>
      </p:sp>
      <p:sp>
        <p:nvSpPr>
          <p:cNvPr id="172" name="Rectangle 171"/>
          <p:cNvSpPr/>
          <p:nvPr/>
        </p:nvSpPr>
        <p:spPr>
          <a:xfrm>
            <a:off x="7254104" y="3776757"/>
            <a:ext cx="725714" cy="1378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050" b="0" dirty="0">
              <a:solidFill>
                <a:prstClr val="black"/>
              </a:solidFill>
            </a:endParaRPr>
          </a:p>
        </p:txBody>
      </p:sp>
      <p:pic>
        <p:nvPicPr>
          <p:cNvPr id="173" name="Picture 172"/>
          <p:cNvPicPr>
            <a:picLocks noChangeAspect="1"/>
          </p:cNvPicPr>
          <p:nvPr/>
        </p:nvPicPr>
        <p:blipFill>
          <a:blip r:embed="rId2"/>
          <a:stretch>
            <a:fillRect/>
          </a:stretch>
        </p:blipFill>
        <p:spPr>
          <a:xfrm>
            <a:off x="7995687" y="3774446"/>
            <a:ext cx="120169" cy="140197"/>
          </a:xfrm>
          <a:prstGeom prst="rect">
            <a:avLst/>
          </a:prstGeom>
        </p:spPr>
      </p:pic>
      <p:sp>
        <p:nvSpPr>
          <p:cNvPr id="174" name="TextBox 173"/>
          <p:cNvSpPr txBox="1"/>
          <p:nvPr/>
        </p:nvSpPr>
        <p:spPr>
          <a:xfrm>
            <a:off x="4861765" y="4202580"/>
            <a:ext cx="1284515" cy="307777"/>
          </a:xfrm>
          <a:prstGeom prst="rect">
            <a:avLst/>
          </a:prstGeom>
          <a:solidFill>
            <a:schemeClr val="accent1">
              <a:lumMod val="20000"/>
              <a:lumOff val="80000"/>
            </a:schemeClr>
          </a:solidFill>
        </p:spPr>
        <p:txBody>
          <a:bodyPr wrap="square" rtlCol="0">
            <a:spAutoFit/>
          </a:bodyPr>
          <a:lstStyle/>
          <a:p>
            <a:pPr fontAlgn="auto">
              <a:spcBef>
                <a:spcPts val="0"/>
              </a:spcBef>
              <a:spcAft>
                <a:spcPts val="0"/>
              </a:spcAft>
            </a:pPr>
            <a:r>
              <a:rPr lang="en-US" sz="1400" b="0" dirty="0" smtClean="0">
                <a:solidFill>
                  <a:prstClr val="black"/>
                </a:solidFill>
                <a:latin typeface="Calibri" panose="020F0502020204030204"/>
                <a:ea typeface="+mn-ea"/>
              </a:rPr>
              <a:t>Next Review</a:t>
            </a:r>
            <a:endParaRPr lang="en-US" sz="1400" b="0" dirty="0">
              <a:solidFill>
                <a:prstClr val="black"/>
              </a:solidFill>
              <a:latin typeface="Calibri" panose="020F0502020204030204"/>
              <a:ea typeface="+mn-ea"/>
            </a:endParaRPr>
          </a:p>
        </p:txBody>
      </p:sp>
      <p:sp>
        <p:nvSpPr>
          <p:cNvPr id="175" name="Rectangle 174"/>
          <p:cNvSpPr/>
          <p:nvPr/>
        </p:nvSpPr>
        <p:spPr>
          <a:xfrm>
            <a:off x="6073709" y="4295145"/>
            <a:ext cx="725714" cy="1378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050" b="0" dirty="0">
              <a:solidFill>
                <a:prstClr val="black"/>
              </a:solidFill>
            </a:endParaRPr>
          </a:p>
        </p:txBody>
      </p:sp>
      <p:pic>
        <p:nvPicPr>
          <p:cNvPr id="176" name="Picture 175"/>
          <p:cNvPicPr>
            <a:picLocks noChangeAspect="1"/>
          </p:cNvPicPr>
          <p:nvPr/>
        </p:nvPicPr>
        <p:blipFill>
          <a:blip r:embed="rId2"/>
          <a:stretch>
            <a:fillRect/>
          </a:stretch>
        </p:blipFill>
        <p:spPr>
          <a:xfrm>
            <a:off x="6815292" y="4292834"/>
            <a:ext cx="120169" cy="140197"/>
          </a:xfrm>
          <a:prstGeom prst="rect">
            <a:avLst/>
          </a:prstGeom>
        </p:spPr>
      </p:pic>
      <p:sp>
        <p:nvSpPr>
          <p:cNvPr id="177" name="TextBox 176"/>
          <p:cNvSpPr txBox="1"/>
          <p:nvPr/>
        </p:nvSpPr>
        <p:spPr>
          <a:xfrm>
            <a:off x="6935461" y="4163160"/>
            <a:ext cx="609601" cy="307777"/>
          </a:xfrm>
          <a:prstGeom prst="rect">
            <a:avLst/>
          </a:prstGeom>
          <a:solidFill>
            <a:schemeClr val="accent1">
              <a:lumMod val="20000"/>
              <a:lumOff val="80000"/>
            </a:schemeClr>
          </a:solidFill>
        </p:spPr>
        <p:txBody>
          <a:bodyPr wrap="square" rtlCol="0">
            <a:spAutoFit/>
          </a:bodyPr>
          <a:lstStyle/>
          <a:p>
            <a:pPr fontAlgn="auto">
              <a:spcBef>
                <a:spcPts val="0"/>
              </a:spcBef>
              <a:spcAft>
                <a:spcPts val="0"/>
              </a:spcAft>
            </a:pPr>
            <a:r>
              <a:rPr lang="en-US" sz="1400" b="0" dirty="0" smtClean="0">
                <a:solidFill>
                  <a:prstClr val="black"/>
                </a:solidFill>
                <a:latin typeface="Calibri" panose="020F0502020204030204"/>
                <a:ea typeface="+mn-ea"/>
              </a:rPr>
              <a:t>to</a:t>
            </a:r>
            <a:endParaRPr lang="en-US" sz="1400" b="0" dirty="0">
              <a:solidFill>
                <a:prstClr val="black"/>
              </a:solidFill>
              <a:latin typeface="Calibri" panose="020F0502020204030204"/>
              <a:ea typeface="+mn-ea"/>
            </a:endParaRPr>
          </a:p>
        </p:txBody>
      </p:sp>
      <p:sp>
        <p:nvSpPr>
          <p:cNvPr id="178" name="Rectangle 177"/>
          <p:cNvSpPr/>
          <p:nvPr/>
        </p:nvSpPr>
        <p:spPr>
          <a:xfrm>
            <a:off x="7261392" y="4295145"/>
            <a:ext cx="725714" cy="1378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050" b="0" dirty="0">
              <a:solidFill>
                <a:prstClr val="black"/>
              </a:solidFill>
            </a:endParaRPr>
          </a:p>
        </p:txBody>
      </p:sp>
      <p:pic>
        <p:nvPicPr>
          <p:cNvPr id="179" name="Picture 178"/>
          <p:cNvPicPr>
            <a:picLocks noChangeAspect="1"/>
          </p:cNvPicPr>
          <p:nvPr/>
        </p:nvPicPr>
        <p:blipFill>
          <a:blip r:embed="rId2"/>
          <a:stretch>
            <a:fillRect/>
          </a:stretch>
        </p:blipFill>
        <p:spPr>
          <a:xfrm>
            <a:off x="8002975" y="4292834"/>
            <a:ext cx="120169" cy="140197"/>
          </a:xfrm>
          <a:prstGeom prst="rect">
            <a:avLst/>
          </a:prstGeom>
        </p:spPr>
      </p:pic>
    </p:spTree>
    <p:extLst>
      <p:ext uri="{BB962C8B-B14F-4D97-AF65-F5344CB8AC3E}">
        <p14:creationId xmlns:p14="http://schemas.microsoft.com/office/powerpoint/2010/main" val="3722292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1963" y="333984"/>
            <a:ext cx="7886700" cy="1325563"/>
          </a:xfrm>
        </p:spPr>
        <p:txBody>
          <a:bodyPr>
            <a:normAutofit/>
          </a:bodyPr>
          <a:lstStyle/>
          <a:p>
            <a:r>
              <a:rPr lang="en-US" dirty="0" smtClean="0">
                <a:latin typeface="+mn-lt"/>
              </a:rPr>
              <a:t>Search Results</a:t>
            </a:r>
            <a:endParaRPr lang="en-US" dirty="0">
              <a:latin typeface="+mn-lt"/>
            </a:endParaRPr>
          </a:p>
        </p:txBody>
      </p:sp>
      <p:sp>
        <p:nvSpPr>
          <p:cNvPr id="4" name="Rectangle 3"/>
          <p:cNvSpPr/>
          <p:nvPr/>
        </p:nvSpPr>
        <p:spPr>
          <a:xfrm>
            <a:off x="736257" y="1845570"/>
            <a:ext cx="7592403" cy="46771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42" name="Rectangle 41"/>
          <p:cNvSpPr/>
          <p:nvPr/>
        </p:nvSpPr>
        <p:spPr>
          <a:xfrm>
            <a:off x="6733861" y="6181057"/>
            <a:ext cx="1381400" cy="181428"/>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200" b="0" dirty="0">
              <a:solidFill>
                <a:prstClr val="black"/>
              </a:solidFill>
            </a:endParaRPr>
          </a:p>
        </p:txBody>
      </p:sp>
      <p:sp>
        <p:nvSpPr>
          <p:cNvPr id="69" name="Rectangle 68"/>
          <p:cNvSpPr/>
          <p:nvPr/>
        </p:nvSpPr>
        <p:spPr>
          <a:xfrm>
            <a:off x="2394575" y="6181057"/>
            <a:ext cx="1381400" cy="181428"/>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200" b="0" dirty="0" smtClean="0">
                <a:solidFill>
                  <a:prstClr val="black"/>
                </a:solidFill>
              </a:rPr>
              <a:t>Select</a:t>
            </a:r>
            <a:endParaRPr lang="en-US" sz="1200" b="0" dirty="0">
              <a:solidFill>
                <a:prstClr val="black"/>
              </a:solidFill>
            </a:endParaRPr>
          </a:p>
        </p:txBody>
      </p:sp>
      <p:sp>
        <p:nvSpPr>
          <p:cNvPr id="70" name="Rectangle 69"/>
          <p:cNvSpPr/>
          <p:nvPr/>
        </p:nvSpPr>
        <p:spPr>
          <a:xfrm>
            <a:off x="3841004" y="6181057"/>
            <a:ext cx="1381400" cy="181428"/>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200" b="0" dirty="0">
              <a:solidFill>
                <a:prstClr val="black"/>
              </a:solidFill>
            </a:endParaRPr>
          </a:p>
        </p:txBody>
      </p:sp>
      <p:sp>
        <p:nvSpPr>
          <p:cNvPr id="71" name="Rectangle 70"/>
          <p:cNvSpPr/>
          <p:nvPr/>
        </p:nvSpPr>
        <p:spPr>
          <a:xfrm>
            <a:off x="5287433" y="6181057"/>
            <a:ext cx="1381400" cy="181428"/>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200" b="0" dirty="0">
              <a:solidFill>
                <a:prstClr val="black"/>
              </a:solidFill>
            </a:endParaRPr>
          </a:p>
        </p:txBody>
      </p:sp>
      <p:sp>
        <p:nvSpPr>
          <p:cNvPr id="72" name="Rectangle 71"/>
          <p:cNvSpPr/>
          <p:nvPr/>
        </p:nvSpPr>
        <p:spPr>
          <a:xfrm>
            <a:off x="948147" y="6181057"/>
            <a:ext cx="1381400" cy="181428"/>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200" b="0" dirty="0" smtClean="0">
                <a:solidFill>
                  <a:prstClr val="black"/>
                </a:solidFill>
              </a:rPr>
              <a:t>Edit Search</a:t>
            </a:r>
            <a:endParaRPr lang="en-US" sz="1200" b="0" dirty="0">
              <a:solidFill>
                <a:prstClr val="black"/>
              </a:solidFill>
            </a:endParaRPr>
          </a:p>
        </p:txBody>
      </p:sp>
      <p:grpSp>
        <p:nvGrpSpPr>
          <p:cNvPr id="3" name="Group 2"/>
          <p:cNvGrpSpPr/>
          <p:nvPr/>
        </p:nvGrpSpPr>
        <p:grpSpPr>
          <a:xfrm>
            <a:off x="1992615" y="1448086"/>
            <a:ext cx="4532782" cy="381594"/>
            <a:chOff x="1992615" y="1478566"/>
            <a:chExt cx="4532782" cy="381594"/>
          </a:xfrm>
        </p:grpSpPr>
        <p:grpSp>
          <p:nvGrpSpPr>
            <p:cNvPr id="8" name="Group 7"/>
            <p:cNvGrpSpPr/>
            <p:nvPr/>
          </p:nvGrpSpPr>
          <p:grpSpPr>
            <a:xfrm>
              <a:off x="1992615" y="1488740"/>
              <a:ext cx="4532782" cy="351792"/>
              <a:chOff x="2329543" y="1290609"/>
              <a:chExt cx="4532782" cy="351792"/>
            </a:xfrm>
          </p:grpSpPr>
          <p:pic>
            <p:nvPicPr>
              <p:cNvPr id="6" name="Picture 5"/>
              <p:cNvPicPr>
                <a:picLocks noChangeAspect="1"/>
              </p:cNvPicPr>
              <p:nvPr/>
            </p:nvPicPr>
            <p:blipFill>
              <a:blip r:embed="rId2"/>
              <a:stretch>
                <a:fillRect/>
              </a:stretch>
            </p:blipFill>
            <p:spPr>
              <a:xfrm>
                <a:off x="3842657" y="1350627"/>
                <a:ext cx="1576023" cy="258653"/>
              </a:xfrm>
              <a:prstGeom prst="rect">
                <a:avLst/>
              </a:prstGeom>
            </p:spPr>
          </p:pic>
          <p:sp>
            <p:nvSpPr>
              <p:cNvPr id="7" name="TextBox 6"/>
              <p:cNvSpPr txBox="1"/>
              <p:nvPr/>
            </p:nvSpPr>
            <p:spPr>
              <a:xfrm>
                <a:off x="2329543" y="1303847"/>
                <a:ext cx="1575624" cy="338554"/>
              </a:xfrm>
              <a:prstGeom prst="rect">
                <a:avLst/>
              </a:prstGeom>
              <a:noFill/>
            </p:spPr>
            <p:txBody>
              <a:bodyPr wrap="none" rtlCol="0">
                <a:spAutoFit/>
              </a:bodyPr>
              <a:lstStyle/>
              <a:p>
                <a:pPr fontAlgn="auto">
                  <a:spcBef>
                    <a:spcPts val="0"/>
                  </a:spcBef>
                  <a:spcAft>
                    <a:spcPts val="0"/>
                  </a:spcAft>
                </a:pPr>
                <a:r>
                  <a:rPr lang="en-US" sz="1600" dirty="0" smtClean="0">
                    <a:solidFill>
                      <a:prstClr val="black"/>
                    </a:solidFill>
                    <a:latin typeface="Calibri" panose="020F0502020204030204"/>
                    <a:ea typeface="+mn-ea"/>
                  </a:rPr>
                  <a:t>PCD Tracking for</a:t>
                </a:r>
                <a:endParaRPr lang="en-US" sz="1600" dirty="0">
                  <a:solidFill>
                    <a:prstClr val="black"/>
                  </a:solidFill>
                  <a:latin typeface="Calibri" panose="020F0502020204030204"/>
                  <a:ea typeface="+mn-ea"/>
                </a:endParaRPr>
              </a:p>
            </p:txBody>
          </p:sp>
          <p:sp>
            <p:nvSpPr>
              <p:cNvPr id="181" name="TextBox 180"/>
              <p:cNvSpPr txBox="1"/>
              <p:nvPr/>
            </p:nvSpPr>
            <p:spPr>
              <a:xfrm>
                <a:off x="5389358" y="1290609"/>
                <a:ext cx="1472967" cy="338554"/>
              </a:xfrm>
              <a:prstGeom prst="rect">
                <a:avLst/>
              </a:prstGeom>
              <a:noFill/>
            </p:spPr>
            <p:txBody>
              <a:bodyPr wrap="none" rtlCol="0">
                <a:spAutoFit/>
              </a:bodyPr>
              <a:lstStyle/>
              <a:p>
                <a:pPr fontAlgn="auto">
                  <a:spcBef>
                    <a:spcPts val="0"/>
                  </a:spcBef>
                  <a:spcAft>
                    <a:spcPts val="0"/>
                  </a:spcAft>
                </a:pPr>
                <a:r>
                  <a:rPr lang="en-US" sz="1600" dirty="0" smtClean="0">
                    <a:solidFill>
                      <a:prstClr val="black"/>
                    </a:solidFill>
                    <a:latin typeface="Calibri" panose="020F0502020204030204"/>
                    <a:ea typeface="+mn-ea"/>
                  </a:rPr>
                  <a:t>Search Options</a:t>
                </a:r>
                <a:endParaRPr lang="en-US" sz="1600" dirty="0">
                  <a:solidFill>
                    <a:prstClr val="black"/>
                  </a:solidFill>
                  <a:latin typeface="Calibri" panose="020F0502020204030204"/>
                  <a:ea typeface="+mn-ea"/>
                </a:endParaRPr>
              </a:p>
            </p:txBody>
          </p:sp>
        </p:grpSp>
        <p:sp>
          <p:nvSpPr>
            <p:cNvPr id="97" name="Rectangle 96"/>
            <p:cNvSpPr/>
            <p:nvPr/>
          </p:nvSpPr>
          <p:spPr>
            <a:xfrm>
              <a:off x="3516568" y="1478566"/>
              <a:ext cx="1564785" cy="3815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1600" dirty="0" smtClean="0">
                  <a:solidFill>
                    <a:srgbClr val="41719C"/>
                  </a:solidFill>
                </a:rPr>
                <a:t>ARCI Production</a:t>
              </a:r>
              <a:endParaRPr lang="en-US" sz="1600" dirty="0">
                <a:solidFill>
                  <a:srgbClr val="41719C"/>
                </a:solidFill>
              </a:endParaRPr>
            </a:p>
          </p:txBody>
        </p:sp>
      </p:grpSp>
      <p:pic>
        <p:nvPicPr>
          <p:cNvPr id="28" name="Picture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4477" y="3341927"/>
            <a:ext cx="189854" cy="189854"/>
          </a:xfrm>
          <a:prstGeom prst="rect">
            <a:avLst/>
          </a:prstGeom>
        </p:spPr>
      </p:pic>
      <p:graphicFrame>
        <p:nvGraphicFramePr>
          <p:cNvPr id="29" name="Table 28"/>
          <p:cNvGraphicFramePr>
            <a:graphicFrameLocks noGrp="1"/>
          </p:cNvGraphicFramePr>
          <p:nvPr>
            <p:extLst>
              <p:ext uri="{D42A27DB-BD31-4B8C-83A1-F6EECF244321}">
                <p14:modId xmlns:p14="http://schemas.microsoft.com/office/powerpoint/2010/main" val="1876278704"/>
              </p:ext>
            </p:extLst>
          </p:nvPr>
        </p:nvGraphicFramePr>
        <p:xfrm>
          <a:off x="1245328" y="2592644"/>
          <a:ext cx="7010943" cy="1124064"/>
        </p:xfrm>
        <a:graphic>
          <a:graphicData uri="http://schemas.openxmlformats.org/drawingml/2006/table">
            <a:tbl>
              <a:tblPr>
                <a:tableStyleId>{5C22544A-7EE6-4342-B048-85BDC9FD1C3A}</a:tableStyleId>
              </a:tblPr>
              <a:tblGrid>
                <a:gridCol w="216738"/>
                <a:gridCol w="216738"/>
                <a:gridCol w="216738"/>
                <a:gridCol w="826028"/>
                <a:gridCol w="1436507"/>
                <a:gridCol w="380611"/>
                <a:gridCol w="380611"/>
                <a:gridCol w="380611"/>
                <a:gridCol w="380611"/>
                <a:gridCol w="216738"/>
                <a:gridCol w="216738"/>
                <a:gridCol w="297355"/>
                <a:gridCol w="297355"/>
                <a:gridCol w="216738"/>
                <a:gridCol w="216738"/>
                <a:gridCol w="519378"/>
                <a:gridCol w="297355"/>
                <a:gridCol w="297355"/>
              </a:tblGrid>
              <a:tr h="97910">
                <a:tc>
                  <a:txBody>
                    <a:bodyPr/>
                    <a:lstStyle/>
                    <a:p>
                      <a:pPr algn="ctr" fontAlgn="ctr"/>
                      <a:r>
                        <a:rPr lang="en-US" sz="600" u="none" strike="noStrike">
                          <a:effectLst/>
                        </a:rPr>
                        <a:t>RecID</a:t>
                      </a:r>
                      <a:endParaRPr lang="en-US" sz="600" b="1" i="0" u="none" strike="noStrike">
                        <a:solidFill>
                          <a:srgbClr val="000000"/>
                        </a:solidFill>
                        <a:effectLst/>
                        <a:latin typeface="Calibri" panose="020F0502020204030204" pitchFamily="34" charset="0"/>
                      </a:endParaRPr>
                    </a:p>
                  </a:txBody>
                  <a:tcPr marL="4464" marR="4464" marT="4464" marB="0" anchor="ctr"/>
                </a:tc>
                <a:tc>
                  <a:txBody>
                    <a:bodyPr/>
                    <a:lstStyle/>
                    <a:p>
                      <a:pPr algn="ctr" fontAlgn="ctr"/>
                      <a:r>
                        <a:rPr lang="en-US" sz="600" u="none" strike="noStrike">
                          <a:effectLst/>
                        </a:rPr>
                        <a:t>Hull</a:t>
                      </a:r>
                      <a:endParaRPr lang="en-US" sz="600" b="1" i="0" u="none" strike="noStrike">
                        <a:solidFill>
                          <a:srgbClr val="000000"/>
                        </a:solidFill>
                        <a:effectLst/>
                        <a:latin typeface="Calibri" panose="020F0502020204030204" pitchFamily="34" charset="0"/>
                      </a:endParaRPr>
                    </a:p>
                  </a:txBody>
                  <a:tcPr marL="4464" marR="4464" marT="4464" marB="0" anchor="ctr"/>
                </a:tc>
                <a:tc>
                  <a:txBody>
                    <a:bodyPr/>
                    <a:lstStyle/>
                    <a:p>
                      <a:pPr algn="ctr" fontAlgn="ctr"/>
                      <a:r>
                        <a:rPr lang="en-US" sz="600" u="none" strike="noStrike">
                          <a:effectLst/>
                        </a:rPr>
                        <a:t>TI</a:t>
                      </a:r>
                      <a:endParaRPr lang="en-US" sz="600" b="1" i="0" u="none" strike="noStrike">
                        <a:solidFill>
                          <a:srgbClr val="000000"/>
                        </a:solidFill>
                        <a:effectLst/>
                        <a:latin typeface="Calibri" panose="020F0502020204030204" pitchFamily="34" charset="0"/>
                      </a:endParaRPr>
                    </a:p>
                  </a:txBody>
                  <a:tcPr marL="4464" marR="4464" marT="4464" marB="0" anchor="ctr"/>
                </a:tc>
                <a:tc>
                  <a:txBody>
                    <a:bodyPr/>
                    <a:lstStyle/>
                    <a:p>
                      <a:pPr algn="ctr" fontAlgn="ctr"/>
                      <a:r>
                        <a:rPr lang="en-US" sz="600" u="none" strike="noStrike">
                          <a:effectLst/>
                        </a:rPr>
                        <a:t>Item</a:t>
                      </a:r>
                      <a:endParaRPr lang="en-US" sz="600" b="1" i="0" u="none" strike="noStrike">
                        <a:solidFill>
                          <a:srgbClr val="000000"/>
                        </a:solidFill>
                        <a:effectLst/>
                        <a:latin typeface="Calibri" panose="020F0502020204030204" pitchFamily="34" charset="0"/>
                      </a:endParaRPr>
                    </a:p>
                  </a:txBody>
                  <a:tcPr marL="4464" marR="4464" marT="4464" marB="0" anchor="ctr"/>
                </a:tc>
                <a:tc>
                  <a:txBody>
                    <a:bodyPr/>
                    <a:lstStyle/>
                    <a:p>
                      <a:pPr algn="ctr" fontAlgn="ctr"/>
                      <a:r>
                        <a:rPr lang="en-US" sz="600" u="none" strike="noStrike">
                          <a:effectLst/>
                        </a:rPr>
                        <a:t>PCD</a:t>
                      </a:r>
                      <a:endParaRPr lang="en-US" sz="600" b="1" i="0" u="none" strike="noStrike">
                        <a:solidFill>
                          <a:srgbClr val="000000"/>
                        </a:solidFill>
                        <a:effectLst/>
                        <a:latin typeface="Calibri" panose="020F0502020204030204" pitchFamily="34" charset="0"/>
                      </a:endParaRPr>
                    </a:p>
                  </a:txBody>
                  <a:tcPr marL="4464" marR="4464" marT="4464" marB="0" anchor="ctr"/>
                </a:tc>
                <a:tc>
                  <a:txBody>
                    <a:bodyPr/>
                    <a:lstStyle/>
                    <a:p>
                      <a:pPr algn="ctr" fontAlgn="ctr"/>
                      <a:r>
                        <a:rPr lang="en-US" sz="600" u="none" strike="noStrike">
                          <a:effectLst/>
                        </a:rPr>
                        <a:t>Customer RDD</a:t>
                      </a:r>
                      <a:endParaRPr lang="en-US" sz="600" b="1" i="0" u="none" strike="noStrike">
                        <a:solidFill>
                          <a:srgbClr val="000000"/>
                        </a:solidFill>
                        <a:effectLst/>
                        <a:latin typeface="Calibri" panose="020F0502020204030204" pitchFamily="34" charset="0"/>
                      </a:endParaRPr>
                    </a:p>
                  </a:txBody>
                  <a:tcPr marL="4464" marR="4464" marT="4464" marB="0" anchor="ctr"/>
                </a:tc>
                <a:tc>
                  <a:txBody>
                    <a:bodyPr/>
                    <a:lstStyle/>
                    <a:p>
                      <a:pPr algn="ctr" fontAlgn="ctr"/>
                      <a:r>
                        <a:rPr lang="en-US" sz="600" u="none" strike="noStrike">
                          <a:effectLst/>
                        </a:rPr>
                        <a:t>Internal RDD</a:t>
                      </a:r>
                      <a:endParaRPr lang="en-US" sz="600" b="1" i="0" u="none" strike="noStrike">
                        <a:solidFill>
                          <a:srgbClr val="000000"/>
                        </a:solidFill>
                        <a:effectLst/>
                        <a:latin typeface="Calibri" panose="020F0502020204030204" pitchFamily="34" charset="0"/>
                      </a:endParaRPr>
                    </a:p>
                  </a:txBody>
                  <a:tcPr marL="4464" marR="4464" marT="4464" marB="0" anchor="ctr"/>
                </a:tc>
                <a:tc>
                  <a:txBody>
                    <a:bodyPr/>
                    <a:lstStyle/>
                    <a:p>
                      <a:pPr algn="ctr" fontAlgn="ctr"/>
                      <a:r>
                        <a:rPr lang="en-US" sz="600" u="none" strike="noStrike">
                          <a:effectLst/>
                        </a:rPr>
                        <a:t>PCD Required</a:t>
                      </a:r>
                      <a:endParaRPr lang="en-US" sz="600" b="1" i="0" u="none" strike="noStrike">
                        <a:solidFill>
                          <a:srgbClr val="000000"/>
                        </a:solidFill>
                        <a:effectLst/>
                        <a:latin typeface="Calibri" panose="020F0502020204030204" pitchFamily="34" charset="0"/>
                      </a:endParaRPr>
                    </a:p>
                  </a:txBody>
                  <a:tcPr marL="4464" marR="4464" marT="4464" marB="0" anchor="ctr"/>
                </a:tc>
                <a:tc>
                  <a:txBody>
                    <a:bodyPr/>
                    <a:lstStyle/>
                    <a:p>
                      <a:pPr algn="ctr" fontAlgn="ctr"/>
                      <a:r>
                        <a:rPr lang="en-US" sz="600" u="none" strike="noStrike">
                          <a:effectLst/>
                        </a:rPr>
                        <a:t>Next Review</a:t>
                      </a:r>
                      <a:endParaRPr lang="en-US" sz="600" b="1" i="0" u="none" strike="noStrike">
                        <a:solidFill>
                          <a:srgbClr val="000000"/>
                        </a:solidFill>
                        <a:effectLst/>
                        <a:latin typeface="Calibri" panose="020F0502020204030204" pitchFamily="34" charset="0"/>
                      </a:endParaRPr>
                    </a:p>
                  </a:txBody>
                  <a:tcPr marL="4464" marR="4464" marT="4464" marB="0" anchor="ctr"/>
                </a:tc>
                <a:tc>
                  <a:txBody>
                    <a:bodyPr/>
                    <a:lstStyle/>
                    <a:p>
                      <a:pPr algn="ctr" fontAlgn="ctr"/>
                      <a:r>
                        <a:rPr lang="en-US" sz="600" u="none" strike="noStrike">
                          <a:effectLst/>
                        </a:rPr>
                        <a:t>Funded</a:t>
                      </a:r>
                      <a:endParaRPr lang="en-US" sz="600" b="1" i="0" u="none" strike="noStrike">
                        <a:solidFill>
                          <a:srgbClr val="000000"/>
                        </a:solidFill>
                        <a:effectLst/>
                        <a:latin typeface="Calibri" panose="020F0502020204030204" pitchFamily="34" charset="0"/>
                      </a:endParaRPr>
                    </a:p>
                  </a:txBody>
                  <a:tcPr marL="4464" marR="4464" marT="4464" marB="0" anchor="ctr"/>
                </a:tc>
                <a:tc>
                  <a:txBody>
                    <a:bodyPr/>
                    <a:lstStyle/>
                    <a:p>
                      <a:pPr algn="l" fontAlgn="ctr"/>
                      <a:r>
                        <a:rPr lang="en-US" sz="600" u="none" strike="noStrike">
                          <a:effectLst/>
                        </a:rPr>
                        <a:t>FEA</a:t>
                      </a:r>
                      <a:endParaRPr lang="en-US" sz="600" b="1" i="0" u="none" strike="noStrike">
                        <a:solidFill>
                          <a:srgbClr val="000000"/>
                        </a:solidFill>
                        <a:effectLst/>
                        <a:latin typeface="Calibri" panose="020F0502020204030204" pitchFamily="34" charset="0"/>
                      </a:endParaRPr>
                    </a:p>
                  </a:txBody>
                  <a:tcPr marL="4464" marR="4464" marT="4464" marB="0" anchor="ctr"/>
                </a:tc>
                <a:tc>
                  <a:txBody>
                    <a:bodyPr/>
                    <a:lstStyle/>
                    <a:p>
                      <a:pPr algn="ctr" fontAlgn="ctr"/>
                      <a:r>
                        <a:rPr lang="en-US" sz="600" u="none" strike="noStrike">
                          <a:effectLst/>
                        </a:rPr>
                        <a:t>PN</a:t>
                      </a:r>
                      <a:endParaRPr lang="en-US" sz="600" b="1" i="0" u="none" strike="noStrike">
                        <a:solidFill>
                          <a:srgbClr val="000000"/>
                        </a:solidFill>
                        <a:effectLst/>
                        <a:latin typeface="Calibri" panose="020F0502020204030204" pitchFamily="34" charset="0"/>
                      </a:endParaRPr>
                    </a:p>
                  </a:txBody>
                  <a:tcPr marL="4464" marR="4464" marT="4464" marB="0" anchor="ctr"/>
                </a:tc>
                <a:tc>
                  <a:txBody>
                    <a:bodyPr/>
                    <a:lstStyle/>
                    <a:p>
                      <a:pPr algn="ctr" fontAlgn="ctr"/>
                      <a:r>
                        <a:rPr lang="en-US" sz="600" u="none" strike="noStrike">
                          <a:effectLst/>
                        </a:rPr>
                        <a:t>BOM</a:t>
                      </a:r>
                      <a:endParaRPr lang="en-US" sz="600" b="1" i="0" u="none" strike="noStrike">
                        <a:solidFill>
                          <a:srgbClr val="000000"/>
                        </a:solidFill>
                        <a:effectLst/>
                        <a:latin typeface="Calibri" panose="020F0502020204030204" pitchFamily="34" charset="0"/>
                      </a:endParaRPr>
                    </a:p>
                  </a:txBody>
                  <a:tcPr marL="4464" marR="4464" marT="4464" marB="0" anchor="ctr"/>
                </a:tc>
                <a:tc>
                  <a:txBody>
                    <a:bodyPr/>
                    <a:lstStyle/>
                    <a:p>
                      <a:pPr algn="ctr" fontAlgn="ctr"/>
                      <a:r>
                        <a:rPr lang="en-US" sz="600" u="none" strike="noStrike">
                          <a:effectLst/>
                        </a:rPr>
                        <a:t>MAN PR</a:t>
                      </a:r>
                      <a:endParaRPr lang="en-US" sz="600" b="1" i="0" u="none" strike="noStrike">
                        <a:solidFill>
                          <a:srgbClr val="000000"/>
                        </a:solidFill>
                        <a:effectLst/>
                        <a:latin typeface="Calibri" panose="020F0502020204030204" pitchFamily="34" charset="0"/>
                      </a:endParaRPr>
                    </a:p>
                  </a:txBody>
                  <a:tcPr marL="4464" marR="4464" marT="4464" marB="0" anchor="ctr"/>
                </a:tc>
                <a:tc>
                  <a:txBody>
                    <a:bodyPr/>
                    <a:lstStyle/>
                    <a:p>
                      <a:pPr algn="ctr" fontAlgn="ctr"/>
                      <a:r>
                        <a:rPr lang="en-US" sz="600" u="none" strike="noStrike">
                          <a:effectLst/>
                        </a:rPr>
                        <a:t>CLW PR</a:t>
                      </a:r>
                      <a:endParaRPr lang="en-US" sz="600" b="1" i="0" u="none" strike="noStrike">
                        <a:solidFill>
                          <a:srgbClr val="000000"/>
                        </a:solidFill>
                        <a:effectLst/>
                        <a:latin typeface="Calibri" panose="020F0502020204030204" pitchFamily="34" charset="0"/>
                      </a:endParaRPr>
                    </a:p>
                  </a:txBody>
                  <a:tcPr marL="4464" marR="4464" marT="4464" marB="0" anchor="ctr"/>
                </a:tc>
                <a:tc>
                  <a:txBody>
                    <a:bodyPr/>
                    <a:lstStyle/>
                    <a:p>
                      <a:pPr algn="ctr" fontAlgn="ctr"/>
                      <a:r>
                        <a:rPr lang="en-US" sz="600" u="none" strike="noStrike">
                          <a:effectLst/>
                        </a:rPr>
                        <a:t>Contract</a:t>
                      </a:r>
                      <a:endParaRPr lang="en-US" sz="600" b="1" i="0" u="none" strike="noStrike">
                        <a:solidFill>
                          <a:srgbClr val="000000"/>
                        </a:solidFill>
                        <a:effectLst/>
                        <a:latin typeface="Calibri" panose="020F0502020204030204" pitchFamily="34" charset="0"/>
                      </a:endParaRPr>
                    </a:p>
                  </a:txBody>
                  <a:tcPr marL="4464" marR="4464" marT="4464" marB="0" anchor="ctr"/>
                </a:tc>
                <a:tc>
                  <a:txBody>
                    <a:bodyPr/>
                    <a:lstStyle/>
                    <a:p>
                      <a:pPr algn="ctr" fontAlgn="ctr"/>
                      <a:r>
                        <a:rPr lang="en-US" sz="600" u="none" strike="noStrike">
                          <a:effectLst/>
                        </a:rPr>
                        <a:t>Mod</a:t>
                      </a:r>
                      <a:endParaRPr lang="en-US" sz="600" b="1" i="0" u="none" strike="noStrike">
                        <a:solidFill>
                          <a:srgbClr val="000000"/>
                        </a:solidFill>
                        <a:effectLst/>
                        <a:latin typeface="Calibri" panose="020F0502020204030204" pitchFamily="34" charset="0"/>
                      </a:endParaRPr>
                    </a:p>
                  </a:txBody>
                  <a:tcPr marL="4464" marR="4464" marT="4464" marB="0" anchor="ctr"/>
                </a:tc>
                <a:tc>
                  <a:txBody>
                    <a:bodyPr/>
                    <a:lstStyle/>
                    <a:p>
                      <a:pPr algn="ctr" fontAlgn="ctr"/>
                      <a:r>
                        <a:rPr lang="en-US" sz="600" u="none" strike="noStrike">
                          <a:effectLst/>
                        </a:rPr>
                        <a:t>SLIN</a:t>
                      </a:r>
                      <a:endParaRPr lang="en-US" sz="600" b="1" i="0" u="none" strike="noStrike">
                        <a:solidFill>
                          <a:srgbClr val="000000"/>
                        </a:solidFill>
                        <a:effectLst/>
                        <a:latin typeface="Calibri" panose="020F0502020204030204" pitchFamily="34" charset="0"/>
                      </a:endParaRPr>
                    </a:p>
                  </a:txBody>
                  <a:tcPr marL="4464" marR="4464" marT="4464" marB="0" anchor="ctr"/>
                </a:tc>
              </a:tr>
              <a:tr h="90545">
                <a:tc>
                  <a:txBody>
                    <a:bodyPr/>
                    <a:lstStyle/>
                    <a:p>
                      <a:pPr algn="ctr" fontAlgn="ctr"/>
                      <a:r>
                        <a:rPr lang="en-US" sz="600" u="none" strike="noStrike">
                          <a:effectLst/>
                        </a:rPr>
                        <a:t>00144</a:t>
                      </a:r>
                      <a:endParaRPr lang="en-US" sz="600" b="0" i="0" u="none" strike="noStrike">
                        <a:solidFill>
                          <a:srgbClr val="000000"/>
                        </a:solidFill>
                        <a:effectLst/>
                        <a:latin typeface="Calibri" panose="020F0502020204030204" pitchFamily="34" charset="0"/>
                      </a:endParaRPr>
                    </a:p>
                  </a:txBody>
                  <a:tcPr marL="4464" marR="4464" marT="4464" marB="0" anchor="ctr"/>
                </a:tc>
                <a:tc>
                  <a:txBody>
                    <a:bodyPr/>
                    <a:lstStyle/>
                    <a:p>
                      <a:pPr algn="ctr" fontAlgn="ctr"/>
                      <a:r>
                        <a:rPr lang="en-US" sz="600" u="none" strike="noStrike">
                          <a:effectLst/>
                        </a:rPr>
                        <a:t>794</a:t>
                      </a:r>
                      <a:endParaRPr lang="en-US" sz="600" b="0" i="0" u="none" strike="noStrike">
                        <a:solidFill>
                          <a:srgbClr val="000000"/>
                        </a:solidFill>
                        <a:effectLst/>
                        <a:latin typeface="Calibri" panose="020F0502020204030204" pitchFamily="34" charset="0"/>
                      </a:endParaRPr>
                    </a:p>
                  </a:txBody>
                  <a:tcPr marL="4464" marR="4464" marT="4464" marB="0" anchor="ctr"/>
                </a:tc>
                <a:tc>
                  <a:txBody>
                    <a:bodyPr/>
                    <a:lstStyle/>
                    <a:p>
                      <a:pPr algn="ctr" fontAlgn="ctr"/>
                      <a:r>
                        <a:rPr lang="en-US" sz="600" u="none" strike="noStrike">
                          <a:effectLst/>
                        </a:rPr>
                        <a:t>TI16</a:t>
                      </a:r>
                      <a:endParaRPr lang="en-US" sz="600" b="0" i="0" u="none" strike="noStrike">
                        <a:solidFill>
                          <a:srgbClr val="000000"/>
                        </a:solidFill>
                        <a:effectLst/>
                        <a:latin typeface="Calibri" panose="020F0502020204030204" pitchFamily="34" charset="0"/>
                      </a:endParaRPr>
                    </a:p>
                  </a:txBody>
                  <a:tcPr marL="4464" marR="4464" marT="4464" marB="0" anchor="ctr"/>
                </a:tc>
                <a:tc>
                  <a:txBody>
                    <a:bodyPr/>
                    <a:lstStyle/>
                    <a:p>
                      <a:pPr algn="l" fontAlgn="ctr"/>
                      <a:r>
                        <a:rPr lang="en-US" sz="600" u="none" strike="noStrike">
                          <a:effectLst/>
                        </a:rPr>
                        <a:t>Early Fiber Delivery</a:t>
                      </a:r>
                      <a:endParaRPr lang="en-US" sz="600" b="0" i="0" u="none" strike="noStrike">
                        <a:solidFill>
                          <a:srgbClr val="000000"/>
                        </a:solidFill>
                        <a:effectLst/>
                        <a:latin typeface="Calibri" panose="020F0502020204030204" pitchFamily="34" charset="0"/>
                      </a:endParaRPr>
                    </a:p>
                  </a:txBody>
                  <a:tcPr marL="4464" marR="4464" marT="4464" marB="0" anchor="ctr"/>
                </a:tc>
                <a:tc>
                  <a:txBody>
                    <a:bodyPr/>
                    <a:lstStyle/>
                    <a:p>
                      <a:pPr algn="l" fontAlgn="ctr"/>
                      <a:r>
                        <a:rPr lang="en-US" sz="600" u="sng" strike="noStrike">
                          <a:effectLst/>
                          <a:hlinkClick r:id="rId4"/>
                        </a:rPr>
                        <a:t>15-ARCI FY15 Production-LMDM-PCD00002C</a:t>
                      </a:r>
                      <a:endParaRPr lang="en-US" sz="600" b="0" i="0" u="sng" strike="noStrike">
                        <a:solidFill>
                          <a:srgbClr val="0563C1"/>
                        </a:solidFill>
                        <a:effectLst/>
                        <a:latin typeface="Calibri" panose="020F0502020204030204" pitchFamily="34" charset="0"/>
                      </a:endParaRPr>
                    </a:p>
                  </a:txBody>
                  <a:tcPr marL="4464" marR="4464" marT="4464" marB="0" anchor="ctr"/>
                </a:tc>
                <a:tc>
                  <a:txBody>
                    <a:bodyPr/>
                    <a:lstStyle/>
                    <a:p>
                      <a:pPr algn="ctr" fontAlgn="ctr"/>
                      <a:r>
                        <a:rPr lang="en-US" sz="600" u="none" strike="noStrike">
                          <a:effectLst/>
                        </a:rPr>
                        <a:t>7/3/2017</a:t>
                      </a:r>
                      <a:endParaRPr lang="en-US" sz="600" b="0" i="0" u="none" strike="noStrike">
                        <a:solidFill>
                          <a:srgbClr val="000000"/>
                        </a:solidFill>
                        <a:effectLst/>
                        <a:latin typeface="Calibri" panose="020F0502020204030204" pitchFamily="34" charset="0"/>
                      </a:endParaRPr>
                    </a:p>
                  </a:txBody>
                  <a:tcPr marL="4464" marR="4464" marT="4464" marB="0" anchor="ctr"/>
                </a:tc>
                <a:tc>
                  <a:txBody>
                    <a:bodyPr/>
                    <a:lstStyle/>
                    <a:p>
                      <a:pPr algn="ctr" fontAlgn="ctr"/>
                      <a:r>
                        <a:rPr lang="en-US" sz="600" u="none" strike="noStrike">
                          <a:effectLst/>
                        </a:rPr>
                        <a:t>7/3/2016</a:t>
                      </a:r>
                      <a:endParaRPr lang="en-US" sz="600" b="0" i="0" u="none" strike="noStrike">
                        <a:solidFill>
                          <a:srgbClr val="000000"/>
                        </a:solidFill>
                        <a:effectLst/>
                        <a:latin typeface="Calibri" panose="020F0502020204030204" pitchFamily="34" charset="0"/>
                      </a:endParaRPr>
                    </a:p>
                  </a:txBody>
                  <a:tcPr marL="4464" marR="4464" marT="4464" marB="0" anchor="ctr"/>
                </a:tc>
                <a:tc>
                  <a:txBody>
                    <a:bodyPr/>
                    <a:lstStyle/>
                    <a:p>
                      <a:pPr algn="ctr" fontAlgn="ctr"/>
                      <a:r>
                        <a:rPr lang="en-US" sz="600" u="none" strike="noStrike">
                          <a:effectLst/>
                        </a:rPr>
                        <a:t>3/3/2016</a:t>
                      </a:r>
                      <a:endParaRPr lang="en-US" sz="600" b="0" i="0" u="none" strike="noStrike">
                        <a:solidFill>
                          <a:srgbClr val="000000"/>
                        </a:solidFill>
                        <a:effectLst/>
                        <a:latin typeface="Calibri" panose="020F0502020204030204" pitchFamily="34" charset="0"/>
                      </a:endParaRPr>
                    </a:p>
                  </a:txBody>
                  <a:tcPr marL="4464" marR="4464" marT="4464" marB="0" anchor="ctr"/>
                </a:tc>
                <a:tc>
                  <a:txBody>
                    <a:bodyPr/>
                    <a:lstStyle/>
                    <a:p>
                      <a:pPr algn="ctr" fontAlgn="ctr"/>
                      <a:r>
                        <a:rPr lang="en-US" sz="600" u="none" strike="noStrike">
                          <a:effectLst/>
                        </a:rPr>
                        <a:t>Complete</a:t>
                      </a:r>
                      <a:endParaRPr lang="en-US" sz="600" b="0" i="0" u="none" strike="noStrike">
                        <a:solidFill>
                          <a:srgbClr val="000000"/>
                        </a:solidFill>
                        <a:effectLst/>
                        <a:latin typeface="Calibri" panose="020F0502020204030204" pitchFamily="34" charset="0"/>
                      </a:endParaRPr>
                    </a:p>
                  </a:txBody>
                  <a:tcPr marL="4464" marR="4464" marT="4464" marB="0" anchor="ctr"/>
                </a:tc>
                <a:tc>
                  <a:txBody>
                    <a:bodyPr/>
                    <a:lstStyle/>
                    <a:p>
                      <a:pPr algn="ctr" fontAlgn="ctr"/>
                      <a:r>
                        <a:rPr lang="en-US" sz="600" u="none" strike="noStrike">
                          <a:effectLst/>
                        </a:rPr>
                        <a:t>Y</a:t>
                      </a:r>
                      <a:endParaRPr lang="en-US" sz="600" b="0" i="0" u="none" strike="noStrike">
                        <a:solidFill>
                          <a:srgbClr val="000000"/>
                        </a:solidFill>
                        <a:effectLst/>
                        <a:latin typeface="Calibri" panose="020F0502020204030204" pitchFamily="34" charset="0"/>
                      </a:endParaRPr>
                    </a:p>
                  </a:txBody>
                  <a:tcPr marL="4464" marR="4464" marT="4464" marB="0" anchor="ctr"/>
                </a:tc>
                <a:tc>
                  <a:txBody>
                    <a:bodyPr/>
                    <a:lstStyle/>
                    <a:p>
                      <a:pPr algn="ctr" fontAlgn="ctr"/>
                      <a:r>
                        <a:rPr lang="en-US" sz="600" u="none" strike="noStrike">
                          <a:effectLst/>
                        </a:rPr>
                        <a:t>N</a:t>
                      </a:r>
                      <a:endParaRPr lang="en-US" sz="600" b="0" i="0" u="none" strike="noStrike">
                        <a:solidFill>
                          <a:srgbClr val="000000"/>
                        </a:solidFill>
                        <a:effectLst/>
                        <a:latin typeface="Calibri" panose="020F0502020204030204" pitchFamily="34" charset="0"/>
                      </a:endParaRPr>
                    </a:p>
                  </a:txBody>
                  <a:tcPr marL="4464" marR="4464" marT="4464" marB="0" anchor="ctr"/>
                </a:tc>
                <a:tc>
                  <a:txBody>
                    <a:bodyPr/>
                    <a:lstStyle/>
                    <a:p>
                      <a:pPr algn="ctr" fontAlgn="ctr"/>
                      <a:r>
                        <a:rPr lang="en-US" sz="600" u="none" strike="noStrike">
                          <a:effectLst/>
                        </a:rPr>
                        <a:t>Released</a:t>
                      </a:r>
                      <a:endParaRPr lang="en-US" sz="600" b="0" i="0" u="none" strike="noStrike">
                        <a:solidFill>
                          <a:srgbClr val="000000"/>
                        </a:solidFill>
                        <a:effectLst/>
                        <a:latin typeface="Calibri" panose="020F0502020204030204" pitchFamily="34" charset="0"/>
                      </a:endParaRPr>
                    </a:p>
                  </a:txBody>
                  <a:tcPr marL="4464" marR="4464" marT="4464" marB="0" anchor="ctr"/>
                </a:tc>
                <a:tc>
                  <a:txBody>
                    <a:bodyPr/>
                    <a:lstStyle/>
                    <a:p>
                      <a:pPr algn="ctr" fontAlgn="ctr"/>
                      <a:r>
                        <a:rPr lang="en-US" sz="600" u="none" strike="noStrike">
                          <a:effectLst/>
                        </a:rPr>
                        <a:t>Released</a:t>
                      </a:r>
                      <a:endParaRPr lang="en-US" sz="600" b="0" i="0" u="none" strike="noStrike">
                        <a:solidFill>
                          <a:srgbClr val="000000"/>
                        </a:solidFill>
                        <a:effectLst/>
                        <a:latin typeface="Calibri" panose="020F0502020204030204" pitchFamily="34" charset="0"/>
                      </a:endParaRPr>
                    </a:p>
                  </a:txBody>
                  <a:tcPr marL="4464" marR="4464" marT="4464" marB="0" anchor="ctr"/>
                </a:tc>
                <a:tc>
                  <a:txBody>
                    <a:bodyPr/>
                    <a:lstStyle/>
                    <a:p>
                      <a:pPr algn="ctr" fontAlgn="ctr"/>
                      <a:r>
                        <a:rPr lang="en-US" sz="600" u="none" strike="noStrike">
                          <a:effectLst/>
                        </a:rPr>
                        <a:t>Y</a:t>
                      </a:r>
                      <a:endParaRPr lang="en-US" sz="600" b="0" i="0" u="none" strike="noStrike">
                        <a:solidFill>
                          <a:srgbClr val="000000"/>
                        </a:solidFill>
                        <a:effectLst/>
                        <a:latin typeface="Calibri" panose="020F0502020204030204" pitchFamily="34" charset="0"/>
                      </a:endParaRPr>
                    </a:p>
                  </a:txBody>
                  <a:tcPr marL="4464" marR="4464" marT="4464" marB="0" anchor="ctr"/>
                </a:tc>
                <a:tc>
                  <a:txBody>
                    <a:bodyPr/>
                    <a:lstStyle/>
                    <a:p>
                      <a:pPr algn="ctr" fontAlgn="ctr"/>
                      <a:r>
                        <a:rPr lang="en-US" sz="600" u="none" strike="noStrike">
                          <a:effectLst/>
                        </a:rPr>
                        <a:t>Y</a:t>
                      </a:r>
                      <a:endParaRPr lang="en-US" sz="600" b="0" i="0" u="none" strike="noStrike">
                        <a:solidFill>
                          <a:srgbClr val="000000"/>
                        </a:solidFill>
                        <a:effectLst/>
                        <a:latin typeface="Calibri" panose="020F0502020204030204" pitchFamily="34" charset="0"/>
                      </a:endParaRPr>
                    </a:p>
                  </a:txBody>
                  <a:tcPr marL="4464" marR="4464" marT="4464" marB="0" anchor="ctr"/>
                </a:tc>
                <a:tc>
                  <a:txBody>
                    <a:bodyPr/>
                    <a:lstStyle/>
                    <a:p>
                      <a:pPr algn="ctr" fontAlgn="ctr"/>
                      <a:r>
                        <a:rPr lang="en-US" sz="600" u="none" strike="noStrike">
                          <a:effectLst/>
                        </a:rPr>
                        <a:t>N00024-15-C-6222</a:t>
                      </a:r>
                      <a:endParaRPr lang="en-US" sz="600" b="0" i="0" u="none" strike="noStrike">
                        <a:solidFill>
                          <a:srgbClr val="000000"/>
                        </a:solidFill>
                        <a:effectLst/>
                        <a:latin typeface="Calibri" panose="020F0502020204030204" pitchFamily="34" charset="0"/>
                      </a:endParaRPr>
                    </a:p>
                  </a:txBody>
                  <a:tcPr marL="4464" marR="4464" marT="4464" marB="0" anchor="ctr"/>
                </a:tc>
                <a:tc>
                  <a:txBody>
                    <a:bodyPr/>
                    <a:lstStyle/>
                    <a:p>
                      <a:pPr algn="ctr" fontAlgn="ctr"/>
                      <a:r>
                        <a:rPr lang="en-US" sz="600" u="none" strike="noStrike">
                          <a:effectLst/>
                        </a:rPr>
                        <a:t>PZ0001</a:t>
                      </a:r>
                      <a:endParaRPr lang="en-US" sz="600" b="0" i="0" u="none" strike="noStrike">
                        <a:solidFill>
                          <a:srgbClr val="000000"/>
                        </a:solidFill>
                        <a:effectLst/>
                        <a:latin typeface="Calibri" panose="020F0502020204030204" pitchFamily="34" charset="0"/>
                      </a:endParaRPr>
                    </a:p>
                  </a:txBody>
                  <a:tcPr marL="4464" marR="4464" marT="4464" marB="0" anchor="ctr"/>
                </a:tc>
                <a:tc>
                  <a:txBody>
                    <a:bodyPr/>
                    <a:lstStyle/>
                    <a:p>
                      <a:pPr algn="ctr" fontAlgn="ctr"/>
                      <a:r>
                        <a:rPr lang="en-US" sz="600" u="none" strike="noStrike">
                          <a:effectLst/>
                        </a:rPr>
                        <a:t>0010AC</a:t>
                      </a:r>
                      <a:endParaRPr lang="en-US" sz="600" b="0" i="0" u="none" strike="noStrike">
                        <a:solidFill>
                          <a:srgbClr val="000000"/>
                        </a:solidFill>
                        <a:effectLst/>
                        <a:latin typeface="Calibri" panose="020F0502020204030204" pitchFamily="34" charset="0"/>
                      </a:endParaRPr>
                    </a:p>
                  </a:txBody>
                  <a:tcPr marL="4464" marR="4464" marT="4464" marB="0" anchor="ctr"/>
                </a:tc>
              </a:tr>
              <a:tr h="90545">
                <a:tc>
                  <a:txBody>
                    <a:bodyPr/>
                    <a:lstStyle/>
                    <a:p>
                      <a:pPr algn="ctr" fontAlgn="ctr"/>
                      <a:r>
                        <a:rPr lang="en-US" sz="600" u="none" strike="noStrike">
                          <a:effectLst/>
                        </a:rPr>
                        <a:t>00147</a:t>
                      </a:r>
                      <a:endParaRPr lang="en-US" sz="600" b="0" i="0" u="none" strike="noStrike">
                        <a:solidFill>
                          <a:srgbClr val="000000"/>
                        </a:solidFill>
                        <a:effectLst/>
                        <a:latin typeface="Calibri" panose="020F0502020204030204" pitchFamily="34" charset="0"/>
                      </a:endParaRPr>
                    </a:p>
                  </a:txBody>
                  <a:tcPr marL="4464" marR="4464" marT="4464" marB="0" anchor="ctr"/>
                </a:tc>
                <a:tc>
                  <a:txBody>
                    <a:bodyPr/>
                    <a:lstStyle/>
                    <a:p>
                      <a:pPr algn="ctr" fontAlgn="ctr"/>
                      <a:r>
                        <a:rPr lang="en-US" sz="600" u="none" strike="noStrike">
                          <a:effectLst/>
                        </a:rPr>
                        <a:t>794</a:t>
                      </a:r>
                      <a:endParaRPr lang="en-US" sz="600" b="0" i="0" u="none" strike="noStrike">
                        <a:solidFill>
                          <a:srgbClr val="000000"/>
                        </a:solidFill>
                        <a:effectLst/>
                        <a:latin typeface="Calibri" panose="020F0502020204030204" pitchFamily="34" charset="0"/>
                      </a:endParaRPr>
                    </a:p>
                  </a:txBody>
                  <a:tcPr marL="4464" marR="4464" marT="4464" marB="0" anchor="ctr"/>
                </a:tc>
                <a:tc>
                  <a:txBody>
                    <a:bodyPr/>
                    <a:lstStyle/>
                    <a:p>
                      <a:pPr algn="ctr" fontAlgn="ctr"/>
                      <a:r>
                        <a:rPr lang="en-US" sz="600" u="none" strike="noStrike">
                          <a:effectLst/>
                        </a:rPr>
                        <a:t>TI16</a:t>
                      </a:r>
                      <a:endParaRPr lang="en-US" sz="600" b="0" i="0" u="none" strike="noStrike">
                        <a:solidFill>
                          <a:srgbClr val="000000"/>
                        </a:solidFill>
                        <a:effectLst/>
                        <a:latin typeface="Calibri" panose="020F0502020204030204" pitchFamily="34" charset="0"/>
                      </a:endParaRPr>
                    </a:p>
                  </a:txBody>
                  <a:tcPr marL="4464" marR="4464" marT="4464" marB="0" anchor="ctr"/>
                </a:tc>
                <a:tc>
                  <a:txBody>
                    <a:bodyPr/>
                    <a:lstStyle/>
                    <a:p>
                      <a:pPr algn="l" fontAlgn="ctr"/>
                      <a:r>
                        <a:rPr lang="en-US" sz="600" u="none" strike="noStrike">
                          <a:effectLst/>
                        </a:rPr>
                        <a:t>LWWAA</a:t>
                      </a:r>
                      <a:endParaRPr lang="en-US" sz="600" b="0" i="0" u="none" strike="noStrike">
                        <a:solidFill>
                          <a:srgbClr val="000000"/>
                        </a:solidFill>
                        <a:effectLst/>
                        <a:latin typeface="Calibri" panose="020F0502020204030204" pitchFamily="34" charset="0"/>
                      </a:endParaRPr>
                    </a:p>
                  </a:txBody>
                  <a:tcPr marL="4464" marR="4464" marT="4464" marB="0" anchor="ctr"/>
                </a:tc>
                <a:tc>
                  <a:txBody>
                    <a:bodyPr/>
                    <a:lstStyle/>
                    <a:p>
                      <a:pPr algn="l" fontAlgn="ctr"/>
                      <a:r>
                        <a:rPr lang="en-US" sz="600" u="sng" strike="noStrike">
                          <a:effectLst/>
                          <a:hlinkClick r:id="rId4"/>
                        </a:rPr>
                        <a:t>15-ARCI FY15 Production-LMDM-PCD00002C</a:t>
                      </a:r>
                      <a:endParaRPr lang="en-US" sz="600" b="0" i="0" u="sng" strike="noStrike">
                        <a:solidFill>
                          <a:srgbClr val="0563C1"/>
                        </a:solidFill>
                        <a:effectLst/>
                        <a:latin typeface="Calibri" panose="020F0502020204030204" pitchFamily="34" charset="0"/>
                      </a:endParaRPr>
                    </a:p>
                  </a:txBody>
                  <a:tcPr marL="4464" marR="4464" marT="4464" marB="0" anchor="ctr"/>
                </a:tc>
                <a:tc>
                  <a:txBody>
                    <a:bodyPr/>
                    <a:lstStyle/>
                    <a:p>
                      <a:pPr algn="ctr" fontAlgn="ctr"/>
                      <a:r>
                        <a:rPr lang="en-US" sz="600" u="none" strike="noStrike">
                          <a:effectLst/>
                        </a:rPr>
                        <a:t>1/11/2019</a:t>
                      </a:r>
                      <a:endParaRPr lang="en-US" sz="600" b="0" i="0" u="none" strike="noStrike">
                        <a:solidFill>
                          <a:srgbClr val="000000"/>
                        </a:solidFill>
                        <a:effectLst/>
                        <a:latin typeface="Calibri" panose="020F0502020204030204" pitchFamily="34" charset="0"/>
                      </a:endParaRPr>
                    </a:p>
                  </a:txBody>
                  <a:tcPr marL="4464" marR="4464" marT="4464" marB="0" anchor="ctr"/>
                </a:tc>
                <a:tc>
                  <a:txBody>
                    <a:bodyPr/>
                    <a:lstStyle/>
                    <a:p>
                      <a:pPr algn="ctr" fontAlgn="ctr"/>
                      <a:r>
                        <a:rPr lang="en-US" sz="600" u="none" strike="noStrike">
                          <a:effectLst/>
                        </a:rPr>
                        <a:t>1/11/2018</a:t>
                      </a:r>
                      <a:endParaRPr lang="en-US" sz="600" b="0" i="0" u="none" strike="noStrike">
                        <a:solidFill>
                          <a:srgbClr val="000000"/>
                        </a:solidFill>
                        <a:effectLst/>
                        <a:latin typeface="Calibri" panose="020F0502020204030204" pitchFamily="34" charset="0"/>
                      </a:endParaRPr>
                    </a:p>
                  </a:txBody>
                  <a:tcPr marL="4464" marR="4464" marT="4464" marB="0" anchor="ctr"/>
                </a:tc>
                <a:tc>
                  <a:txBody>
                    <a:bodyPr/>
                    <a:lstStyle/>
                    <a:p>
                      <a:pPr algn="ctr" fontAlgn="ctr"/>
                      <a:r>
                        <a:rPr lang="en-US" sz="600" u="none" strike="noStrike">
                          <a:effectLst/>
                        </a:rPr>
                        <a:t>3/3/2016</a:t>
                      </a:r>
                      <a:endParaRPr lang="en-US" sz="600" b="0" i="0" u="none" strike="noStrike">
                        <a:solidFill>
                          <a:srgbClr val="000000"/>
                        </a:solidFill>
                        <a:effectLst/>
                        <a:latin typeface="Calibri" panose="020F0502020204030204" pitchFamily="34" charset="0"/>
                      </a:endParaRPr>
                    </a:p>
                  </a:txBody>
                  <a:tcPr marL="4464" marR="4464" marT="4464" marB="0" anchor="ctr"/>
                </a:tc>
                <a:tc>
                  <a:txBody>
                    <a:bodyPr/>
                    <a:lstStyle/>
                    <a:p>
                      <a:pPr algn="ctr" fontAlgn="ctr"/>
                      <a:r>
                        <a:rPr lang="en-US" sz="600" u="none" strike="noStrike">
                          <a:effectLst/>
                        </a:rPr>
                        <a:t>Complete</a:t>
                      </a:r>
                      <a:endParaRPr lang="en-US" sz="600" b="0" i="0" u="none" strike="noStrike">
                        <a:solidFill>
                          <a:srgbClr val="000000"/>
                        </a:solidFill>
                        <a:effectLst/>
                        <a:latin typeface="Calibri" panose="020F0502020204030204" pitchFamily="34" charset="0"/>
                      </a:endParaRPr>
                    </a:p>
                  </a:txBody>
                  <a:tcPr marL="4464" marR="4464" marT="4464" marB="0" anchor="ctr"/>
                </a:tc>
                <a:tc>
                  <a:txBody>
                    <a:bodyPr/>
                    <a:lstStyle/>
                    <a:p>
                      <a:pPr algn="ctr" fontAlgn="ctr"/>
                      <a:r>
                        <a:rPr lang="en-US" sz="600" u="none" strike="noStrike">
                          <a:effectLst/>
                        </a:rPr>
                        <a:t>Y</a:t>
                      </a:r>
                      <a:endParaRPr lang="en-US" sz="600" b="0" i="0" u="none" strike="noStrike">
                        <a:solidFill>
                          <a:srgbClr val="000000"/>
                        </a:solidFill>
                        <a:effectLst/>
                        <a:latin typeface="Calibri" panose="020F0502020204030204" pitchFamily="34" charset="0"/>
                      </a:endParaRPr>
                    </a:p>
                  </a:txBody>
                  <a:tcPr marL="4464" marR="4464" marT="4464" marB="0" anchor="ctr"/>
                </a:tc>
                <a:tc>
                  <a:txBody>
                    <a:bodyPr/>
                    <a:lstStyle/>
                    <a:p>
                      <a:pPr algn="ctr" fontAlgn="ctr"/>
                      <a:r>
                        <a:rPr lang="en-US" sz="600" u="none" strike="noStrike">
                          <a:effectLst/>
                        </a:rPr>
                        <a:t>N</a:t>
                      </a:r>
                      <a:endParaRPr lang="en-US" sz="600" b="0" i="0" u="none" strike="noStrike">
                        <a:solidFill>
                          <a:srgbClr val="000000"/>
                        </a:solidFill>
                        <a:effectLst/>
                        <a:latin typeface="Calibri" panose="020F0502020204030204" pitchFamily="34" charset="0"/>
                      </a:endParaRPr>
                    </a:p>
                  </a:txBody>
                  <a:tcPr marL="4464" marR="4464" marT="4464" marB="0" anchor="ctr"/>
                </a:tc>
                <a:tc>
                  <a:txBody>
                    <a:bodyPr/>
                    <a:lstStyle/>
                    <a:p>
                      <a:pPr algn="ctr" fontAlgn="ctr"/>
                      <a:r>
                        <a:rPr lang="en-US" sz="600" u="none" strike="noStrike">
                          <a:effectLst/>
                        </a:rPr>
                        <a:t>Released</a:t>
                      </a:r>
                      <a:endParaRPr lang="en-US" sz="600" b="0" i="0" u="none" strike="noStrike">
                        <a:solidFill>
                          <a:srgbClr val="000000"/>
                        </a:solidFill>
                        <a:effectLst/>
                        <a:latin typeface="Calibri" panose="020F0502020204030204" pitchFamily="34" charset="0"/>
                      </a:endParaRPr>
                    </a:p>
                  </a:txBody>
                  <a:tcPr marL="4464" marR="4464" marT="4464" marB="0" anchor="ctr"/>
                </a:tc>
                <a:tc>
                  <a:txBody>
                    <a:bodyPr/>
                    <a:lstStyle/>
                    <a:p>
                      <a:pPr algn="ctr" fontAlgn="ctr"/>
                      <a:r>
                        <a:rPr lang="en-US" sz="600" u="none" strike="noStrike">
                          <a:effectLst/>
                        </a:rPr>
                        <a:t>Released</a:t>
                      </a:r>
                      <a:endParaRPr lang="en-US" sz="600" b="0" i="0" u="none" strike="noStrike">
                        <a:solidFill>
                          <a:srgbClr val="000000"/>
                        </a:solidFill>
                        <a:effectLst/>
                        <a:latin typeface="Calibri" panose="020F0502020204030204" pitchFamily="34" charset="0"/>
                      </a:endParaRPr>
                    </a:p>
                  </a:txBody>
                  <a:tcPr marL="4464" marR="4464" marT="4464" marB="0" anchor="ctr"/>
                </a:tc>
                <a:tc>
                  <a:txBody>
                    <a:bodyPr/>
                    <a:lstStyle/>
                    <a:p>
                      <a:pPr algn="ctr" fontAlgn="ctr"/>
                      <a:r>
                        <a:rPr lang="en-US" sz="600" u="none" strike="noStrike">
                          <a:effectLst/>
                        </a:rPr>
                        <a:t>Y</a:t>
                      </a:r>
                      <a:endParaRPr lang="en-US" sz="600" b="0" i="0" u="none" strike="noStrike">
                        <a:solidFill>
                          <a:srgbClr val="000000"/>
                        </a:solidFill>
                        <a:effectLst/>
                        <a:latin typeface="Calibri" panose="020F0502020204030204" pitchFamily="34" charset="0"/>
                      </a:endParaRPr>
                    </a:p>
                  </a:txBody>
                  <a:tcPr marL="4464" marR="4464" marT="4464" marB="0" anchor="ctr"/>
                </a:tc>
                <a:tc>
                  <a:txBody>
                    <a:bodyPr/>
                    <a:lstStyle/>
                    <a:p>
                      <a:pPr algn="ctr" fontAlgn="ctr"/>
                      <a:r>
                        <a:rPr lang="en-US" sz="600" u="none" strike="noStrike">
                          <a:effectLst/>
                        </a:rPr>
                        <a:t>Y</a:t>
                      </a:r>
                      <a:endParaRPr lang="en-US" sz="600" b="0" i="0" u="none" strike="noStrike">
                        <a:solidFill>
                          <a:srgbClr val="000000"/>
                        </a:solidFill>
                        <a:effectLst/>
                        <a:latin typeface="Calibri" panose="020F0502020204030204" pitchFamily="34" charset="0"/>
                      </a:endParaRPr>
                    </a:p>
                  </a:txBody>
                  <a:tcPr marL="4464" marR="4464" marT="4464" marB="0" anchor="ctr"/>
                </a:tc>
                <a:tc>
                  <a:txBody>
                    <a:bodyPr/>
                    <a:lstStyle/>
                    <a:p>
                      <a:pPr algn="ctr" fontAlgn="ctr"/>
                      <a:r>
                        <a:rPr lang="en-US" sz="600" u="none" strike="noStrike">
                          <a:effectLst/>
                        </a:rPr>
                        <a:t>N00024-15-C-6222</a:t>
                      </a:r>
                      <a:endParaRPr lang="en-US" sz="600" b="0" i="0" u="none" strike="noStrike">
                        <a:solidFill>
                          <a:srgbClr val="000000"/>
                        </a:solidFill>
                        <a:effectLst/>
                        <a:latin typeface="Calibri" panose="020F0502020204030204" pitchFamily="34" charset="0"/>
                      </a:endParaRPr>
                    </a:p>
                  </a:txBody>
                  <a:tcPr marL="4464" marR="4464" marT="4464" marB="0" anchor="ctr"/>
                </a:tc>
                <a:tc>
                  <a:txBody>
                    <a:bodyPr/>
                    <a:lstStyle/>
                    <a:p>
                      <a:pPr algn="ctr" fontAlgn="ctr"/>
                      <a:r>
                        <a:rPr lang="en-US" sz="600" u="none" strike="noStrike">
                          <a:effectLst/>
                        </a:rPr>
                        <a:t>PZ0001</a:t>
                      </a:r>
                      <a:endParaRPr lang="en-US" sz="600" b="0" i="0" u="none" strike="noStrike">
                        <a:solidFill>
                          <a:srgbClr val="000000"/>
                        </a:solidFill>
                        <a:effectLst/>
                        <a:latin typeface="Calibri" panose="020F0502020204030204" pitchFamily="34" charset="0"/>
                      </a:endParaRPr>
                    </a:p>
                  </a:txBody>
                  <a:tcPr marL="4464" marR="4464" marT="4464" marB="0" anchor="ctr"/>
                </a:tc>
                <a:tc>
                  <a:txBody>
                    <a:bodyPr/>
                    <a:lstStyle/>
                    <a:p>
                      <a:pPr algn="ctr" fontAlgn="ctr"/>
                      <a:r>
                        <a:rPr lang="en-US" sz="600" u="none" strike="noStrike">
                          <a:effectLst/>
                        </a:rPr>
                        <a:t>0010AC</a:t>
                      </a:r>
                      <a:endParaRPr lang="en-US" sz="600" b="0" i="0" u="none" strike="noStrike">
                        <a:solidFill>
                          <a:srgbClr val="000000"/>
                        </a:solidFill>
                        <a:effectLst/>
                        <a:latin typeface="Calibri" panose="020F0502020204030204" pitchFamily="34" charset="0"/>
                      </a:endParaRPr>
                    </a:p>
                  </a:txBody>
                  <a:tcPr marL="4464" marR="4464" marT="4464" marB="0" anchor="ctr"/>
                </a:tc>
              </a:tr>
              <a:tr h="90545">
                <a:tc>
                  <a:txBody>
                    <a:bodyPr/>
                    <a:lstStyle/>
                    <a:p>
                      <a:pPr algn="ctr" fontAlgn="ctr"/>
                      <a:r>
                        <a:rPr lang="en-US" sz="600" u="none" strike="noStrike">
                          <a:effectLst/>
                        </a:rPr>
                        <a:t>00146</a:t>
                      </a:r>
                      <a:endParaRPr lang="en-US" sz="600" b="0" i="0" u="none" strike="noStrike">
                        <a:solidFill>
                          <a:srgbClr val="000000"/>
                        </a:solidFill>
                        <a:effectLst/>
                        <a:latin typeface="Calibri" panose="020F0502020204030204" pitchFamily="34" charset="0"/>
                      </a:endParaRPr>
                    </a:p>
                  </a:txBody>
                  <a:tcPr marL="4464" marR="4464" marT="4464" marB="0" anchor="ctr"/>
                </a:tc>
                <a:tc>
                  <a:txBody>
                    <a:bodyPr/>
                    <a:lstStyle/>
                    <a:p>
                      <a:pPr algn="ctr" fontAlgn="ctr"/>
                      <a:r>
                        <a:rPr lang="en-US" sz="600" u="none" strike="noStrike">
                          <a:effectLst/>
                        </a:rPr>
                        <a:t>794</a:t>
                      </a:r>
                      <a:endParaRPr lang="en-US" sz="600" b="0" i="0" u="none" strike="noStrike">
                        <a:solidFill>
                          <a:srgbClr val="000000"/>
                        </a:solidFill>
                        <a:effectLst/>
                        <a:latin typeface="Calibri" panose="020F0502020204030204" pitchFamily="34" charset="0"/>
                      </a:endParaRPr>
                    </a:p>
                  </a:txBody>
                  <a:tcPr marL="4464" marR="4464" marT="4464" marB="0" anchor="ctr"/>
                </a:tc>
                <a:tc>
                  <a:txBody>
                    <a:bodyPr/>
                    <a:lstStyle/>
                    <a:p>
                      <a:pPr algn="ctr" fontAlgn="ctr"/>
                      <a:r>
                        <a:rPr lang="en-US" sz="600" u="none" strike="noStrike">
                          <a:effectLst/>
                        </a:rPr>
                        <a:t>TI16</a:t>
                      </a:r>
                      <a:endParaRPr lang="en-US" sz="600" b="0" i="0" u="none" strike="noStrike">
                        <a:solidFill>
                          <a:srgbClr val="000000"/>
                        </a:solidFill>
                        <a:effectLst/>
                        <a:latin typeface="Calibri" panose="020F0502020204030204" pitchFamily="34" charset="0"/>
                      </a:endParaRPr>
                    </a:p>
                  </a:txBody>
                  <a:tcPr marL="4464" marR="4464" marT="4464" marB="0" anchor="ctr"/>
                </a:tc>
                <a:tc>
                  <a:txBody>
                    <a:bodyPr/>
                    <a:lstStyle/>
                    <a:p>
                      <a:pPr algn="l" fontAlgn="ctr"/>
                      <a:r>
                        <a:rPr lang="en-US" sz="600" u="none" strike="noStrike">
                          <a:effectLst/>
                        </a:rPr>
                        <a:t>System</a:t>
                      </a:r>
                      <a:endParaRPr lang="en-US" sz="600" b="0" i="0" u="none" strike="noStrike">
                        <a:solidFill>
                          <a:srgbClr val="000000"/>
                        </a:solidFill>
                        <a:effectLst/>
                        <a:latin typeface="Calibri" panose="020F0502020204030204" pitchFamily="34" charset="0"/>
                      </a:endParaRPr>
                    </a:p>
                  </a:txBody>
                  <a:tcPr marL="4464" marR="4464" marT="4464" marB="0" anchor="ctr"/>
                </a:tc>
                <a:tc>
                  <a:txBody>
                    <a:bodyPr/>
                    <a:lstStyle/>
                    <a:p>
                      <a:pPr algn="l" fontAlgn="ctr"/>
                      <a:r>
                        <a:rPr lang="en-US" sz="600" u="sng" strike="noStrike">
                          <a:effectLst/>
                          <a:hlinkClick r:id="rId4"/>
                        </a:rPr>
                        <a:t>15-ARCI FY15 Production-LMDM-PCD00002C</a:t>
                      </a:r>
                      <a:endParaRPr lang="en-US" sz="600" b="0" i="0" u="sng" strike="noStrike">
                        <a:solidFill>
                          <a:srgbClr val="0563C1"/>
                        </a:solidFill>
                        <a:effectLst/>
                        <a:latin typeface="Calibri" panose="020F0502020204030204" pitchFamily="34" charset="0"/>
                      </a:endParaRPr>
                    </a:p>
                  </a:txBody>
                  <a:tcPr marL="4464" marR="4464" marT="4464" marB="0" anchor="ctr"/>
                </a:tc>
                <a:tc>
                  <a:txBody>
                    <a:bodyPr/>
                    <a:lstStyle/>
                    <a:p>
                      <a:pPr algn="ctr" fontAlgn="ctr"/>
                      <a:r>
                        <a:rPr lang="en-US" sz="600" u="none" strike="noStrike">
                          <a:effectLst/>
                        </a:rPr>
                        <a:t>12/11/2017</a:t>
                      </a:r>
                      <a:endParaRPr lang="en-US" sz="600" b="0" i="0" u="none" strike="noStrike">
                        <a:solidFill>
                          <a:srgbClr val="000000"/>
                        </a:solidFill>
                        <a:effectLst/>
                        <a:latin typeface="Calibri" panose="020F0502020204030204" pitchFamily="34" charset="0"/>
                      </a:endParaRPr>
                    </a:p>
                  </a:txBody>
                  <a:tcPr marL="4464" marR="4464" marT="4464" marB="0" anchor="ctr"/>
                </a:tc>
                <a:tc>
                  <a:txBody>
                    <a:bodyPr/>
                    <a:lstStyle/>
                    <a:p>
                      <a:pPr algn="ctr" fontAlgn="ctr"/>
                      <a:r>
                        <a:rPr lang="en-US" sz="600" u="none" strike="noStrike">
                          <a:effectLst/>
                        </a:rPr>
                        <a:t>12/11/2016</a:t>
                      </a:r>
                      <a:endParaRPr lang="en-US" sz="600" b="0" i="0" u="none" strike="noStrike">
                        <a:solidFill>
                          <a:srgbClr val="000000"/>
                        </a:solidFill>
                        <a:effectLst/>
                        <a:latin typeface="Calibri" panose="020F0502020204030204" pitchFamily="34" charset="0"/>
                      </a:endParaRPr>
                    </a:p>
                  </a:txBody>
                  <a:tcPr marL="4464" marR="4464" marT="4464" marB="0" anchor="ctr"/>
                </a:tc>
                <a:tc>
                  <a:txBody>
                    <a:bodyPr/>
                    <a:lstStyle/>
                    <a:p>
                      <a:pPr algn="ctr" fontAlgn="ctr"/>
                      <a:r>
                        <a:rPr lang="en-US" sz="600" u="none" strike="noStrike">
                          <a:effectLst/>
                        </a:rPr>
                        <a:t>3/3/2016</a:t>
                      </a:r>
                      <a:endParaRPr lang="en-US" sz="600" b="0" i="0" u="none" strike="noStrike">
                        <a:solidFill>
                          <a:srgbClr val="000000"/>
                        </a:solidFill>
                        <a:effectLst/>
                        <a:latin typeface="Calibri" panose="020F0502020204030204" pitchFamily="34" charset="0"/>
                      </a:endParaRPr>
                    </a:p>
                  </a:txBody>
                  <a:tcPr marL="4464" marR="4464" marT="4464" marB="0" anchor="ctr"/>
                </a:tc>
                <a:tc>
                  <a:txBody>
                    <a:bodyPr/>
                    <a:lstStyle/>
                    <a:p>
                      <a:pPr algn="ctr" fontAlgn="ctr"/>
                      <a:r>
                        <a:rPr lang="en-US" sz="600" u="none" strike="noStrike">
                          <a:effectLst/>
                        </a:rPr>
                        <a:t>Complete</a:t>
                      </a:r>
                      <a:endParaRPr lang="en-US" sz="600" b="0" i="0" u="none" strike="noStrike">
                        <a:solidFill>
                          <a:srgbClr val="000000"/>
                        </a:solidFill>
                        <a:effectLst/>
                        <a:latin typeface="Calibri" panose="020F0502020204030204" pitchFamily="34" charset="0"/>
                      </a:endParaRPr>
                    </a:p>
                  </a:txBody>
                  <a:tcPr marL="4464" marR="4464" marT="4464" marB="0" anchor="ctr"/>
                </a:tc>
                <a:tc>
                  <a:txBody>
                    <a:bodyPr/>
                    <a:lstStyle/>
                    <a:p>
                      <a:pPr algn="ctr" fontAlgn="ctr"/>
                      <a:r>
                        <a:rPr lang="en-US" sz="600" u="none" strike="noStrike">
                          <a:effectLst/>
                        </a:rPr>
                        <a:t>Y</a:t>
                      </a:r>
                      <a:endParaRPr lang="en-US" sz="600" b="0" i="0" u="none" strike="noStrike">
                        <a:solidFill>
                          <a:srgbClr val="000000"/>
                        </a:solidFill>
                        <a:effectLst/>
                        <a:latin typeface="Calibri" panose="020F0502020204030204" pitchFamily="34" charset="0"/>
                      </a:endParaRPr>
                    </a:p>
                  </a:txBody>
                  <a:tcPr marL="4464" marR="4464" marT="4464" marB="0" anchor="ctr"/>
                </a:tc>
                <a:tc>
                  <a:txBody>
                    <a:bodyPr/>
                    <a:lstStyle/>
                    <a:p>
                      <a:pPr algn="ctr" fontAlgn="ctr"/>
                      <a:r>
                        <a:rPr lang="en-US" sz="600" u="none" strike="noStrike">
                          <a:effectLst/>
                        </a:rPr>
                        <a:t>N</a:t>
                      </a:r>
                      <a:endParaRPr lang="en-US" sz="600" b="0" i="0" u="none" strike="noStrike">
                        <a:solidFill>
                          <a:srgbClr val="000000"/>
                        </a:solidFill>
                        <a:effectLst/>
                        <a:latin typeface="Calibri" panose="020F0502020204030204" pitchFamily="34" charset="0"/>
                      </a:endParaRPr>
                    </a:p>
                  </a:txBody>
                  <a:tcPr marL="4464" marR="4464" marT="4464" marB="0" anchor="ctr"/>
                </a:tc>
                <a:tc>
                  <a:txBody>
                    <a:bodyPr/>
                    <a:lstStyle/>
                    <a:p>
                      <a:pPr algn="ctr" fontAlgn="ctr"/>
                      <a:r>
                        <a:rPr lang="en-US" sz="600" u="none" strike="noStrike">
                          <a:effectLst/>
                        </a:rPr>
                        <a:t>Released</a:t>
                      </a:r>
                      <a:endParaRPr lang="en-US" sz="600" b="0" i="0" u="none" strike="noStrike">
                        <a:solidFill>
                          <a:srgbClr val="000000"/>
                        </a:solidFill>
                        <a:effectLst/>
                        <a:latin typeface="Calibri" panose="020F0502020204030204" pitchFamily="34" charset="0"/>
                      </a:endParaRPr>
                    </a:p>
                  </a:txBody>
                  <a:tcPr marL="4464" marR="4464" marT="4464" marB="0" anchor="ctr"/>
                </a:tc>
                <a:tc>
                  <a:txBody>
                    <a:bodyPr/>
                    <a:lstStyle/>
                    <a:p>
                      <a:pPr algn="ctr" fontAlgn="ctr"/>
                      <a:r>
                        <a:rPr lang="en-US" sz="600" u="none" strike="noStrike">
                          <a:effectLst/>
                        </a:rPr>
                        <a:t>Released</a:t>
                      </a:r>
                      <a:endParaRPr lang="en-US" sz="600" b="0" i="0" u="none" strike="noStrike">
                        <a:solidFill>
                          <a:srgbClr val="000000"/>
                        </a:solidFill>
                        <a:effectLst/>
                        <a:latin typeface="Calibri" panose="020F0502020204030204" pitchFamily="34" charset="0"/>
                      </a:endParaRPr>
                    </a:p>
                  </a:txBody>
                  <a:tcPr marL="4464" marR="4464" marT="4464" marB="0" anchor="ctr"/>
                </a:tc>
                <a:tc>
                  <a:txBody>
                    <a:bodyPr/>
                    <a:lstStyle/>
                    <a:p>
                      <a:pPr algn="ctr" fontAlgn="ctr"/>
                      <a:r>
                        <a:rPr lang="en-US" sz="600" u="none" strike="noStrike">
                          <a:effectLst/>
                        </a:rPr>
                        <a:t>Y</a:t>
                      </a:r>
                      <a:endParaRPr lang="en-US" sz="600" b="0" i="0" u="none" strike="noStrike">
                        <a:solidFill>
                          <a:srgbClr val="000000"/>
                        </a:solidFill>
                        <a:effectLst/>
                        <a:latin typeface="Calibri" panose="020F0502020204030204" pitchFamily="34" charset="0"/>
                      </a:endParaRPr>
                    </a:p>
                  </a:txBody>
                  <a:tcPr marL="4464" marR="4464" marT="4464" marB="0" anchor="ctr"/>
                </a:tc>
                <a:tc>
                  <a:txBody>
                    <a:bodyPr/>
                    <a:lstStyle/>
                    <a:p>
                      <a:pPr algn="ctr" fontAlgn="ctr"/>
                      <a:r>
                        <a:rPr lang="en-US" sz="600" u="none" strike="noStrike">
                          <a:effectLst/>
                        </a:rPr>
                        <a:t>Y</a:t>
                      </a:r>
                      <a:endParaRPr lang="en-US" sz="600" b="0" i="0" u="none" strike="noStrike">
                        <a:solidFill>
                          <a:srgbClr val="000000"/>
                        </a:solidFill>
                        <a:effectLst/>
                        <a:latin typeface="Calibri" panose="020F0502020204030204" pitchFamily="34" charset="0"/>
                      </a:endParaRPr>
                    </a:p>
                  </a:txBody>
                  <a:tcPr marL="4464" marR="4464" marT="4464" marB="0" anchor="ctr"/>
                </a:tc>
                <a:tc>
                  <a:txBody>
                    <a:bodyPr/>
                    <a:lstStyle/>
                    <a:p>
                      <a:pPr algn="ctr" fontAlgn="ctr"/>
                      <a:r>
                        <a:rPr lang="en-US" sz="600" u="none" strike="noStrike">
                          <a:effectLst/>
                        </a:rPr>
                        <a:t>N00024-15-C-6222</a:t>
                      </a:r>
                      <a:endParaRPr lang="en-US" sz="600" b="0" i="0" u="none" strike="noStrike">
                        <a:solidFill>
                          <a:srgbClr val="000000"/>
                        </a:solidFill>
                        <a:effectLst/>
                        <a:latin typeface="Calibri" panose="020F0502020204030204" pitchFamily="34" charset="0"/>
                      </a:endParaRPr>
                    </a:p>
                  </a:txBody>
                  <a:tcPr marL="4464" marR="4464" marT="4464" marB="0" anchor="ctr"/>
                </a:tc>
                <a:tc>
                  <a:txBody>
                    <a:bodyPr/>
                    <a:lstStyle/>
                    <a:p>
                      <a:pPr algn="ctr" fontAlgn="ctr"/>
                      <a:r>
                        <a:rPr lang="en-US" sz="600" u="none" strike="noStrike">
                          <a:effectLst/>
                        </a:rPr>
                        <a:t>PZ0001</a:t>
                      </a:r>
                      <a:endParaRPr lang="en-US" sz="600" b="0" i="0" u="none" strike="noStrike">
                        <a:solidFill>
                          <a:srgbClr val="000000"/>
                        </a:solidFill>
                        <a:effectLst/>
                        <a:latin typeface="Calibri" panose="020F0502020204030204" pitchFamily="34" charset="0"/>
                      </a:endParaRPr>
                    </a:p>
                  </a:txBody>
                  <a:tcPr marL="4464" marR="4464" marT="4464" marB="0" anchor="ctr"/>
                </a:tc>
                <a:tc>
                  <a:txBody>
                    <a:bodyPr/>
                    <a:lstStyle/>
                    <a:p>
                      <a:pPr algn="ctr" fontAlgn="ctr"/>
                      <a:r>
                        <a:rPr lang="en-US" sz="600" u="none" strike="noStrike">
                          <a:effectLst/>
                        </a:rPr>
                        <a:t>0010AC</a:t>
                      </a:r>
                      <a:endParaRPr lang="en-US" sz="600" b="0" i="0" u="none" strike="noStrike">
                        <a:solidFill>
                          <a:srgbClr val="000000"/>
                        </a:solidFill>
                        <a:effectLst/>
                        <a:latin typeface="Calibri" panose="020F0502020204030204" pitchFamily="34" charset="0"/>
                      </a:endParaRPr>
                    </a:p>
                  </a:txBody>
                  <a:tcPr marL="4464" marR="4464" marT="4464" marB="0" anchor="ctr"/>
                </a:tc>
              </a:tr>
              <a:tr h="52815">
                <a:tc>
                  <a:txBody>
                    <a:bodyPr/>
                    <a:lstStyle/>
                    <a:p>
                      <a:pPr algn="ctr" fontAlgn="ctr"/>
                      <a:r>
                        <a:rPr lang="en-US" sz="600" u="none" strike="noStrike">
                          <a:effectLst/>
                        </a:rPr>
                        <a:t>00999</a:t>
                      </a:r>
                      <a:endParaRPr lang="en-US" sz="600" b="0" i="0" u="none" strike="noStrike">
                        <a:solidFill>
                          <a:srgbClr val="000000"/>
                        </a:solidFill>
                        <a:effectLst/>
                        <a:latin typeface="Calibri" panose="020F0502020204030204" pitchFamily="34" charset="0"/>
                      </a:endParaRPr>
                    </a:p>
                  </a:txBody>
                  <a:tcPr marL="4464" marR="4464" marT="4464" marB="0" anchor="ctr"/>
                </a:tc>
                <a:tc>
                  <a:txBody>
                    <a:bodyPr/>
                    <a:lstStyle/>
                    <a:p>
                      <a:pPr algn="ctr" fontAlgn="ctr"/>
                      <a:r>
                        <a:rPr lang="en-US" sz="600" u="none" strike="noStrike">
                          <a:effectLst/>
                        </a:rPr>
                        <a:t>794</a:t>
                      </a:r>
                      <a:endParaRPr lang="en-US" sz="600" b="0" i="0" u="none" strike="noStrike">
                        <a:solidFill>
                          <a:srgbClr val="000000"/>
                        </a:solidFill>
                        <a:effectLst/>
                        <a:latin typeface="Calibri" panose="020F0502020204030204" pitchFamily="34" charset="0"/>
                      </a:endParaRPr>
                    </a:p>
                  </a:txBody>
                  <a:tcPr marL="4464" marR="4464" marT="4464" marB="0" anchor="ctr"/>
                </a:tc>
                <a:tc>
                  <a:txBody>
                    <a:bodyPr/>
                    <a:lstStyle/>
                    <a:p>
                      <a:pPr algn="ctr" fontAlgn="ctr"/>
                      <a:r>
                        <a:rPr lang="en-US" sz="600" u="none" strike="noStrike">
                          <a:effectLst/>
                        </a:rPr>
                        <a:t>TI16</a:t>
                      </a:r>
                      <a:endParaRPr lang="en-US" sz="600" b="0" i="0" u="none" strike="noStrike">
                        <a:solidFill>
                          <a:srgbClr val="000000"/>
                        </a:solidFill>
                        <a:effectLst/>
                        <a:latin typeface="Calibri" panose="020F0502020204030204" pitchFamily="34" charset="0"/>
                      </a:endParaRPr>
                    </a:p>
                  </a:txBody>
                  <a:tcPr marL="4464" marR="4464" marT="4464" marB="0" anchor="ctr"/>
                </a:tc>
                <a:tc>
                  <a:txBody>
                    <a:bodyPr/>
                    <a:lstStyle/>
                    <a:p>
                      <a:pPr algn="l" fontAlgn="ctr"/>
                      <a:r>
                        <a:rPr lang="en-US" sz="600" u="none" strike="noStrike">
                          <a:effectLst/>
                        </a:rPr>
                        <a:t>TI16 NewCon ODC Spares</a:t>
                      </a:r>
                      <a:endParaRPr lang="en-US" sz="600" b="0" i="0" u="none" strike="noStrike">
                        <a:solidFill>
                          <a:srgbClr val="000000"/>
                        </a:solidFill>
                        <a:effectLst/>
                        <a:latin typeface="Calibri" panose="020F0502020204030204" pitchFamily="34" charset="0"/>
                      </a:endParaRPr>
                    </a:p>
                  </a:txBody>
                  <a:tcPr marL="4464" marR="4464" marT="4464" marB="0" anchor="ctr"/>
                </a:tc>
                <a:tc>
                  <a:txBody>
                    <a:bodyPr/>
                    <a:lstStyle/>
                    <a:p>
                      <a:pPr algn="ctr" fontAlgn="ctr"/>
                      <a:r>
                        <a:rPr lang="en-US" sz="600" u="none" strike="noStrike">
                          <a:effectLst/>
                        </a:rPr>
                        <a:t>TBD</a:t>
                      </a:r>
                      <a:endParaRPr lang="en-US" sz="600" b="0" i="0" u="none" strike="noStrike">
                        <a:solidFill>
                          <a:srgbClr val="000000"/>
                        </a:solidFill>
                        <a:effectLst/>
                        <a:latin typeface="Calibri" panose="020F0502020204030204" pitchFamily="34" charset="0"/>
                      </a:endParaRPr>
                    </a:p>
                  </a:txBody>
                  <a:tcPr marL="4464" marR="4464" marT="4464" marB="0" anchor="ctr"/>
                </a:tc>
                <a:tc>
                  <a:txBody>
                    <a:bodyPr/>
                    <a:lstStyle/>
                    <a:p>
                      <a:pPr algn="ctr" fontAlgn="ctr"/>
                      <a:r>
                        <a:rPr lang="en-US" sz="600" u="none" strike="noStrike">
                          <a:effectLst/>
                        </a:rPr>
                        <a:t>1/1/2019</a:t>
                      </a:r>
                      <a:endParaRPr lang="en-US" sz="600" b="0" i="0" u="none" strike="noStrike">
                        <a:solidFill>
                          <a:srgbClr val="000000"/>
                        </a:solidFill>
                        <a:effectLst/>
                        <a:latin typeface="Calibri" panose="020F0502020204030204" pitchFamily="34" charset="0"/>
                      </a:endParaRPr>
                    </a:p>
                  </a:txBody>
                  <a:tcPr marL="4464" marR="4464" marT="4464" marB="0" anchor="ctr"/>
                </a:tc>
                <a:tc>
                  <a:txBody>
                    <a:bodyPr/>
                    <a:lstStyle/>
                    <a:p>
                      <a:pPr algn="ctr" fontAlgn="ctr"/>
                      <a:r>
                        <a:rPr lang="en-US" sz="600" u="none" strike="noStrike">
                          <a:effectLst/>
                        </a:rPr>
                        <a:t>1/1/2018</a:t>
                      </a:r>
                      <a:endParaRPr lang="en-US" sz="600" b="0" i="0" u="none" strike="noStrike">
                        <a:solidFill>
                          <a:srgbClr val="000000"/>
                        </a:solidFill>
                        <a:effectLst/>
                        <a:latin typeface="Calibri" panose="020F0502020204030204" pitchFamily="34" charset="0"/>
                      </a:endParaRPr>
                    </a:p>
                  </a:txBody>
                  <a:tcPr marL="4464" marR="4464" marT="4464" marB="0" anchor="ctr"/>
                </a:tc>
                <a:tc>
                  <a:txBody>
                    <a:bodyPr/>
                    <a:lstStyle/>
                    <a:p>
                      <a:pPr algn="ctr" fontAlgn="ctr"/>
                      <a:r>
                        <a:rPr lang="en-US" sz="600" u="none" strike="noStrike">
                          <a:effectLst/>
                        </a:rPr>
                        <a:t>2/1/2017</a:t>
                      </a:r>
                      <a:endParaRPr lang="en-US" sz="600" b="0" i="0" u="none" strike="noStrike">
                        <a:solidFill>
                          <a:srgbClr val="000000"/>
                        </a:solidFill>
                        <a:effectLst/>
                        <a:latin typeface="Calibri" panose="020F0502020204030204" pitchFamily="34" charset="0"/>
                      </a:endParaRPr>
                    </a:p>
                  </a:txBody>
                  <a:tcPr marL="4464" marR="4464" marT="4464" marB="0" anchor="ctr"/>
                </a:tc>
                <a:tc>
                  <a:txBody>
                    <a:bodyPr/>
                    <a:lstStyle/>
                    <a:p>
                      <a:pPr algn="ctr" fontAlgn="ctr"/>
                      <a:r>
                        <a:rPr lang="en-US" sz="600" u="none" strike="noStrike">
                          <a:effectLst/>
                        </a:rPr>
                        <a:t>2/16/2017</a:t>
                      </a:r>
                      <a:endParaRPr lang="en-US" sz="600" b="0" i="0" u="none" strike="noStrike">
                        <a:solidFill>
                          <a:srgbClr val="000000"/>
                        </a:solidFill>
                        <a:effectLst/>
                        <a:latin typeface="Calibri" panose="020F0502020204030204" pitchFamily="34" charset="0"/>
                      </a:endParaRPr>
                    </a:p>
                  </a:txBody>
                  <a:tcPr marL="4464" marR="4464" marT="4464" marB="0" anchor="ctr"/>
                </a:tc>
                <a:tc>
                  <a:txBody>
                    <a:bodyPr/>
                    <a:lstStyle/>
                    <a:p>
                      <a:pPr algn="ctr" fontAlgn="ctr"/>
                      <a:r>
                        <a:rPr lang="en-US" sz="600" u="none" strike="noStrike">
                          <a:effectLst/>
                        </a:rPr>
                        <a:t>N</a:t>
                      </a:r>
                      <a:endParaRPr lang="en-US" sz="600" b="0" i="0" u="none" strike="noStrike">
                        <a:solidFill>
                          <a:srgbClr val="000000"/>
                        </a:solidFill>
                        <a:effectLst/>
                        <a:latin typeface="Calibri" panose="020F0502020204030204" pitchFamily="34" charset="0"/>
                      </a:endParaRPr>
                    </a:p>
                  </a:txBody>
                  <a:tcPr marL="4464" marR="4464" marT="4464" marB="0" anchor="ctr"/>
                </a:tc>
                <a:tc>
                  <a:txBody>
                    <a:bodyPr/>
                    <a:lstStyle/>
                    <a:p>
                      <a:pPr algn="ctr" fontAlgn="ctr"/>
                      <a:r>
                        <a:rPr lang="en-US" sz="600" u="none" strike="noStrike">
                          <a:effectLst/>
                        </a:rPr>
                        <a:t>N</a:t>
                      </a:r>
                      <a:endParaRPr lang="en-US" sz="600" b="0" i="0" u="none" strike="noStrike">
                        <a:solidFill>
                          <a:srgbClr val="000000"/>
                        </a:solidFill>
                        <a:effectLst/>
                        <a:latin typeface="Calibri" panose="020F0502020204030204" pitchFamily="34" charset="0"/>
                      </a:endParaRPr>
                    </a:p>
                  </a:txBody>
                  <a:tcPr marL="4464" marR="4464" marT="4464" marB="0" anchor="ctr"/>
                </a:tc>
                <a:tc>
                  <a:txBody>
                    <a:bodyPr/>
                    <a:lstStyle/>
                    <a:p>
                      <a:pPr algn="ctr" fontAlgn="ctr"/>
                      <a:r>
                        <a:rPr lang="en-US" sz="600" u="none" strike="noStrike">
                          <a:effectLst/>
                        </a:rPr>
                        <a:t>Released</a:t>
                      </a:r>
                      <a:endParaRPr lang="en-US" sz="600" b="0" i="0" u="none" strike="noStrike">
                        <a:solidFill>
                          <a:srgbClr val="000000"/>
                        </a:solidFill>
                        <a:effectLst/>
                        <a:latin typeface="Calibri" panose="020F0502020204030204" pitchFamily="34" charset="0"/>
                      </a:endParaRPr>
                    </a:p>
                  </a:txBody>
                  <a:tcPr marL="4464" marR="4464" marT="4464" marB="0" anchor="ctr"/>
                </a:tc>
                <a:tc>
                  <a:txBody>
                    <a:bodyPr/>
                    <a:lstStyle/>
                    <a:p>
                      <a:pPr algn="ctr" fontAlgn="ctr"/>
                      <a:r>
                        <a:rPr lang="en-US" sz="600" u="none" strike="noStrike">
                          <a:effectLst/>
                        </a:rPr>
                        <a:t>Pre-Rel</a:t>
                      </a:r>
                      <a:endParaRPr lang="en-US" sz="600" b="0" i="0" u="none" strike="noStrike">
                        <a:solidFill>
                          <a:srgbClr val="000000"/>
                        </a:solidFill>
                        <a:effectLst/>
                        <a:latin typeface="Calibri" panose="020F0502020204030204" pitchFamily="34" charset="0"/>
                      </a:endParaRPr>
                    </a:p>
                  </a:txBody>
                  <a:tcPr marL="4464" marR="4464" marT="4464" marB="0" anchor="ctr"/>
                </a:tc>
                <a:tc>
                  <a:txBody>
                    <a:bodyPr/>
                    <a:lstStyle/>
                    <a:p>
                      <a:pPr algn="ctr" fontAlgn="ctr"/>
                      <a:r>
                        <a:rPr lang="en-US" sz="600" u="none" strike="noStrike">
                          <a:effectLst/>
                        </a:rPr>
                        <a:t>N</a:t>
                      </a:r>
                      <a:endParaRPr lang="en-US" sz="600" b="0" i="0" u="none" strike="noStrike">
                        <a:solidFill>
                          <a:srgbClr val="000000"/>
                        </a:solidFill>
                        <a:effectLst/>
                        <a:latin typeface="Calibri" panose="020F0502020204030204" pitchFamily="34" charset="0"/>
                      </a:endParaRPr>
                    </a:p>
                  </a:txBody>
                  <a:tcPr marL="4464" marR="4464" marT="4464" marB="0" anchor="ctr"/>
                </a:tc>
                <a:tc>
                  <a:txBody>
                    <a:bodyPr/>
                    <a:lstStyle/>
                    <a:p>
                      <a:pPr algn="ctr" fontAlgn="ctr"/>
                      <a:r>
                        <a:rPr lang="en-US" sz="600" u="none" strike="noStrike">
                          <a:effectLst/>
                        </a:rPr>
                        <a:t>N</a:t>
                      </a:r>
                      <a:endParaRPr lang="en-US" sz="600" b="0" i="0" u="none" strike="noStrike">
                        <a:solidFill>
                          <a:srgbClr val="000000"/>
                        </a:solidFill>
                        <a:effectLst/>
                        <a:latin typeface="Calibri" panose="020F0502020204030204" pitchFamily="34" charset="0"/>
                      </a:endParaRPr>
                    </a:p>
                  </a:txBody>
                  <a:tcPr marL="4464" marR="4464" marT="4464" marB="0" anchor="ctr"/>
                </a:tc>
                <a:tc>
                  <a:txBody>
                    <a:bodyPr/>
                    <a:lstStyle/>
                    <a:p>
                      <a:pPr algn="ctr" fontAlgn="ctr"/>
                      <a:r>
                        <a:rPr lang="en-US" sz="600" u="none" strike="noStrike">
                          <a:effectLst/>
                        </a:rPr>
                        <a:t>N00024-15-C-6222</a:t>
                      </a:r>
                      <a:endParaRPr lang="en-US" sz="600" b="0" i="0" u="none" strike="noStrike">
                        <a:solidFill>
                          <a:srgbClr val="000000"/>
                        </a:solidFill>
                        <a:effectLst/>
                        <a:latin typeface="Calibri" panose="020F0502020204030204" pitchFamily="34" charset="0"/>
                      </a:endParaRPr>
                    </a:p>
                  </a:txBody>
                  <a:tcPr marL="4464" marR="4464" marT="4464" marB="0" anchor="ctr"/>
                </a:tc>
                <a:tc>
                  <a:txBody>
                    <a:bodyPr/>
                    <a:lstStyle/>
                    <a:p>
                      <a:pPr algn="ctr" fontAlgn="ctr"/>
                      <a:r>
                        <a:rPr lang="en-US" sz="600" u="none" strike="noStrike">
                          <a:effectLst/>
                        </a:rPr>
                        <a:t>PZ0001</a:t>
                      </a:r>
                      <a:endParaRPr lang="en-US" sz="600" b="0" i="0" u="none" strike="noStrike">
                        <a:solidFill>
                          <a:srgbClr val="000000"/>
                        </a:solidFill>
                        <a:effectLst/>
                        <a:latin typeface="Calibri" panose="020F0502020204030204" pitchFamily="34" charset="0"/>
                      </a:endParaRPr>
                    </a:p>
                  </a:txBody>
                  <a:tcPr marL="4464" marR="4464" marT="4464" marB="0" anchor="ctr"/>
                </a:tc>
                <a:tc>
                  <a:txBody>
                    <a:bodyPr/>
                    <a:lstStyle/>
                    <a:p>
                      <a:pPr algn="ctr" fontAlgn="ctr"/>
                      <a:r>
                        <a:rPr lang="en-US" sz="600" u="none" strike="noStrike">
                          <a:effectLst/>
                        </a:rPr>
                        <a:t>0203AD</a:t>
                      </a:r>
                      <a:endParaRPr lang="en-US" sz="600" b="0" i="0" u="none" strike="noStrike">
                        <a:solidFill>
                          <a:srgbClr val="000000"/>
                        </a:solidFill>
                        <a:effectLst/>
                        <a:latin typeface="Calibri" panose="020F0502020204030204" pitchFamily="34" charset="0"/>
                      </a:endParaRPr>
                    </a:p>
                  </a:txBody>
                  <a:tcPr marL="4464" marR="4464" marT="4464" marB="0" anchor="ctr"/>
                </a:tc>
              </a:tr>
              <a:tr h="52815">
                <a:tc>
                  <a:txBody>
                    <a:bodyPr/>
                    <a:lstStyle/>
                    <a:p>
                      <a:pPr algn="ctr" fontAlgn="ctr"/>
                      <a:r>
                        <a:rPr lang="en-US" sz="600" u="none" strike="noStrike">
                          <a:effectLst/>
                        </a:rPr>
                        <a:t>00865</a:t>
                      </a:r>
                      <a:endParaRPr lang="en-US" sz="600" b="0" i="0" u="none" strike="noStrike">
                        <a:solidFill>
                          <a:srgbClr val="000000"/>
                        </a:solidFill>
                        <a:effectLst/>
                        <a:latin typeface="Calibri" panose="020F0502020204030204" pitchFamily="34" charset="0"/>
                      </a:endParaRPr>
                    </a:p>
                  </a:txBody>
                  <a:tcPr marL="4464" marR="4464" marT="4464" marB="0" anchor="ctr"/>
                </a:tc>
                <a:tc>
                  <a:txBody>
                    <a:bodyPr/>
                    <a:lstStyle/>
                    <a:p>
                      <a:pPr algn="ctr" fontAlgn="ctr"/>
                      <a:r>
                        <a:rPr lang="en-US" sz="600" u="none" strike="noStrike">
                          <a:effectLst/>
                        </a:rPr>
                        <a:t>794</a:t>
                      </a:r>
                      <a:endParaRPr lang="en-US" sz="600" b="0" i="0" u="none" strike="noStrike">
                        <a:solidFill>
                          <a:srgbClr val="000000"/>
                        </a:solidFill>
                        <a:effectLst/>
                        <a:latin typeface="Calibri" panose="020F0502020204030204" pitchFamily="34" charset="0"/>
                      </a:endParaRPr>
                    </a:p>
                  </a:txBody>
                  <a:tcPr marL="4464" marR="4464" marT="4464" marB="0" anchor="ctr"/>
                </a:tc>
                <a:tc>
                  <a:txBody>
                    <a:bodyPr/>
                    <a:lstStyle/>
                    <a:p>
                      <a:pPr algn="ctr" fontAlgn="ctr"/>
                      <a:r>
                        <a:rPr lang="en-US" sz="600" u="none" strike="noStrike">
                          <a:effectLst/>
                        </a:rPr>
                        <a:t>TI16</a:t>
                      </a:r>
                      <a:endParaRPr lang="en-US" sz="600" b="0" i="0" u="none" strike="noStrike">
                        <a:solidFill>
                          <a:srgbClr val="000000"/>
                        </a:solidFill>
                        <a:effectLst/>
                        <a:latin typeface="Calibri" panose="020F0502020204030204" pitchFamily="34" charset="0"/>
                      </a:endParaRPr>
                    </a:p>
                  </a:txBody>
                  <a:tcPr marL="4464" marR="4464" marT="4464" marB="0" anchor="ctr"/>
                </a:tc>
                <a:tc>
                  <a:txBody>
                    <a:bodyPr/>
                    <a:lstStyle/>
                    <a:p>
                      <a:pPr algn="l" fontAlgn="ctr"/>
                      <a:r>
                        <a:rPr lang="en-US" sz="600" u="none" strike="noStrike">
                          <a:effectLst/>
                        </a:rPr>
                        <a:t>TI16 NewCon Spares (OBRP)</a:t>
                      </a:r>
                      <a:endParaRPr lang="en-US" sz="600" b="0" i="0" u="none" strike="noStrike">
                        <a:solidFill>
                          <a:srgbClr val="000000"/>
                        </a:solidFill>
                        <a:effectLst/>
                        <a:latin typeface="Calibri" panose="020F0502020204030204" pitchFamily="34" charset="0"/>
                      </a:endParaRPr>
                    </a:p>
                  </a:txBody>
                  <a:tcPr marL="4464" marR="4464" marT="4464" marB="0" anchor="ctr"/>
                </a:tc>
                <a:tc>
                  <a:txBody>
                    <a:bodyPr/>
                    <a:lstStyle/>
                    <a:p>
                      <a:pPr algn="ctr" fontAlgn="ctr"/>
                      <a:r>
                        <a:rPr lang="en-US" sz="600" u="none" strike="noStrike">
                          <a:effectLst/>
                        </a:rPr>
                        <a:t>TBD</a:t>
                      </a:r>
                      <a:endParaRPr lang="en-US" sz="600" b="0" i="0" u="none" strike="noStrike">
                        <a:solidFill>
                          <a:srgbClr val="000000"/>
                        </a:solidFill>
                        <a:effectLst/>
                        <a:latin typeface="Calibri" panose="020F0502020204030204" pitchFamily="34" charset="0"/>
                      </a:endParaRPr>
                    </a:p>
                  </a:txBody>
                  <a:tcPr marL="4464" marR="4464" marT="4464" marB="0" anchor="ctr"/>
                </a:tc>
                <a:tc>
                  <a:txBody>
                    <a:bodyPr/>
                    <a:lstStyle/>
                    <a:p>
                      <a:pPr algn="ctr" fontAlgn="ctr"/>
                      <a:r>
                        <a:rPr lang="en-US" sz="600" u="none" strike="noStrike">
                          <a:effectLst/>
                        </a:rPr>
                        <a:t>1/1/2019</a:t>
                      </a:r>
                      <a:endParaRPr lang="en-US" sz="600" b="0" i="0" u="none" strike="noStrike">
                        <a:solidFill>
                          <a:srgbClr val="000000"/>
                        </a:solidFill>
                        <a:effectLst/>
                        <a:latin typeface="Calibri" panose="020F0502020204030204" pitchFamily="34" charset="0"/>
                      </a:endParaRPr>
                    </a:p>
                  </a:txBody>
                  <a:tcPr marL="4464" marR="4464" marT="4464" marB="0" anchor="ctr"/>
                </a:tc>
                <a:tc>
                  <a:txBody>
                    <a:bodyPr/>
                    <a:lstStyle/>
                    <a:p>
                      <a:pPr algn="ctr" fontAlgn="ctr"/>
                      <a:r>
                        <a:rPr lang="en-US" sz="600" u="none" strike="noStrike">
                          <a:effectLst/>
                        </a:rPr>
                        <a:t>1/1/2018</a:t>
                      </a:r>
                      <a:endParaRPr lang="en-US" sz="600" b="0" i="0" u="none" strike="noStrike">
                        <a:solidFill>
                          <a:srgbClr val="000000"/>
                        </a:solidFill>
                        <a:effectLst/>
                        <a:latin typeface="Calibri" panose="020F0502020204030204" pitchFamily="34" charset="0"/>
                      </a:endParaRPr>
                    </a:p>
                  </a:txBody>
                  <a:tcPr marL="4464" marR="4464" marT="4464" marB="0" anchor="ctr"/>
                </a:tc>
                <a:tc>
                  <a:txBody>
                    <a:bodyPr/>
                    <a:lstStyle/>
                    <a:p>
                      <a:pPr algn="ctr" fontAlgn="ctr"/>
                      <a:r>
                        <a:rPr lang="en-US" sz="600" u="none" strike="noStrike">
                          <a:effectLst/>
                        </a:rPr>
                        <a:t>2/1/2017</a:t>
                      </a:r>
                      <a:endParaRPr lang="en-US" sz="600" b="0" i="0" u="none" strike="noStrike">
                        <a:solidFill>
                          <a:srgbClr val="000000"/>
                        </a:solidFill>
                        <a:effectLst/>
                        <a:latin typeface="Calibri" panose="020F0502020204030204" pitchFamily="34" charset="0"/>
                      </a:endParaRPr>
                    </a:p>
                  </a:txBody>
                  <a:tcPr marL="4464" marR="4464" marT="4464" marB="0" anchor="ctr"/>
                </a:tc>
                <a:tc>
                  <a:txBody>
                    <a:bodyPr/>
                    <a:lstStyle/>
                    <a:p>
                      <a:pPr algn="ctr" fontAlgn="ctr"/>
                      <a:r>
                        <a:rPr lang="en-US" sz="600" u="none" strike="noStrike">
                          <a:effectLst/>
                        </a:rPr>
                        <a:t>2/16/2017</a:t>
                      </a:r>
                      <a:endParaRPr lang="en-US" sz="600" b="0" i="0" u="none" strike="noStrike">
                        <a:solidFill>
                          <a:srgbClr val="000000"/>
                        </a:solidFill>
                        <a:effectLst/>
                        <a:latin typeface="Calibri" panose="020F0502020204030204" pitchFamily="34" charset="0"/>
                      </a:endParaRPr>
                    </a:p>
                  </a:txBody>
                  <a:tcPr marL="4464" marR="4464" marT="4464" marB="0" anchor="ctr"/>
                </a:tc>
                <a:tc>
                  <a:txBody>
                    <a:bodyPr/>
                    <a:lstStyle/>
                    <a:p>
                      <a:pPr algn="ctr" fontAlgn="ctr"/>
                      <a:r>
                        <a:rPr lang="en-US" sz="600" u="none" strike="noStrike">
                          <a:effectLst/>
                        </a:rPr>
                        <a:t>N</a:t>
                      </a:r>
                      <a:endParaRPr lang="en-US" sz="600" b="0" i="0" u="none" strike="noStrike">
                        <a:solidFill>
                          <a:srgbClr val="000000"/>
                        </a:solidFill>
                        <a:effectLst/>
                        <a:latin typeface="Calibri" panose="020F0502020204030204" pitchFamily="34" charset="0"/>
                      </a:endParaRPr>
                    </a:p>
                  </a:txBody>
                  <a:tcPr marL="4464" marR="4464" marT="4464" marB="0" anchor="ctr"/>
                </a:tc>
                <a:tc>
                  <a:txBody>
                    <a:bodyPr/>
                    <a:lstStyle/>
                    <a:p>
                      <a:pPr algn="ctr" fontAlgn="ctr"/>
                      <a:r>
                        <a:rPr lang="en-US" sz="600" u="none" strike="noStrike">
                          <a:effectLst/>
                        </a:rPr>
                        <a:t>N</a:t>
                      </a:r>
                      <a:endParaRPr lang="en-US" sz="600" b="0" i="0" u="none" strike="noStrike">
                        <a:solidFill>
                          <a:srgbClr val="000000"/>
                        </a:solidFill>
                        <a:effectLst/>
                        <a:latin typeface="Calibri" panose="020F0502020204030204" pitchFamily="34" charset="0"/>
                      </a:endParaRPr>
                    </a:p>
                  </a:txBody>
                  <a:tcPr marL="4464" marR="4464" marT="4464" marB="0" anchor="ctr"/>
                </a:tc>
                <a:tc>
                  <a:txBody>
                    <a:bodyPr/>
                    <a:lstStyle/>
                    <a:p>
                      <a:pPr algn="ctr" fontAlgn="ctr"/>
                      <a:r>
                        <a:rPr lang="en-US" sz="600" u="none" strike="noStrike">
                          <a:effectLst/>
                        </a:rPr>
                        <a:t>Released</a:t>
                      </a:r>
                      <a:endParaRPr lang="en-US" sz="600" b="0" i="0" u="none" strike="noStrike">
                        <a:solidFill>
                          <a:srgbClr val="000000"/>
                        </a:solidFill>
                        <a:effectLst/>
                        <a:latin typeface="Calibri" panose="020F0502020204030204" pitchFamily="34" charset="0"/>
                      </a:endParaRPr>
                    </a:p>
                  </a:txBody>
                  <a:tcPr marL="4464" marR="4464" marT="4464" marB="0" anchor="ctr"/>
                </a:tc>
                <a:tc>
                  <a:txBody>
                    <a:bodyPr/>
                    <a:lstStyle/>
                    <a:p>
                      <a:pPr algn="ctr" fontAlgn="ctr"/>
                      <a:r>
                        <a:rPr lang="en-US" sz="600" u="none" strike="noStrike">
                          <a:effectLst/>
                        </a:rPr>
                        <a:t>Pre-Rel</a:t>
                      </a:r>
                      <a:endParaRPr lang="en-US" sz="600" b="0" i="0" u="none" strike="noStrike">
                        <a:solidFill>
                          <a:srgbClr val="000000"/>
                        </a:solidFill>
                        <a:effectLst/>
                        <a:latin typeface="Calibri" panose="020F0502020204030204" pitchFamily="34" charset="0"/>
                      </a:endParaRPr>
                    </a:p>
                  </a:txBody>
                  <a:tcPr marL="4464" marR="4464" marT="4464" marB="0" anchor="ctr"/>
                </a:tc>
                <a:tc>
                  <a:txBody>
                    <a:bodyPr/>
                    <a:lstStyle/>
                    <a:p>
                      <a:pPr algn="ctr" fontAlgn="ctr"/>
                      <a:r>
                        <a:rPr lang="en-US" sz="600" u="none" strike="noStrike">
                          <a:effectLst/>
                        </a:rPr>
                        <a:t>N</a:t>
                      </a:r>
                      <a:endParaRPr lang="en-US" sz="600" b="0" i="0" u="none" strike="noStrike">
                        <a:solidFill>
                          <a:srgbClr val="000000"/>
                        </a:solidFill>
                        <a:effectLst/>
                        <a:latin typeface="Calibri" panose="020F0502020204030204" pitchFamily="34" charset="0"/>
                      </a:endParaRPr>
                    </a:p>
                  </a:txBody>
                  <a:tcPr marL="4464" marR="4464" marT="4464" marB="0" anchor="ctr"/>
                </a:tc>
                <a:tc>
                  <a:txBody>
                    <a:bodyPr/>
                    <a:lstStyle/>
                    <a:p>
                      <a:pPr algn="ctr" fontAlgn="ctr"/>
                      <a:r>
                        <a:rPr lang="en-US" sz="600" u="none" strike="noStrike">
                          <a:effectLst/>
                        </a:rPr>
                        <a:t>N</a:t>
                      </a:r>
                      <a:endParaRPr lang="en-US" sz="600" b="0" i="0" u="none" strike="noStrike">
                        <a:solidFill>
                          <a:srgbClr val="000000"/>
                        </a:solidFill>
                        <a:effectLst/>
                        <a:latin typeface="Calibri" panose="020F0502020204030204" pitchFamily="34" charset="0"/>
                      </a:endParaRPr>
                    </a:p>
                  </a:txBody>
                  <a:tcPr marL="4464" marR="4464" marT="4464" marB="0" anchor="ctr"/>
                </a:tc>
                <a:tc>
                  <a:txBody>
                    <a:bodyPr/>
                    <a:lstStyle/>
                    <a:p>
                      <a:pPr algn="ctr" fontAlgn="ctr"/>
                      <a:r>
                        <a:rPr lang="en-US" sz="600" u="none" strike="noStrike">
                          <a:effectLst/>
                        </a:rPr>
                        <a:t>N00024-15-C-6222</a:t>
                      </a:r>
                      <a:endParaRPr lang="en-US" sz="600" b="0" i="0" u="none" strike="noStrike">
                        <a:solidFill>
                          <a:srgbClr val="000000"/>
                        </a:solidFill>
                        <a:effectLst/>
                        <a:latin typeface="Calibri" panose="020F0502020204030204" pitchFamily="34" charset="0"/>
                      </a:endParaRPr>
                    </a:p>
                  </a:txBody>
                  <a:tcPr marL="4464" marR="4464" marT="4464" marB="0" anchor="ctr"/>
                </a:tc>
                <a:tc>
                  <a:txBody>
                    <a:bodyPr/>
                    <a:lstStyle/>
                    <a:p>
                      <a:pPr algn="ctr" fontAlgn="ctr"/>
                      <a:r>
                        <a:rPr lang="en-US" sz="600" u="none" strike="noStrike">
                          <a:effectLst/>
                        </a:rPr>
                        <a:t>P00012</a:t>
                      </a:r>
                      <a:endParaRPr lang="en-US" sz="600" b="0" i="0" u="none" strike="noStrike">
                        <a:solidFill>
                          <a:srgbClr val="000000"/>
                        </a:solidFill>
                        <a:effectLst/>
                        <a:latin typeface="Calibri" panose="020F0502020204030204" pitchFamily="34" charset="0"/>
                      </a:endParaRPr>
                    </a:p>
                  </a:txBody>
                  <a:tcPr marL="4464" marR="4464" marT="4464" marB="0" anchor="ctr"/>
                </a:tc>
                <a:tc>
                  <a:txBody>
                    <a:bodyPr/>
                    <a:lstStyle/>
                    <a:p>
                      <a:pPr algn="ctr" fontAlgn="ctr"/>
                      <a:r>
                        <a:rPr lang="en-US" sz="600" u="none" strike="noStrike" dirty="0">
                          <a:effectLst/>
                        </a:rPr>
                        <a:t>0010AE</a:t>
                      </a:r>
                      <a:endParaRPr lang="en-US" sz="600" b="0" i="0" u="none" strike="noStrike" dirty="0">
                        <a:solidFill>
                          <a:srgbClr val="000000"/>
                        </a:solidFill>
                        <a:effectLst/>
                        <a:latin typeface="Calibri" panose="020F0502020204030204" pitchFamily="34" charset="0"/>
                      </a:endParaRPr>
                    </a:p>
                  </a:txBody>
                  <a:tcPr marL="4464" marR="4464" marT="4464" marB="0" anchor="ctr"/>
                </a:tc>
              </a:tr>
            </a:tbl>
          </a:graphicData>
        </a:graphic>
      </p:graphicFrame>
      <p:sp>
        <p:nvSpPr>
          <p:cNvPr id="30" name="Rounded Rectangle 29"/>
          <p:cNvSpPr/>
          <p:nvPr/>
        </p:nvSpPr>
        <p:spPr>
          <a:xfrm>
            <a:off x="992722" y="3546443"/>
            <a:ext cx="173365" cy="167640"/>
          </a:xfrm>
          <a:prstGeom prst="roundRect">
            <a:avLst/>
          </a:prstGeom>
          <a:solidFill>
            <a:schemeClr val="bg1"/>
          </a:solidFill>
          <a:ln>
            <a:solidFill>
              <a:srgbClr val="00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ounded Rectangle 92"/>
          <p:cNvSpPr/>
          <p:nvPr/>
        </p:nvSpPr>
        <p:spPr>
          <a:xfrm>
            <a:off x="992722" y="3159624"/>
            <a:ext cx="173365" cy="167640"/>
          </a:xfrm>
          <a:prstGeom prst="roundRect">
            <a:avLst/>
          </a:prstGeom>
          <a:solidFill>
            <a:schemeClr val="bg1"/>
          </a:solidFill>
          <a:ln>
            <a:solidFill>
              <a:srgbClr val="00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ounded Rectangle 93"/>
          <p:cNvSpPr/>
          <p:nvPr/>
        </p:nvSpPr>
        <p:spPr>
          <a:xfrm>
            <a:off x="992722" y="2977321"/>
            <a:ext cx="173365" cy="167640"/>
          </a:xfrm>
          <a:prstGeom prst="roundRect">
            <a:avLst/>
          </a:prstGeom>
          <a:solidFill>
            <a:schemeClr val="bg1"/>
          </a:solidFill>
          <a:ln>
            <a:solidFill>
              <a:srgbClr val="00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ounded Rectangle 94"/>
          <p:cNvSpPr/>
          <p:nvPr/>
        </p:nvSpPr>
        <p:spPr>
          <a:xfrm>
            <a:off x="992722" y="2795018"/>
            <a:ext cx="173365" cy="167640"/>
          </a:xfrm>
          <a:prstGeom prst="roundRect">
            <a:avLst/>
          </a:prstGeom>
          <a:solidFill>
            <a:schemeClr val="bg1"/>
          </a:solidFill>
          <a:ln>
            <a:solidFill>
              <a:srgbClr val="00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4432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mn-lt"/>
              </a:rPr>
              <a:t>PCD </a:t>
            </a:r>
            <a:r>
              <a:rPr lang="en-US" sz="3600" dirty="0" smtClean="0">
                <a:latin typeface="+mn-lt"/>
              </a:rPr>
              <a:t>Tracking Data </a:t>
            </a:r>
            <a:r>
              <a:rPr lang="en-US" sz="3600" dirty="0" smtClean="0">
                <a:latin typeface="+mn-lt"/>
              </a:rPr>
              <a:t>Entry/Review</a:t>
            </a:r>
            <a:endParaRPr lang="en-US" sz="3600" dirty="0">
              <a:latin typeface="+mn-lt"/>
            </a:endParaRPr>
          </a:p>
        </p:txBody>
      </p:sp>
      <p:sp>
        <p:nvSpPr>
          <p:cNvPr id="4" name="Rectangle 3"/>
          <p:cNvSpPr/>
          <p:nvPr/>
        </p:nvSpPr>
        <p:spPr>
          <a:xfrm>
            <a:off x="736257" y="1845570"/>
            <a:ext cx="7592403" cy="46771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5" name="TextBox 4"/>
          <p:cNvSpPr txBox="1"/>
          <p:nvPr/>
        </p:nvSpPr>
        <p:spPr>
          <a:xfrm>
            <a:off x="822235" y="1922280"/>
            <a:ext cx="609601" cy="307777"/>
          </a:xfrm>
          <a:prstGeom prst="rect">
            <a:avLst/>
          </a:prstGeom>
          <a:solidFill>
            <a:schemeClr val="accent1">
              <a:lumMod val="20000"/>
              <a:lumOff val="80000"/>
            </a:schemeClr>
          </a:solidFill>
        </p:spPr>
        <p:txBody>
          <a:bodyPr wrap="square" rtlCol="0">
            <a:spAutoFit/>
          </a:bodyPr>
          <a:lstStyle/>
          <a:p>
            <a:pPr fontAlgn="auto">
              <a:spcBef>
                <a:spcPts val="0"/>
              </a:spcBef>
              <a:spcAft>
                <a:spcPts val="0"/>
              </a:spcAft>
            </a:pPr>
            <a:r>
              <a:rPr lang="en-US" sz="1400" b="0" dirty="0" err="1" smtClean="0">
                <a:solidFill>
                  <a:prstClr val="black"/>
                </a:solidFill>
                <a:latin typeface="Calibri" panose="020F0502020204030204"/>
                <a:ea typeface="+mn-ea"/>
              </a:rPr>
              <a:t>RecID</a:t>
            </a:r>
            <a:endParaRPr lang="en-US" sz="1400" b="0" dirty="0">
              <a:solidFill>
                <a:prstClr val="black"/>
              </a:solidFill>
              <a:latin typeface="Calibri" panose="020F0502020204030204"/>
              <a:ea typeface="+mn-ea"/>
            </a:endParaRPr>
          </a:p>
        </p:txBody>
      </p:sp>
      <p:sp>
        <p:nvSpPr>
          <p:cNvPr id="9" name="Rectangle 8"/>
          <p:cNvSpPr/>
          <p:nvPr/>
        </p:nvSpPr>
        <p:spPr>
          <a:xfrm>
            <a:off x="1431472" y="2015100"/>
            <a:ext cx="725714" cy="13788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050" b="0" dirty="0" smtClean="0">
                <a:solidFill>
                  <a:prstClr val="black"/>
                </a:solidFill>
              </a:rPr>
              <a:t>00999</a:t>
            </a:r>
            <a:endParaRPr lang="en-US" sz="1050" b="0" dirty="0">
              <a:solidFill>
                <a:prstClr val="black"/>
              </a:solidFill>
            </a:endParaRPr>
          </a:p>
        </p:txBody>
      </p:sp>
      <p:sp>
        <p:nvSpPr>
          <p:cNvPr id="10" name="TextBox 9"/>
          <p:cNvSpPr txBox="1"/>
          <p:nvPr/>
        </p:nvSpPr>
        <p:spPr>
          <a:xfrm>
            <a:off x="2427513" y="1922280"/>
            <a:ext cx="805543" cy="307777"/>
          </a:xfrm>
          <a:prstGeom prst="rect">
            <a:avLst/>
          </a:prstGeom>
          <a:solidFill>
            <a:schemeClr val="accent1">
              <a:lumMod val="20000"/>
              <a:lumOff val="80000"/>
            </a:schemeClr>
          </a:solidFill>
        </p:spPr>
        <p:txBody>
          <a:bodyPr wrap="square" rtlCol="0">
            <a:spAutoFit/>
          </a:bodyPr>
          <a:lstStyle/>
          <a:p>
            <a:pPr fontAlgn="auto">
              <a:spcBef>
                <a:spcPts val="0"/>
              </a:spcBef>
              <a:spcAft>
                <a:spcPts val="0"/>
              </a:spcAft>
            </a:pPr>
            <a:r>
              <a:rPr lang="en-US" sz="1400" b="0" dirty="0" smtClean="0">
                <a:solidFill>
                  <a:prstClr val="black"/>
                </a:solidFill>
                <a:latin typeface="Calibri" panose="020F0502020204030204"/>
                <a:ea typeface="+mn-ea"/>
              </a:rPr>
              <a:t>Subject</a:t>
            </a:r>
            <a:endParaRPr lang="en-US" sz="1400" b="0" dirty="0">
              <a:solidFill>
                <a:prstClr val="black"/>
              </a:solidFill>
              <a:latin typeface="Calibri" panose="020F0502020204030204"/>
              <a:ea typeface="+mn-ea"/>
            </a:endParaRPr>
          </a:p>
        </p:txBody>
      </p:sp>
      <p:sp>
        <p:nvSpPr>
          <p:cNvPr id="11" name="Rectangle 10"/>
          <p:cNvSpPr/>
          <p:nvPr/>
        </p:nvSpPr>
        <p:spPr>
          <a:xfrm>
            <a:off x="3160482" y="2003210"/>
            <a:ext cx="2248002" cy="1497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it-IT" sz="1050" b="0" dirty="0">
                <a:solidFill>
                  <a:prstClr val="black"/>
                </a:solidFill>
              </a:rPr>
              <a:t>VA Class (New Con) Delta </a:t>
            </a:r>
            <a:r>
              <a:rPr lang="it-IT" sz="1050" b="0" dirty="0" smtClean="0">
                <a:solidFill>
                  <a:prstClr val="black"/>
                </a:solidFill>
              </a:rPr>
              <a:t>Spares</a:t>
            </a:r>
            <a:endParaRPr lang="en-US" sz="1050" b="0" dirty="0">
              <a:solidFill>
                <a:prstClr val="black"/>
              </a:solidFill>
            </a:endParaRPr>
          </a:p>
        </p:txBody>
      </p:sp>
      <p:sp>
        <p:nvSpPr>
          <p:cNvPr id="13" name="TextBox 12"/>
          <p:cNvSpPr txBox="1"/>
          <p:nvPr/>
        </p:nvSpPr>
        <p:spPr>
          <a:xfrm>
            <a:off x="3271349" y="2233456"/>
            <a:ext cx="1284515" cy="307777"/>
          </a:xfrm>
          <a:prstGeom prst="rect">
            <a:avLst/>
          </a:prstGeom>
          <a:solidFill>
            <a:schemeClr val="accent1">
              <a:lumMod val="20000"/>
              <a:lumOff val="80000"/>
            </a:schemeClr>
          </a:solidFill>
        </p:spPr>
        <p:txBody>
          <a:bodyPr wrap="square" rtlCol="0">
            <a:spAutoFit/>
          </a:bodyPr>
          <a:lstStyle/>
          <a:p>
            <a:pPr fontAlgn="auto">
              <a:spcBef>
                <a:spcPts val="0"/>
              </a:spcBef>
              <a:spcAft>
                <a:spcPts val="0"/>
              </a:spcAft>
            </a:pPr>
            <a:r>
              <a:rPr lang="en-US" sz="1400" b="0" dirty="0" smtClean="0">
                <a:solidFill>
                  <a:prstClr val="black"/>
                </a:solidFill>
                <a:latin typeface="Calibri" panose="020F0502020204030204"/>
                <a:ea typeface="+mn-ea"/>
              </a:rPr>
              <a:t>Mod</a:t>
            </a:r>
            <a:endParaRPr lang="en-US" sz="1400" b="0" dirty="0">
              <a:solidFill>
                <a:prstClr val="black"/>
              </a:solidFill>
              <a:latin typeface="Calibri" panose="020F0502020204030204"/>
              <a:ea typeface="+mn-ea"/>
            </a:endParaRPr>
          </a:p>
        </p:txBody>
      </p:sp>
      <p:sp>
        <p:nvSpPr>
          <p:cNvPr id="14" name="Rectangle 13"/>
          <p:cNvSpPr/>
          <p:nvPr/>
        </p:nvSpPr>
        <p:spPr>
          <a:xfrm>
            <a:off x="3731817" y="2328860"/>
            <a:ext cx="725714" cy="1378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050" b="0" dirty="0" smtClean="0">
                <a:solidFill>
                  <a:prstClr val="black"/>
                </a:solidFill>
              </a:rPr>
              <a:t>P00012</a:t>
            </a:r>
            <a:endParaRPr lang="en-US" sz="1050" b="0" dirty="0">
              <a:solidFill>
                <a:prstClr val="black"/>
              </a:solidFill>
            </a:endParaRPr>
          </a:p>
        </p:txBody>
      </p:sp>
      <p:sp>
        <p:nvSpPr>
          <p:cNvPr id="15" name="TextBox 14"/>
          <p:cNvSpPr txBox="1"/>
          <p:nvPr/>
        </p:nvSpPr>
        <p:spPr>
          <a:xfrm>
            <a:off x="4472151" y="2233456"/>
            <a:ext cx="609601" cy="307777"/>
          </a:xfrm>
          <a:prstGeom prst="rect">
            <a:avLst/>
          </a:prstGeom>
          <a:solidFill>
            <a:schemeClr val="accent1">
              <a:lumMod val="20000"/>
              <a:lumOff val="80000"/>
            </a:schemeClr>
          </a:solidFill>
        </p:spPr>
        <p:txBody>
          <a:bodyPr wrap="square" rtlCol="0">
            <a:spAutoFit/>
          </a:bodyPr>
          <a:lstStyle/>
          <a:p>
            <a:pPr fontAlgn="auto">
              <a:spcBef>
                <a:spcPts val="0"/>
              </a:spcBef>
              <a:spcAft>
                <a:spcPts val="0"/>
              </a:spcAft>
            </a:pPr>
            <a:r>
              <a:rPr lang="en-US" sz="1400" b="0" dirty="0" smtClean="0">
                <a:solidFill>
                  <a:prstClr val="black"/>
                </a:solidFill>
                <a:latin typeface="Calibri" panose="020F0502020204030204"/>
                <a:ea typeface="+mn-ea"/>
              </a:rPr>
              <a:t>SLIN</a:t>
            </a:r>
            <a:endParaRPr lang="en-US" sz="1400" b="0" dirty="0">
              <a:solidFill>
                <a:prstClr val="black"/>
              </a:solidFill>
              <a:latin typeface="Calibri" panose="020F0502020204030204"/>
              <a:ea typeface="+mn-ea"/>
            </a:endParaRPr>
          </a:p>
        </p:txBody>
      </p:sp>
      <p:sp>
        <p:nvSpPr>
          <p:cNvPr id="16" name="Rectangle 15"/>
          <p:cNvSpPr/>
          <p:nvPr/>
        </p:nvSpPr>
        <p:spPr>
          <a:xfrm>
            <a:off x="4936611" y="2328860"/>
            <a:ext cx="725714" cy="1378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050" b="0" dirty="0" smtClean="0">
                <a:solidFill>
                  <a:prstClr val="black"/>
                </a:solidFill>
              </a:rPr>
              <a:t>0203AD</a:t>
            </a:r>
            <a:endParaRPr lang="en-US" sz="1050" b="0" dirty="0">
              <a:solidFill>
                <a:prstClr val="black"/>
              </a:solidFill>
            </a:endParaRPr>
          </a:p>
        </p:txBody>
      </p:sp>
      <p:sp>
        <p:nvSpPr>
          <p:cNvPr id="17" name="TextBox 16"/>
          <p:cNvSpPr txBox="1"/>
          <p:nvPr/>
        </p:nvSpPr>
        <p:spPr>
          <a:xfrm>
            <a:off x="2006908" y="2544272"/>
            <a:ext cx="1284515" cy="307777"/>
          </a:xfrm>
          <a:prstGeom prst="rect">
            <a:avLst/>
          </a:prstGeom>
          <a:solidFill>
            <a:schemeClr val="accent1">
              <a:lumMod val="20000"/>
              <a:lumOff val="80000"/>
            </a:schemeClr>
          </a:solidFill>
        </p:spPr>
        <p:txBody>
          <a:bodyPr wrap="square" rtlCol="0">
            <a:spAutoFit/>
          </a:bodyPr>
          <a:lstStyle/>
          <a:p>
            <a:pPr fontAlgn="auto">
              <a:spcBef>
                <a:spcPts val="0"/>
              </a:spcBef>
              <a:spcAft>
                <a:spcPts val="0"/>
              </a:spcAft>
            </a:pPr>
            <a:r>
              <a:rPr lang="en-US" sz="1400" b="0" dirty="0" smtClean="0">
                <a:solidFill>
                  <a:prstClr val="black"/>
                </a:solidFill>
                <a:latin typeface="Calibri" panose="020F0502020204030204"/>
                <a:ea typeface="+mn-ea"/>
              </a:rPr>
              <a:t>PN</a:t>
            </a:r>
            <a:endParaRPr lang="en-US" sz="1400" b="0" dirty="0">
              <a:solidFill>
                <a:prstClr val="black"/>
              </a:solidFill>
              <a:latin typeface="Calibri" panose="020F0502020204030204"/>
              <a:ea typeface="+mn-ea"/>
            </a:endParaRPr>
          </a:p>
        </p:txBody>
      </p:sp>
      <p:sp>
        <p:nvSpPr>
          <p:cNvPr id="18" name="Rectangle 17"/>
          <p:cNvSpPr/>
          <p:nvPr/>
        </p:nvSpPr>
        <p:spPr>
          <a:xfrm>
            <a:off x="2344370" y="2624932"/>
            <a:ext cx="725714" cy="1378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050" b="0" dirty="0" smtClean="0">
                <a:solidFill>
                  <a:prstClr val="black"/>
                </a:solidFill>
              </a:rPr>
              <a:t>Released</a:t>
            </a:r>
            <a:endParaRPr lang="en-US" sz="1050" b="0" dirty="0">
              <a:solidFill>
                <a:prstClr val="black"/>
              </a:solidFill>
            </a:endParaRPr>
          </a:p>
        </p:txBody>
      </p:sp>
      <p:sp>
        <p:nvSpPr>
          <p:cNvPr id="19" name="TextBox 18"/>
          <p:cNvSpPr txBox="1"/>
          <p:nvPr/>
        </p:nvSpPr>
        <p:spPr>
          <a:xfrm>
            <a:off x="5712999" y="2233456"/>
            <a:ext cx="1284515" cy="307777"/>
          </a:xfrm>
          <a:prstGeom prst="rect">
            <a:avLst/>
          </a:prstGeom>
          <a:solidFill>
            <a:schemeClr val="accent1">
              <a:lumMod val="20000"/>
              <a:lumOff val="80000"/>
            </a:schemeClr>
          </a:solidFill>
        </p:spPr>
        <p:txBody>
          <a:bodyPr wrap="square" rtlCol="0">
            <a:spAutoFit/>
          </a:bodyPr>
          <a:lstStyle/>
          <a:p>
            <a:pPr fontAlgn="auto">
              <a:spcBef>
                <a:spcPts val="0"/>
              </a:spcBef>
              <a:spcAft>
                <a:spcPts val="0"/>
              </a:spcAft>
            </a:pPr>
            <a:r>
              <a:rPr lang="en-US" sz="1400" b="0" dirty="0" smtClean="0">
                <a:solidFill>
                  <a:prstClr val="black"/>
                </a:solidFill>
                <a:latin typeface="Calibri" panose="020F0502020204030204"/>
                <a:ea typeface="+mn-ea"/>
              </a:rPr>
              <a:t>$ Est</a:t>
            </a:r>
            <a:endParaRPr lang="en-US" sz="1400" b="0" dirty="0">
              <a:solidFill>
                <a:prstClr val="black"/>
              </a:solidFill>
              <a:latin typeface="Calibri" panose="020F0502020204030204"/>
              <a:ea typeface="+mn-ea"/>
            </a:endParaRPr>
          </a:p>
        </p:txBody>
      </p:sp>
      <p:sp>
        <p:nvSpPr>
          <p:cNvPr id="20" name="Rectangle 19"/>
          <p:cNvSpPr/>
          <p:nvPr/>
        </p:nvSpPr>
        <p:spPr>
          <a:xfrm>
            <a:off x="6254746" y="2328860"/>
            <a:ext cx="725714" cy="1378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050" b="0" dirty="0" smtClean="0">
                <a:solidFill>
                  <a:prstClr val="black"/>
                </a:solidFill>
              </a:rPr>
              <a:t>$300K</a:t>
            </a:r>
            <a:endParaRPr lang="en-US" sz="1050" b="0" dirty="0">
              <a:solidFill>
                <a:prstClr val="black"/>
              </a:solidFill>
            </a:endParaRPr>
          </a:p>
        </p:txBody>
      </p:sp>
      <p:sp>
        <p:nvSpPr>
          <p:cNvPr id="21" name="TextBox 20"/>
          <p:cNvSpPr txBox="1"/>
          <p:nvPr/>
        </p:nvSpPr>
        <p:spPr>
          <a:xfrm>
            <a:off x="838229" y="3165642"/>
            <a:ext cx="828142" cy="307777"/>
          </a:xfrm>
          <a:prstGeom prst="rect">
            <a:avLst/>
          </a:prstGeom>
          <a:solidFill>
            <a:schemeClr val="accent1">
              <a:lumMod val="20000"/>
              <a:lumOff val="80000"/>
            </a:schemeClr>
          </a:solidFill>
        </p:spPr>
        <p:txBody>
          <a:bodyPr wrap="square" rtlCol="0">
            <a:spAutoFit/>
          </a:bodyPr>
          <a:lstStyle/>
          <a:p>
            <a:pPr fontAlgn="auto">
              <a:spcBef>
                <a:spcPts val="0"/>
              </a:spcBef>
              <a:spcAft>
                <a:spcPts val="0"/>
              </a:spcAft>
            </a:pPr>
            <a:r>
              <a:rPr lang="en-US" sz="1400" b="0" dirty="0" smtClean="0">
                <a:solidFill>
                  <a:prstClr val="black"/>
                </a:solidFill>
                <a:latin typeface="Calibri" panose="020F0502020204030204"/>
                <a:ea typeface="+mn-ea"/>
              </a:rPr>
              <a:t>Process1</a:t>
            </a:r>
            <a:endParaRPr lang="en-US" sz="1400" b="0" dirty="0">
              <a:solidFill>
                <a:prstClr val="black"/>
              </a:solidFill>
              <a:latin typeface="Calibri" panose="020F0502020204030204"/>
              <a:ea typeface="+mn-ea"/>
            </a:endParaRPr>
          </a:p>
        </p:txBody>
      </p:sp>
      <p:sp>
        <p:nvSpPr>
          <p:cNvPr id="22" name="Rectangle 21"/>
          <p:cNvSpPr/>
          <p:nvPr/>
        </p:nvSpPr>
        <p:spPr>
          <a:xfrm>
            <a:off x="942108" y="3464713"/>
            <a:ext cx="830320" cy="1551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050" b="0" dirty="0" smtClean="0">
                <a:solidFill>
                  <a:prstClr val="black"/>
                </a:solidFill>
              </a:rPr>
              <a:t>BOM</a:t>
            </a:r>
            <a:endParaRPr lang="en-US" sz="1050" b="0" dirty="0">
              <a:solidFill>
                <a:prstClr val="black"/>
              </a:solidFill>
            </a:endParaRPr>
          </a:p>
        </p:txBody>
      </p:sp>
      <p:sp>
        <p:nvSpPr>
          <p:cNvPr id="23" name="TextBox 22"/>
          <p:cNvSpPr txBox="1"/>
          <p:nvPr/>
        </p:nvSpPr>
        <p:spPr>
          <a:xfrm>
            <a:off x="831718" y="2838372"/>
            <a:ext cx="1284515" cy="307777"/>
          </a:xfrm>
          <a:prstGeom prst="rect">
            <a:avLst/>
          </a:prstGeom>
          <a:solidFill>
            <a:schemeClr val="accent1">
              <a:lumMod val="20000"/>
              <a:lumOff val="80000"/>
            </a:schemeClr>
          </a:solidFill>
        </p:spPr>
        <p:txBody>
          <a:bodyPr wrap="square" rtlCol="0">
            <a:spAutoFit/>
          </a:bodyPr>
          <a:lstStyle/>
          <a:p>
            <a:pPr fontAlgn="auto">
              <a:spcBef>
                <a:spcPts val="0"/>
              </a:spcBef>
              <a:spcAft>
                <a:spcPts val="0"/>
              </a:spcAft>
            </a:pPr>
            <a:r>
              <a:rPr lang="en-US" sz="1400" b="0" dirty="0" smtClean="0">
                <a:solidFill>
                  <a:prstClr val="black"/>
                </a:solidFill>
                <a:latin typeface="Calibri" panose="020F0502020204030204"/>
                <a:ea typeface="+mn-ea"/>
              </a:rPr>
              <a:t>Customer RDD</a:t>
            </a:r>
            <a:endParaRPr lang="en-US" sz="1400" b="0" dirty="0">
              <a:solidFill>
                <a:prstClr val="black"/>
              </a:solidFill>
              <a:latin typeface="Calibri" panose="020F0502020204030204"/>
              <a:ea typeface="+mn-ea"/>
            </a:endParaRPr>
          </a:p>
        </p:txBody>
      </p:sp>
      <p:sp>
        <p:nvSpPr>
          <p:cNvPr id="24" name="Rectangle 23"/>
          <p:cNvSpPr/>
          <p:nvPr/>
        </p:nvSpPr>
        <p:spPr>
          <a:xfrm>
            <a:off x="2043662" y="2923317"/>
            <a:ext cx="725714" cy="1378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050" b="0" dirty="0" smtClean="0">
                <a:solidFill>
                  <a:prstClr val="black"/>
                </a:solidFill>
              </a:rPr>
              <a:t>1/1/19</a:t>
            </a:r>
            <a:endParaRPr lang="en-US" sz="1050" b="0" dirty="0">
              <a:solidFill>
                <a:prstClr val="black"/>
              </a:solidFill>
            </a:endParaRPr>
          </a:p>
        </p:txBody>
      </p:sp>
      <p:sp>
        <p:nvSpPr>
          <p:cNvPr id="25" name="TextBox 24"/>
          <p:cNvSpPr txBox="1"/>
          <p:nvPr/>
        </p:nvSpPr>
        <p:spPr>
          <a:xfrm>
            <a:off x="3563888" y="2838372"/>
            <a:ext cx="1133712" cy="307777"/>
          </a:xfrm>
          <a:prstGeom prst="rect">
            <a:avLst/>
          </a:prstGeom>
          <a:solidFill>
            <a:schemeClr val="accent1">
              <a:lumMod val="20000"/>
              <a:lumOff val="80000"/>
            </a:schemeClr>
          </a:solidFill>
        </p:spPr>
        <p:txBody>
          <a:bodyPr wrap="square" rtlCol="0">
            <a:spAutoFit/>
          </a:bodyPr>
          <a:lstStyle/>
          <a:p>
            <a:pPr fontAlgn="auto">
              <a:spcBef>
                <a:spcPts val="0"/>
              </a:spcBef>
              <a:spcAft>
                <a:spcPts val="0"/>
              </a:spcAft>
            </a:pPr>
            <a:r>
              <a:rPr lang="en-US" sz="1400" b="0" dirty="0" smtClean="0">
                <a:solidFill>
                  <a:prstClr val="black"/>
                </a:solidFill>
                <a:latin typeface="Calibri" panose="020F0502020204030204"/>
                <a:ea typeface="+mn-ea"/>
              </a:rPr>
              <a:t>Internal RDD</a:t>
            </a:r>
            <a:endParaRPr lang="en-US" sz="1400" b="0" dirty="0">
              <a:solidFill>
                <a:prstClr val="black"/>
              </a:solidFill>
              <a:latin typeface="Calibri" panose="020F0502020204030204"/>
              <a:ea typeface="+mn-ea"/>
            </a:endParaRPr>
          </a:p>
        </p:txBody>
      </p:sp>
      <p:sp>
        <p:nvSpPr>
          <p:cNvPr id="26" name="Rectangle 25"/>
          <p:cNvSpPr/>
          <p:nvPr/>
        </p:nvSpPr>
        <p:spPr>
          <a:xfrm>
            <a:off x="4652456" y="2923317"/>
            <a:ext cx="725714" cy="1378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050" b="0" dirty="0">
                <a:solidFill>
                  <a:prstClr val="black"/>
                </a:solidFill>
              </a:rPr>
              <a:t>2</a:t>
            </a:r>
            <a:r>
              <a:rPr lang="en-US" sz="1050" b="0" dirty="0" smtClean="0">
                <a:solidFill>
                  <a:prstClr val="black"/>
                </a:solidFill>
              </a:rPr>
              <a:t>/1/18</a:t>
            </a:r>
            <a:endParaRPr lang="en-US" sz="1050" b="0" dirty="0">
              <a:solidFill>
                <a:prstClr val="black"/>
              </a:solidFill>
            </a:endParaRPr>
          </a:p>
        </p:txBody>
      </p:sp>
      <p:sp>
        <p:nvSpPr>
          <p:cNvPr id="27" name="TextBox 26"/>
          <p:cNvSpPr txBox="1"/>
          <p:nvPr/>
        </p:nvSpPr>
        <p:spPr>
          <a:xfrm>
            <a:off x="6014404" y="2838372"/>
            <a:ext cx="1284515" cy="307777"/>
          </a:xfrm>
          <a:prstGeom prst="rect">
            <a:avLst/>
          </a:prstGeom>
          <a:solidFill>
            <a:schemeClr val="accent1">
              <a:lumMod val="20000"/>
              <a:lumOff val="80000"/>
            </a:schemeClr>
          </a:solidFill>
        </p:spPr>
        <p:txBody>
          <a:bodyPr wrap="square" rtlCol="0">
            <a:spAutoFit/>
          </a:bodyPr>
          <a:lstStyle/>
          <a:p>
            <a:pPr fontAlgn="auto">
              <a:spcBef>
                <a:spcPts val="0"/>
              </a:spcBef>
              <a:spcAft>
                <a:spcPts val="0"/>
              </a:spcAft>
            </a:pPr>
            <a:r>
              <a:rPr lang="en-US" sz="1400" b="0" dirty="0" smtClean="0">
                <a:solidFill>
                  <a:prstClr val="black"/>
                </a:solidFill>
                <a:latin typeface="Calibri" panose="020F0502020204030204"/>
                <a:ea typeface="+mn-ea"/>
              </a:rPr>
              <a:t>PCD Required</a:t>
            </a:r>
            <a:endParaRPr lang="en-US" sz="1400" b="0" dirty="0">
              <a:solidFill>
                <a:prstClr val="black"/>
              </a:solidFill>
              <a:latin typeface="Calibri" panose="020F0502020204030204"/>
              <a:ea typeface="+mn-ea"/>
            </a:endParaRPr>
          </a:p>
        </p:txBody>
      </p:sp>
      <p:sp>
        <p:nvSpPr>
          <p:cNvPr id="28" name="Rectangle 27"/>
          <p:cNvSpPr/>
          <p:nvPr/>
        </p:nvSpPr>
        <p:spPr>
          <a:xfrm>
            <a:off x="7219091" y="2923317"/>
            <a:ext cx="725714" cy="1378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050" b="0" dirty="0" smtClean="0">
                <a:solidFill>
                  <a:prstClr val="black"/>
                </a:solidFill>
              </a:rPr>
              <a:t>2/1/17</a:t>
            </a:r>
            <a:endParaRPr lang="en-US" sz="1050" b="0" dirty="0">
              <a:solidFill>
                <a:prstClr val="black"/>
              </a:solidFill>
            </a:endParaRPr>
          </a:p>
        </p:txBody>
      </p:sp>
      <p:sp>
        <p:nvSpPr>
          <p:cNvPr id="42" name="Rectangle 41"/>
          <p:cNvSpPr/>
          <p:nvPr/>
        </p:nvSpPr>
        <p:spPr>
          <a:xfrm>
            <a:off x="6733861" y="6181057"/>
            <a:ext cx="1381400" cy="181428"/>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200" b="0" dirty="0" smtClean="0">
                <a:solidFill>
                  <a:prstClr val="black"/>
                </a:solidFill>
              </a:rPr>
              <a:t>Draft PCD</a:t>
            </a:r>
            <a:endParaRPr lang="en-US" sz="1200" b="0" dirty="0">
              <a:solidFill>
                <a:prstClr val="black"/>
              </a:solidFill>
            </a:endParaRPr>
          </a:p>
        </p:txBody>
      </p:sp>
      <p:sp>
        <p:nvSpPr>
          <p:cNvPr id="44" name="Rectangle 43"/>
          <p:cNvSpPr/>
          <p:nvPr/>
        </p:nvSpPr>
        <p:spPr>
          <a:xfrm>
            <a:off x="953590" y="5469504"/>
            <a:ext cx="7161671" cy="5129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050" b="0" dirty="0">
              <a:solidFill>
                <a:prstClr val="black"/>
              </a:solidFill>
            </a:endParaRPr>
          </a:p>
        </p:txBody>
      </p:sp>
      <p:sp>
        <p:nvSpPr>
          <p:cNvPr id="45" name="TextBox 44"/>
          <p:cNvSpPr txBox="1"/>
          <p:nvPr/>
        </p:nvSpPr>
        <p:spPr>
          <a:xfrm>
            <a:off x="849597" y="5152508"/>
            <a:ext cx="660401" cy="307777"/>
          </a:xfrm>
          <a:prstGeom prst="rect">
            <a:avLst/>
          </a:prstGeom>
          <a:solidFill>
            <a:schemeClr val="accent1">
              <a:lumMod val="20000"/>
              <a:lumOff val="80000"/>
            </a:schemeClr>
          </a:solidFill>
        </p:spPr>
        <p:txBody>
          <a:bodyPr wrap="square" rtlCol="0">
            <a:spAutoFit/>
          </a:bodyPr>
          <a:lstStyle/>
          <a:p>
            <a:pPr fontAlgn="auto">
              <a:spcBef>
                <a:spcPts val="0"/>
              </a:spcBef>
              <a:spcAft>
                <a:spcPts val="0"/>
              </a:spcAft>
            </a:pPr>
            <a:r>
              <a:rPr lang="en-US" sz="1400" b="0" dirty="0" smtClean="0">
                <a:solidFill>
                  <a:prstClr val="black"/>
                </a:solidFill>
                <a:latin typeface="Calibri" panose="020F0502020204030204"/>
                <a:ea typeface="+mn-ea"/>
              </a:rPr>
              <a:t>Notes</a:t>
            </a:r>
            <a:endParaRPr lang="en-US" sz="1400" b="0" dirty="0">
              <a:solidFill>
                <a:prstClr val="black"/>
              </a:solidFill>
              <a:latin typeface="Calibri" panose="020F0502020204030204"/>
              <a:ea typeface="+mn-ea"/>
            </a:endParaRPr>
          </a:p>
        </p:txBody>
      </p:sp>
      <p:sp>
        <p:nvSpPr>
          <p:cNvPr id="59" name="TextBox 58"/>
          <p:cNvSpPr txBox="1"/>
          <p:nvPr/>
        </p:nvSpPr>
        <p:spPr>
          <a:xfrm>
            <a:off x="5541028" y="1922280"/>
            <a:ext cx="543730" cy="307777"/>
          </a:xfrm>
          <a:prstGeom prst="rect">
            <a:avLst/>
          </a:prstGeom>
          <a:solidFill>
            <a:schemeClr val="accent1">
              <a:lumMod val="20000"/>
              <a:lumOff val="80000"/>
            </a:schemeClr>
          </a:solidFill>
        </p:spPr>
        <p:txBody>
          <a:bodyPr wrap="square" rtlCol="0">
            <a:spAutoFit/>
          </a:bodyPr>
          <a:lstStyle/>
          <a:p>
            <a:pPr fontAlgn="auto">
              <a:spcBef>
                <a:spcPts val="0"/>
              </a:spcBef>
              <a:spcAft>
                <a:spcPts val="0"/>
              </a:spcAft>
            </a:pPr>
            <a:r>
              <a:rPr lang="en-US" sz="1400" b="0" dirty="0" smtClean="0">
                <a:solidFill>
                  <a:prstClr val="black"/>
                </a:solidFill>
                <a:latin typeface="Calibri" panose="020F0502020204030204"/>
                <a:ea typeface="+mn-ea"/>
              </a:rPr>
              <a:t>PCD</a:t>
            </a:r>
            <a:endParaRPr lang="en-US" sz="1400" b="0" dirty="0">
              <a:solidFill>
                <a:prstClr val="black"/>
              </a:solidFill>
              <a:latin typeface="Calibri" panose="020F0502020204030204"/>
              <a:ea typeface="+mn-ea"/>
            </a:endParaRPr>
          </a:p>
        </p:txBody>
      </p:sp>
      <p:sp>
        <p:nvSpPr>
          <p:cNvPr id="58" name="Rectangle 57"/>
          <p:cNvSpPr/>
          <p:nvPr/>
        </p:nvSpPr>
        <p:spPr>
          <a:xfrm>
            <a:off x="6071300" y="2004583"/>
            <a:ext cx="2006723" cy="14840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1050" b="0" dirty="0" smtClean="0">
                <a:solidFill>
                  <a:prstClr val="black"/>
                </a:solidFill>
              </a:rPr>
              <a:t>TBD</a:t>
            </a:r>
            <a:endParaRPr lang="en-US" sz="1050" b="0" dirty="0">
              <a:solidFill>
                <a:prstClr val="black"/>
              </a:solidFill>
            </a:endParaRPr>
          </a:p>
        </p:txBody>
      </p:sp>
      <p:sp>
        <p:nvSpPr>
          <p:cNvPr id="64" name="Isosceles Triangle 63"/>
          <p:cNvSpPr/>
          <p:nvPr/>
        </p:nvSpPr>
        <p:spPr>
          <a:xfrm rot="10800000">
            <a:off x="2993040" y="2632688"/>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69" name="Rectangle 68"/>
          <p:cNvSpPr/>
          <p:nvPr/>
        </p:nvSpPr>
        <p:spPr>
          <a:xfrm>
            <a:off x="2402195" y="6181057"/>
            <a:ext cx="1381400" cy="181428"/>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200" b="0" dirty="0" smtClean="0">
                <a:solidFill>
                  <a:prstClr val="black"/>
                </a:solidFill>
              </a:rPr>
              <a:t>Copy to New </a:t>
            </a:r>
            <a:r>
              <a:rPr lang="en-US" sz="1200" b="0" dirty="0" err="1" smtClean="0">
                <a:solidFill>
                  <a:prstClr val="black"/>
                </a:solidFill>
              </a:rPr>
              <a:t>RecID</a:t>
            </a:r>
            <a:endParaRPr lang="en-US" sz="1200" b="0" dirty="0">
              <a:solidFill>
                <a:prstClr val="black"/>
              </a:solidFill>
            </a:endParaRPr>
          </a:p>
        </p:txBody>
      </p:sp>
      <p:sp>
        <p:nvSpPr>
          <p:cNvPr id="70" name="Rectangle 69"/>
          <p:cNvSpPr/>
          <p:nvPr/>
        </p:nvSpPr>
        <p:spPr>
          <a:xfrm>
            <a:off x="3856244" y="6181057"/>
            <a:ext cx="889750" cy="181428"/>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200" b="0" dirty="0" smtClean="0">
                <a:solidFill>
                  <a:prstClr val="black"/>
                </a:solidFill>
              </a:rPr>
              <a:t>Edit</a:t>
            </a:r>
            <a:endParaRPr lang="en-US" sz="1200" b="0" dirty="0">
              <a:solidFill>
                <a:prstClr val="black"/>
              </a:solidFill>
            </a:endParaRPr>
          </a:p>
        </p:txBody>
      </p:sp>
      <p:sp>
        <p:nvSpPr>
          <p:cNvPr id="71" name="Rectangle 70"/>
          <p:cNvSpPr/>
          <p:nvPr/>
        </p:nvSpPr>
        <p:spPr>
          <a:xfrm>
            <a:off x="4814993" y="6181057"/>
            <a:ext cx="889750" cy="181428"/>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200" b="0" dirty="0" smtClean="0">
                <a:solidFill>
                  <a:prstClr val="black"/>
                </a:solidFill>
              </a:rPr>
              <a:t>Save</a:t>
            </a:r>
            <a:endParaRPr lang="en-US" sz="1200" b="0" dirty="0">
              <a:solidFill>
                <a:prstClr val="black"/>
              </a:solidFill>
            </a:endParaRPr>
          </a:p>
        </p:txBody>
      </p:sp>
      <p:sp>
        <p:nvSpPr>
          <p:cNvPr id="72" name="Rectangle 71"/>
          <p:cNvSpPr/>
          <p:nvPr/>
        </p:nvSpPr>
        <p:spPr>
          <a:xfrm>
            <a:off x="948147" y="6181057"/>
            <a:ext cx="1381400" cy="181428"/>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200" b="0" dirty="0" smtClean="0">
                <a:solidFill>
                  <a:prstClr val="black"/>
                </a:solidFill>
              </a:rPr>
              <a:t>Create New </a:t>
            </a:r>
            <a:r>
              <a:rPr lang="en-US" sz="1200" b="0" dirty="0" err="1" smtClean="0">
                <a:solidFill>
                  <a:prstClr val="black"/>
                </a:solidFill>
              </a:rPr>
              <a:t>RecID</a:t>
            </a:r>
            <a:endParaRPr lang="en-US" sz="1200" b="0" dirty="0">
              <a:solidFill>
                <a:prstClr val="black"/>
              </a:solidFill>
            </a:endParaRPr>
          </a:p>
        </p:txBody>
      </p:sp>
      <p:pic>
        <p:nvPicPr>
          <p:cNvPr id="75" name="Picture 74"/>
          <p:cNvPicPr>
            <a:picLocks noChangeAspect="1"/>
          </p:cNvPicPr>
          <p:nvPr/>
        </p:nvPicPr>
        <p:blipFill>
          <a:blip r:embed="rId2"/>
          <a:stretch>
            <a:fillRect/>
          </a:stretch>
        </p:blipFill>
        <p:spPr>
          <a:xfrm>
            <a:off x="2785245" y="2921006"/>
            <a:ext cx="120169" cy="140197"/>
          </a:xfrm>
          <a:prstGeom prst="rect">
            <a:avLst/>
          </a:prstGeom>
        </p:spPr>
      </p:pic>
      <p:pic>
        <p:nvPicPr>
          <p:cNvPr id="76" name="Picture 75"/>
          <p:cNvPicPr>
            <a:picLocks noChangeAspect="1"/>
          </p:cNvPicPr>
          <p:nvPr/>
        </p:nvPicPr>
        <p:blipFill>
          <a:blip r:embed="rId2"/>
          <a:stretch>
            <a:fillRect/>
          </a:stretch>
        </p:blipFill>
        <p:spPr>
          <a:xfrm>
            <a:off x="5408808" y="2921006"/>
            <a:ext cx="120169" cy="140197"/>
          </a:xfrm>
          <a:prstGeom prst="rect">
            <a:avLst/>
          </a:prstGeom>
        </p:spPr>
      </p:pic>
      <p:pic>
        <p:nvPicPr>
          <p:cNvPr id="77" name="Picture 76"/>
          <p:cNvPicPr>
            <a:picLocks noChangeAspect="1"/>
          </p:cNvPicPr>
          <p:nvPr/>
        </p:nvPicPr>
        <p:blipFill>
          <a:blip r:embed="rId2"/>
          <a:stretch>
            <a:fillRect/>
          </a:stretch>
        </p:blipFill>
        <p:spPr>
          <a:xfrm>
            <a:off x="7975847" y="2921006"/>
            <a:ext cx="120169" cy="140197"/>
          </a:xfrm>
          <a:prstGeom prst="rect">
            <a:avLst/>
          </a:prstGeom>
        </p:spPr>
      </p:pic>
      <p:sp>
        <p:nvSpPr>
          <p:cNvPr id="80" name="TextBox 79"/>
          <p:cNvSpPr txBox="1"/>
          <p:nvPr/>
        </p:nvSpPr>
        <p:spPr>
          <a:xfrm>
            <a:off x="3167937" y="2544272"/>
            <a:ext cx="1284515" cy="307777"/>
          </a:xfrm>
          <a:prstGeom prst="rect">
            <a:avLst/>
          </a:prstGeom>
          <a:solidFill>
            <a:schemeClr val="accent1">
              <a:lumMod val="20000"/>
              <a:lumOff val="80000"/>
            </a:schemeClr>
          </a:solidFill>
        </p:spPr>
        <p:txBody>
          <a:bodyPr wrap="square" rtlCol="0">
            <a:spAutoFit/>
          </a:bodyPr>
          <a:lstStyle/>
          <a:p>
            <a:pPr fontAlgn="auto">
              <a:spcBef>
                <a:spcPts val="0"/>
              </a:spcBef>
              <a:spcAft>
                <a:spcPts val="0"/>
              </a:spcAft>
            </a:pPr>
            <a:r>
              <a:rPr lang="en-US" sz="1400" b="0" dirty="0" err="1" smtClean="0">
                <a:solidFill>
                  <a:prstClr val="black"/>
                </a:solidFill>
                <a:latin typeface="Calibri" panose="020F0502020204030204"/>
                <a:ea typeface="+mn-ea"/>
              </a:rPr>
              <a:t>Dwg</a:t>
            </a:r>
            <a:endParaRPr lang="en-US" sz="1400" b="0" dirty="0">
              <a:solidFill>
                <a:prstClr val="black"/>
              </a:solidFill>
              <a:latin typeface="Calibri" panose="020F0502020204030204"/>
              <a:ea typeface="+mn-ea"/>
            </a:endParaRPr>
          </a:p>
        </p:txBody>
      </p:sp>
      <p:sp>
        <p:nvSpPr>
          <p:cNvPr id="81" name="Rectangle 80"/>
          <p:cNvSpPr/>
          <p:nvPr/>
        </p:nvSpPr>
        <p:spPr>
          <a:xfrm>
            <a:off x="3665419" y="2624932"/>
            <a:ext cx="725714" cy="1378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050" b="0" dirty="0" smtClean="0">
                <a:solidFill>
                  <a:prstClr val="black"/>
                </a:solidFill>
              </a:rPr>
              <a:t>Released</a:t>
            </a:r>
            <a:endParaRPr lang="en-US" sz="1050" b="0" dirty="0">
              <a:solidFill>
                <a:prstClr val="black"/>
              </a:solidFill>
            </a:endParaRPr>
          </a:p>
        </p:txBody>
      </p:sp>
      <p:sp>
        <p:nvSpPr>
          <p:cNvPr id="82" name="TextBox 81"/>
          <p:cNvSpPr txBox="1"/>
          <p:nvPr/>
        </p:nvSpPr>
        <p:spPr>
          <a:xfrm>
            <a:off x="4416466" y="2544272"/>
            <a:ext cx="1284515" cy="307777"/>
          </a:xfrm>
          <a:prstGeom prst="rect">
            <a:avLst/>
          </a:prstGeom>
          <a:solidFill>
            <a:schemeClr val="accent1">
              <a:lumMod val="20000"/>
              <a:lumOff val="80000"/>
            </a:schemeClr>
          </a:solidFill>
        </p:spPr>
        <p:txBody>
          <a:bodyPr wrap="square" rtlCol="0">
            <a:spAutoFit/>
          </a:bodyPr>
          <a:lstStyle/>
          <a:p>
            <a:pPr fontAlgn="auto">
              <a:spcBef>
                <a:spcPts val="0"/>
              </a:spcBef>
              <a:spcAft>
                <a:spcPts val="0"/>
              </a:spcAft>
            </a:pPr>
            <a:r>
              <a:rPr lang="en-US" sz="1400" b="0" dirty="0" smtClean="0">
                <a:solidFill>
                  <a:prstClr val="black"/>
                </a:solidFill>
                <a:latin typeface="Calibri" panose="020F0502020204030204"/>
                <a:ea typeface="+mn-ea"/>
              </a:rPr>
              <a:t>BOM</a:t>
            </a:r>
            <a:endParaRPr lang="en-US" sz="1400" b="0" dirty="0">
              <a:solidFill>
                <a:prstClr val="black"/>
              </a:solidFill>
              <a:latin typeface="Calibri" panose="020F0502020204030204"/>
              <a:ea typeface="+mn-ea"/>
            </a:endParaRPr>
          </a:p>
        </p:txBody>
      </p:sp>
      <p:sp>
        <p:nvSpPr>
          <p:cNvPr id="83" name="Rectangle 82"/>
          <p:cNvSpPr/>
          <p:nvPr/>
        </p:nvSpPr>
        <p:spPr>
          <a:xfrm>
            <a:off x="4944428" y="2624932"/>
            <a:ext cx="725714" cy="1378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050" b="0" dirty="0" smtClean="0">
                <a:solidFill>
                  <a:prstClr val="black"/>
                </a:solidFill>
              </a:rPr>
              <a:t>Pre-</a:t>
            </a:r>
            <a:r>
              <a:rPr lang="en-US" sz="1050" b="0" dirty="0" err="1" smtClean="0">
                <a:solidFill>
                  <a:prstClr val="black"/>
                </a:solidFill>
              </a:rPr>
              <a:t>Rel</a:t>
            </a:r>
            <a:endParaRPr lang="en-US" sz="1050" b="0" dirty="0">
              <a:solidFill>
                <a:prstClr val="black"/>
              </a:solidFill>
            </a:endParaRPr>
          </a:p>
        </p:txBody>
      </p:sp>
      <p:sp>
        <p:nvSpPr>
          <p:cNvPr id="84" name="Isosceles Triangle 83"/>
          <p:cNvSpPr/>
          <p:nvPr/>
        </p:nvSpPr>
        <p:spPr>
          <a:xfrm rot="10800000">
            <a:off x="4323344" y="2631366"/>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85" name="Isosceles Triangle 84"/>
          <p:cNvSpPr/>
          <p:nvPr/>
        </p:nvSpPr>
        <p:spPr>
          <a:xfrm rot="10800000">
            <a:off x="5655176" y="2630264"/>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88" name="TextBox 87"/>
          <p:cNvSpPr txBox="1"/>
          <p:nvPr/>
        </p:nvSpPr>
        <p:spPr>
          <a:xfrm>
            <a:off x="6988068" y="2233456"/>
            <a:ext cx="780430" cy="307777"/>
          </a:xfrm>
          <a:prstGeom prst="rect">
            <a:avLst/>
          </a:prstGeom>
          <a:solidFill>
            <a:schemeClr val="accent1">
              <a:lumMod val="20000"/>
              <a:lumOff val="80000"/>
            </a:schemeClr>
          </a:solidFill>
        </p:spPr>
        <p:txBody>
          <a:bodyPr wrap="square" rtlCol="0">
            <a:spAutoFit/>
          </a:bodyPr>
          <a:lstStyle/>
          <a:p>
            <a:pPr fontAlgn="auto">
              <a:spcBef>
                <a:spcPts val="0"/>
              </a:spcBef>
              <a:spcAft>
                <a:spcPts val="0"/>
              </a:spcAft>
            </a:pPr>
            <a:r>
              <a:rPr lang="en-US" sz="1400" b="0" dirty="0" smtClean="0">
                <a:solidFill>
                  <a:prstClr val="black"/>
                </a:solidFill>
                <a:latin typeface="Calibri" panose="020F0502020204030204"/>
                <a:ea typeface="+mn-ea"/>
              </a:rPr>
              <a:t>Funded</a:t>
            </a:r>
            <a:endParaRPr lang="en-US" sz="1400" b="0" dirty="0">
              <a:solidFill>
                <a:prstClr val="black"/>
              </a:solidFill>
              <a:latin typeface="Calibri" panose="020F0502020204030204"/>
              <a:ea typeface="+mn-ea"/>
            </a:endParaRPr>
          </a:p>
        </p:txBody>
      </p:sp>
      <p:sp>
        <p:nvSpPr>
          <p:cNvPr id="89" name="Rectangle 88"/>
          <p:cNvSpPr/>
          <p:nvPr/>
        </p:nvSpPr>
        <p:spPr>
          <a:xfrm>
            <a:off x="7720600" y="2323166"/>
            <a:ext cx="366201" cy="1435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050" b="0" dirty="0">
                <a:solidFill>
                  <a:prstClr val="black"/>
                </a:solidFill>
              </a:rPr>
              <a:t>N</a:t>
            </a:r>
          </a:p>
        </p:txBody>
      </p:sp>
      <p:sp>
        <p:nvSpPr>
          <p:cNvPr id="90" name="Isosceles Triangle 89"/>
          <p:cNvSpPr/>
          <p:nvPr/>
        </p:nvSpPr>
        <p:spPr>
          <a:xfrm rot="10800000">
            <a:off x="8015187" y="2329625"/>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91" name="TextBox 90"/>
          <p:cNvSpPr txBox="1"/>
          <p:nvPr/>
        </p:nvSpPr>
        <p:spPr>
          <a:xfrm>
            <a:off x="828971" y="2233456"/>
            <a:ext cx="1284515" cy="307777"/>
          </a:xfrm>
          <a:prstGeom prst="rect">
            <a:avLst/>
          </a:prstGeom>
          <a:solidFill>
            <a:schemeClr val="accent1">
              <a:lumMod val="20000"/>
              <a:lumOff val="80000"/>
            </a:schemeClr>
          </a:solidFill>
        </p:spPr>
        <p:txBody>
          <a:bodyPr wrap="square" rtlCol="0">
            <a:spAutoFit/>
          </a:bodyPr>
          <a:lstStyle/>
          <a:p>
            <a:pPr fontAlgn="auto">
              <a:spcBef>
                <a:spcPts val="0"/>
              </a:spcBef>
              <a:spcAft>
                <a:spcPts val="0"/>
              </a:spcAft>
            </a:pPr>
            <a:r>
              <a:rPr lang="en-US" sz="1400" b="0" dirty="0" smtClean="0">
                <a:solidFill>
                  <a:prstClr val="black"/>
                </a:solidFill>
                <a:latin typeface="Calibri" panose="020F0502020204030204"/>
                <a:ea typeface="+mn-ea"/>
              </a:rPr>
              <a:t>Contract</a:t>
            </a:r>
            <a:endParaRPr lang="en-US" sz="1400" b="0" dirty="0">
              <a:solidFill>
                <a:prstClr val="black"/>
              </a:solidFill>
              <a:latin typeface="Calibri" panose="020F0502020204030204"/>
              <a:ea typeface="+mn-ea"/>
            </a:endParaRPr>
          </a:p>
        </p:txBody>
      </p:sp>
      <p:sp>
        <p:nvSpPr>
          <p:cNvPr id="92" name="Rectangle 91"/>
          <p:cNvSpPr/>
          <p:nvPr/>
        </p:nvSpPr>
        <p:spPr>
          <a:xfrm>
            <a:off x="1598923" y="2323166"/>
            <a:ext cx="1596226" cy="1435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050" b="0" dirty="0" smtClean="0">
                <a:solidFill>
                  <a:prstClr val="black"/>
                </a:solidFill>
              </a:rPr>
              <a:t>N00024-15-C-6222</a:t>
            </a:r>
            <a:endParaRPr lang="en-US" sz="1050" b="0" dirty="0">
              <a:solidFill>
                <a:prstClr val="black"/>
              </a:solidFill>
            </a:endParaRPr>
          </a:p>
        </p:txBody>
      </p:sp>
      <p:sp>
        <p:nvSpPr>
          <p:cNvPr id="93" name="TextBox 92"/>
          <p:cNvSpPr txBox="1"/>
          <p:nvPr/>
        </p:nvSpPr>
        <p:spPr>
          <a:xfrm>
            <a:off x="1960128" y="3165642"/>
            <a:ext cx="1284515" cy="307777"/>
          </a:xfrm>
          <a:prstGeom prst="rect">
            <a:avLst/>
          </a:prstGeom>
          <a:solidFill>
            <a:schemeClr val="accent1">
              <a:lumMod val="20000"/>
              <a:lumOff val="80000"/>
            </a:schemeClr>
          </a:solidFill>
        </p:spPr>
        <p:txBody>
          <a:bodyPr wrap="square" rtlCol="0">
            <a:spAutoFit/>
          </a:bodyPr>
          <a:lstStyle/>
          <a:p>
            <a:pPr fontAlgn="auto">
              <a:spcBef>
                <a:spcPts val="0"/>
              </a:spcBef>
              <a:spcAft>
                <a:spcPts val="0"/>
              </a:spcAft>
            </a:pPr>
            <a:r>
              <a:rPr lang="en-US" sz="1400" b="0" dirty="0" smtClean="0">
                <a:solidFill>
                  <a:prstClr val="black"/>
                </a:solidFill>
                <a:latin typeface="Calibri" panose="020F0502020204030204"/>
                <a:ea typeface="+mn-ea"/>
              </a:rPr>
              <a:t>Role1</a:t>
            </a:r>
            <a:endParaRPr lang="en-US" sz="1400" b="0" dirty="0">
              <a:solidFill>
                <a:prstClr val="black"/>
              </a:solidFill>
              <a:latin typeface="Calibri" panose="020F0502020204030204"/>
              <a:ea typeface="+mn-ea"/>
            </a:endParaRPr>
          </a:p>
        </p:txBody>
      </p:sp>
      <p:sp>
        <p:nvSpPr>
          <p:cNvPr id="94" name="Rectangle 93"/>
          <p:cNvSpPr/>
          <p:nvPr/>
        </p:nvSpPr>
        <p:spPr>
          <a:xfrm>
            <a:off x="2722516" y="3466171"/>
            <a:ext cx="1167650" cy="1532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050" b="0" dirty="0" smtClean="0">
                <a:solidFill>
                  <a:prstClr val="black"/>
                </a:solidFill>
              </a:rPr>
              <a:t>Name</a:t>
            </a:r>
            <a:endParaRPr lang="en-US" sz="1050" b="0" dirty="0">
              <a:solidFill>
                <a:prstClr val="black"/>
              </a:solidFill>
            </a:endParaRPr>
          </a:p>
        </p:txBody>
      </p:sp>
      <p:sp>
        <p:nvSpPr>
          <p:cNvPr id="95" name="Rectangle 94"/>
          <p:cNvSpPr/>
          <p:nvPr/>
        </p:nvSpPr>
        <p:spPr>
          <a:xfrm>
            <a:off x="2722516" y="3237589"/>
            <a:ext cx="569044" cy="14987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050" b="0" dirty="0" smtClean="0">
                <a:solidFill>
                  <a:prstClr val="black"/>
                </a:solidFill>
              </a:rPr>
              <a:t>Add…</a:t>
            </a:r>
            <a:endParaRPr lang="en-US" sz="1050" b="0" dirty="0">
              <a:solidFill>
                <a:prstClr val="black"/>
              </a:solidFill>
            </a:endParaRPr>
          </a:p>
        </p:txBody>
      </p:sp>
      <p:sp>
        <p:nvSpPr>
          <p:cNvPr id="96" name="Rectangle 95"/>
          <p:cNvSpPr/>
          <p:nvPr/>
        </p:nvSpPr>
        <p:spPr>
          <a:xfrm>
            <a:off x="3321122" y="3237589"/>
            <a:ext cx="569044" cy="14987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050" b="0" dirty="0" smtClean="0">
                <a:solidFill>
                  <a:prstClr val="black"/>
                </a:solidFill>
              </a:rPr>
              <a:t>Delete</a:t>
            </a:r>
            <a:endParaRPr lang="en-US" sz="1050" b="0" dirty="0">
              <a:solidFill>
                <a:prstClr val="black"/>
              </a:solidFill>
            </a:endParaRPr>
          </a:p>
        </p:txBody>
      </p:sp>
      <p:grpSp>
        <p:nvGrpSpPr>
          <p:cNvPr id="3" name="Group 2"/>
          <p:cNvGrpSpPr/>
          <p:nvPr/>
        </p:nvGrpSpPr>
        <p:grpSpPr>
          <a:xfrm>
            <a:off x="1992615" y="1448086"/>
            <a:ext cx="4987193" cy="381594"/>
            <a:chOff x="1992615" y="1478566"/>
            <a:chExt cx="4987193" cy="381594"/>
          </a:xfrm>
        </p:grpSpPr>
        <p:grpSp>
          <p:nvGrpSpPr>
            <p:cNvPr id="8" name="Group 7"/>
            <p:cNvGrpSpPr/>
            <p:nvPr/>
          </p:nvGrpSpPr>
          <p:grpSpPr>
            <a:xfrm>
              <a:off x="1992615" y="1501978"/>
              <a:ext cx="4942113" cy="338554"/>
              <a:chOff x="2329543" y="1303847"/>
              <a:chExt cx="4942113" cy="338554"/>
            </a:xfrm>
          </p:grpSpPr>
          <p:pic>
            <p:nvPicPr>
              <p:cNvPr id="6" name="Picture 5"/>
              <p:cNvPicPr>
                <a:picLocks noChangeAspect="1"/>
              </p:cNvPicPr>
              <p:nvPr/>
            </p:nvPicPr>
            <p:blipFill>
              <a:blip r:embed="rId3"/>
              <a:stretch>
                <a:fillRect/>
              </a:stretch>
            </p:blipFill>
            <p:spPr>
              <a:xfrm>
                <a:off x="3842657" y="1350627"/>
                <a:ext cx="3428999" cy="258653"/>
              </a:xfrm>
              <a:prstGeom prst="rect">
                <a:avLst/>
              </a:prstGeom>
            </p:spPr>
          </p:pic>
          <p:sp>
            <p:nvSpPr>
              <p:cNvPr id="7" name="TextBox 6"/>
              <p:cNvSpPr txBox="1"/>
              <p:nvPr/>
            </p:nvSpPr>
            <p:spPr>
              <a:xfrm>
                <a:off x="2329543" y="1303847"/>
                <a:ext cx="1575624" cy="338554"/>
              </a:xfrm>
              <a:prstGeom prst="rect">
                <a:avLst/>
              </a:prstGeom>
              <a:noFill/>
            </p:spPr>
            <p:txBody>
              <a:bodyPr wrap="none" rtlCol="0">
                <a:spAutoFit/>
              </a:bodyPr>
              <a:lstStyle/>
              <a:p>
                <a:pPr fontAlgn="auto">
                  <a:spcBef>
                    <a:spcPts val="0"/>
                  </a:spcBef>
                  <a:spcAft>
                    <a:spcPts val="0"/>
                  </a:spcAft>
                </a:pPr>
                <a:r>
                  <a:rPr lang="en-US" sz="1600" dirty="0" smtClean="0">
                    <a:solidFill>
                      <a:prstClr val="black"/>
                    </a:solidFill>
                    <a:latin typeface="Calibri" panose="020F0502020204030204"/>
                    <a:ea typeface="+mn-ea"/>
                  </a:rPr>
                  <a:t>PCD Tracking for</a:t>
                </a:r>
                <a:endParaRPr lang="en-US" sz="1600" dirty="0">
                  <a:solidFill>
                    <a:prstClr val="black"/>
                  </a:solidFill>
                  <a:latin typeface="Calibri" panose="020F0502020204030204"/>
                  <a:ea typeface="+mn-ea"/>
                </a:endParaRPr>
              </a:p>
            </p:txBody>
          </p:sp>
        </p:grpSp>
        <p:sp>
          <p:nvSpPr>
            <p:cNvPr id="97" name="Rectangle 96"/>
            <p:cNvSpPr/>
            <p:nvPr/>
          </p:nvSpPr>
          <p:spPr>
            <a:xfrm>
              <a:off x="3516568" y="1478566"/>
              <a:ext cx="1952324" cy="3815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1600" dirty="0" smtClean="0">
                  <a:solidFill>
                    <a:srgbClr val="41719C"/>
                  </a:solidFill>
                </a:rPr>
                <a:t>ARCI Production</a:t>
              </a:r>
              <a:endParaRPr lang="en-US" sz="1600" dirty="0">
                <a:solidFill>
                  <a:srgbClr val="41719C"/>
                </a:solidFill>
              </a:endParaRPr>
            </a:p>
          </p:txBody>
        </p:sp>
        <p:pic>
          <p:nvPicPr>
            <p:cNvPr id="98" name="Picture 97"/>
            <p:cNvPicPr>
              <a:picLocks noChangeAspect="1"/>
            </p:cNvPicPr>
            <p:nvPr/>
          </p:nvPicPr>
          <p:blipFill>
            <a:blip r:embed="rId4"/>
            <a:stretch>
              <a:fillRect/>
            </a:stretch>
          </p:blipFill>
          <p:spPr>
            <a:xfrm>
              <a:off x="5408484" y="1518696"/>
              <a:ext cx="1571324" cy="243113"/>
            </a:xfrm>
            <a:prstGeom prst="rect">
              <a:avLst/>
            </a:prstGeom>
          </p:spPr>
        </p:pic>
      </p:grpSp>
      <p:sp>
        <p:nvSpPr>
          <p:cNvPr id="99" name="Isosceles Triangle 98"/>
          <p:cNvSpPr/>
          <p:nvPr/>
        </p:nvSpPr>
        <p:spPr>
          <a:xfrm rot="10800000">
            <a:off x="1699890" y="3468226"/>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100" name="TextBox 99"/>
          <p:cNvSpPr txBox="1"/>
          <p:nvPr/>
        </p:nvSpPr>
        <p:spPr>
          <a:xfrm>
            <a:off x="837618" y="2543201"/>
            <a:ext cx="780430" cy="307777"/>
          </a:xfrm>
          <a:prstGeom prst="rect">
            <a:avLst/>
          </a:prstGeom>
          <a:solidFill>
            <a:schemeClr val="accent1">
              <a:lumMod val="20000"/>
              <a:lumOff val="80000"/>
            </a:schemeClr>
          </a:solidFill>
        </p:spPr>
        <p:txBody>
          <a:bodyPr wrap="square" rtlCol="0">
            <a:spAutoFit/>
          </a:bodyPr>
          <a:lstStyle/>
          <a:p>
            <a:pPr fontAlgn="auto">
              <a:spcBef>
                <a:spcPts val="0"/>
              </a:spcBef>
              <a:spcAft>
                <a:spcPts val="0"/>
              </a:spcAft>
            </a:pPr>
            <a:r>
              <a:rPr lang="en-US" sz="1400" b="0" dirty="0" smtClean="0">
                <a:solidFill>
                  <a:prstClr val="black"/>
                </a:solidFill>
                <a:latin typeface="Calibri" panose="020F0502020204030204"/>
                <a:ea typeface="+mn-ea"/>
              </a:rPr>
              <a:t>FEA</a:t>
            </a:r>
            <a:endParaRPr lang="en-US" sz="1400" b="0" dirty="0">
              <a:solidFill>
                <a:prstClr val="black"/>
              </a:solidFill>
              <a:latin typeface="Calibri" panose="020F0502020204030204"/>
              <a:ea typeface="+mn-ea"/>
            </a:endParaRPr>
          </a:p>
        </p:txBody>
      </p:sp>
      <p:sp>
        <p:nvSpPr>
          <p:cNvPr id="101" name="Rectangle 100"/>
          <p:cNvSpPr/>
          <p:nvPr/>
        </p:nvSpPr>
        <p:spPr>
          <a:xfrm>
            <a:off x="1280590" y="2618167"/>
            <a:ext cx="366201" cy="1435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050" b="0" dirty="0">
                <a:solidFill>
                  <a:prstClr val="black"/>
                </a:solidFill>
              </a:rPr>
              <a:t>N</a:t>
            </a:r>
          </a:p>
        </p:txBody>
      </p:sp>
      <p:sp>
        <p:nvSpPr>
          <p:cNvPr id="102" name="Isosceles Triangle 101"/>
          <p:cNvSpPr/>
          <p:nvPr/>
        </p:nvSpPr>
        <p:spPr>
          <a:xfrm rot="10800000">
            <a:off x="1575177" y="2618547"/>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103" name="Rectangle 102"/>
          <p:cNvSpPr/>
          <p:nvPr/>
        </p:nvSpPr>
        <p:spPr>
          <a:xfrm>
            <a:off x="1837607" y="3464713"/>
            <a:ext cx="830320" cy="1551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050" b="0" dirty="0" smtClean="0">
                <a:solidFill>
                  <a:prstClr val="black"/>
                </a:solidFill>
              </a:rPr>
              <a:t>Originator</a:t>
            </a:r>
            <a:endParaRPr lang="en-US" sz="1050" b="0" dirty="0">
              <a:solidFill>
                <a:prstClr val="black"/>
              </a:solidFill>
            </a:endParaRPr>
          </a:p>
        </p:txBody>
      </p:sp>
      <p:sp>
        <p:nvSpPr>
          <p:cNvPr id="104" name="Isosceles Triangle 103"/>
          <p:cNvSpPr/>
          <p:nvPr/>
        </p:nvSpPr>
        <p:spPr>
          <a:xfrm rot="10800000">
            <a:off x="2595389" y="3468226"/>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117" name="TextBox 116"/>
          <p:cNvSpPr txBox="1"/>
          <p:nvPr/>
        </p:nvSpPr>
        <p:spPr>
          <a:xfrm>
            <a:off x="4066417" y="3165840"/>
            <a:ext cx="1284515" cy="307777"/>
          </a:xfrm>
          <a:prstGeom prst="rect">
            <a:avLst/>
          </a:prstGeom>
          <a:solidFill>
            <a:schemeClr val="accent1">
              <a:lumMod val="20000"/>
              <a:lumOff val="80000"/>
            </a:schemeClr>
          </a:solidFill>
        </p:spPr>
        <p:txBody>
          <a:bodyPr wrap="square" rtlCol="0">
            <a:spAutoFit/>
          </a:bodyPr>
          <a:lstStyle/>
          <a:p>
            <a:pPr fontAlgn="auto">
              <a:spcBef>
                <a:spcPts val="0"/>
              </a:spcBef>
              <a:spcAft>
                <a:spcPts val="0"/>
              </a:spcAft>
            </a:pPr>
            <a:r>
              <a:rPr lang="en-US" sz="1400" b="0" dirty="0" smtClean="0">
                <a:solidFill>
                  <a:prstClr val="black"/>
                </a:solidFill>
                <a:latin typeface="Calibri" panose="020F0502020204030204"/>
                <a:ea typeface="+mn-ea"/>
              </a:rPr>
              <a:t>Role2</a:t>
            </a:r>
            <a:endParaRPr lang="en-US" sz="1400" b="0" dirty="0">
              <a:solidFill>
                <a:prstClr val="black"/>
              </a:solidFill>
              <a:latin typeface="Calibri" panose="020F0502020204030204"/>
              <a:ea typeface="+mn-ea"/>
            </a:endParaRPr>
          </a:p>
        </p:txBody>
      </p:sp>
      <p:sp>
        <p:nvSpPr>
          <p:cNvPr id="118" name="Rectangle 117"/>
          <p:cNvSpPr/>
          <p:nvPr/>
        </p:nvSpPr>
        <p:spPr>
          <a:xfrm>
            <a:off x="4828805" y="3466369"/>
            <a:ext cx="1167650" cy="1532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050" b="0" dirty="0" smtClean="0">
                <a:solidFill>
                  <a:prstClr val="black"/>
                </a:solidFill>
              </a:rPr>
              <a:t>Name</a:t>
            </a:r>
            <a:endParaRPr lang="en-US" sz="1050" b="0" dirty="0">
              <a:solidFill>
                <a:prstClr val="black"/>
              </a:solidFill>
            </a:endParaRPr>
          </a:p>
        </p:txBody>
      </p:sp>
      <p:sp>
        <p:nvSpPr>
          <p:cNvPr id="119" name="Rectangle 118"/>
          <p:cNvSpPr/>
          <p:nvPr/>
        </p:nvSpPr>
        <p:spPr>
          <a:xfrm>
            <a:off x="4828805" y="3237787"/>
            <a:ext cx="569044" cy="14987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050" b="0" dirty="0" smtClean="0">
                <a:solidFill>
                  <a:prstClr val="black"/>
                </a:solidFill>
              </a:rPr>
              <a:t>Add…</a:t>
            </a:r>
            <a:endParaRPr lang="en-US" sz="1050" b="0" dirty="0">
              <a:solidFill>
                <a:prstClr val="black"/>
              </a:solidFill>
            </a:endParaRPr>
          </a:p>
        </p:txBody>
      </p:sp>
      <p:sp>
        <p:nvSpPr>
          <p:cNvPr id="120" name="Rectangle 119"/>
          <p:cNvSpPr/>
          <p:nvPr/>
        </p:nvSpPr>
        <p:spPr>
          <a:xfrm>
            <a:off x="5427411" y="3237787"/>
            <a:ext cx="569044" cy="14987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050" b="0" dirty="0" smtClean="0">
                <a:solidFill>
                  <a:prstClr val="black"/>
                </a:solidFill>
              </a:rPr>
              <a:t>Delete</a:t>
            </a:r>
            <a:endParaRPr lang="en-US" sz="1050" b="0" dirty="0">
              <a:solidFill>
                <a:prstClr val="black"/>
              </a:solidFill>
            </a:endParaRPr>
          </a:p>
        </p:txBody>
      </p:sp>
      <p:sp>
        <p:nvSpPr>
          <p:cNvPr id="121" name="Rectangle 120"/>
          <p:cNvSpPr/>
          <p:nvPr/>
        </p:nvSpPr>
        <p:spPr>
          <a:xfrm>
            <a:off x="3943896" y="3464911"/>
            <a:ext cx="830320" cy="1551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050" b="0" dirty="0" smtClean="0">
                <a:solidFill>
                  <a:prstClr val="black"/>
                </a:solidFill>
              </a:rPr>
              <a:t>Reviewer</a:t>
            </a:r>
            <a:endParaRPr lang="en-US" sz="1050" b="0" dirty="0">
              <a:solidFill>
                <a:prstClr val="black"/>
              </a:solidFill>
            </a:endParaRPr>
          </a:p>
        </p:txBody>
      </p:sp>
      <p:sp>
        <p:nvSpPr>
          <p:cNvPr id="122" name="Isosceles Triangle 121"/>
          <p:cNvSpPr/>
          <p:nvPr/>
        </p:nvSpPr>
        <p:spPr>
          <a:xfrm rot="10800000">
            <a:off x="4701678" y="3468424"/>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123" name="TextBox 122"/>
          <p:cNvSpPr txBox="1"/>
          <p:nvPr/>
        </p:nvSpPr>
        <p:spPr>
          <a:xfrm>
            <a:off x="6177183" y="3165743"/>
            <a:ext cx="1284515" cy="307777"/>
          </a:xfrm>
          <a:prstGeom prst="rect">
            <a:avLst/>
          </a:prstGeom>
          <a:solidFill>
            <a:schemeClr val="accent1">
              <a:lumMod val="20000"/>
              <a:lumOff val="80000"/>
            </a:schemeClr>
          </a:solidFill>
        </p:spPr>
        <p:txBody>
          <a:bodyPr wrap="square" rtlCol="0">
            <a:spAutoFit/>
          </a:bodyPr>
          <a:lstStyle/>
          <a:p>
            <a:pPr fontAlgn="auto">
              <a:spcBef>
                <a:spcPts val="0"/>
              </a:spcBef>
              <a:spcAft>
                <a:spcPts val="0"/>
              </a:spcAft>
            </a:pPr>
            <a:r>
              <a:rPr lang="en-US" sz="1400" b="0" dirty="0" smtClean="0">
                <a:solidFill>
                  <a:prstClr val="black"/>
                </a:solidFill>
                <a:latin typeface="Calibri" panose="020F0502020204030204"/>
                <a:ea typeface="+mn-ea"/>
              </a:rPr>
              <a:t>Role3</a:t>
            </a:r>
            <a:endParaRPr lang="en-US" sz="1400" b="0" dirty="0">
              <a:solidFill>
                <a:prstClr val="black"/>
              </a:solidFill>
              <a:latin typeface="Calibri" panose="020F0502020204030204"/>
              <a:ea typeface="+mn-ea"/>
            </a:endParaRPr>
          </a:p>
        </p:txBody>
      </p:sp>
      <p:sp>
        <p:nvSpPr>
          <p:cNvPr id="124" name="Rectangle 123"/>
          <p:cNvSpPr/>
          <p:nvPr/>
        </p:nvSpPr>
        <p:spPr>
          <a:xfrm>
            <a:off x="6939571" y="3466272"/>
            <a:ext cx="1167650" cy="1532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050" b="0" dirty="0" smtClean="0">
                <a:solidFill>
                  <a:prstClr val="black"/>
                </a:solidFill>
              </a:rPr>
              <a:t>Name</a:t>
            </a:r>
            <a:endParaRPr lang="en-US" sz="1050" b="0" dirty="0">
              <a:solidFill>
                <a:prstClr val="black"/>
              </a:solidFill>
            </a:endParaRPr>
          </a:p>
        </p:txBody>
      </p:sp>
      <p:sp>
        <p:nvSpPr>
          <p:cNvPr id="125" name="Rectangle 124"/>
          <p:cNvSpPr/>
          <p:nvPr/>
        </p:nvSpPr>
        <p:spPr>
          <a:xfrm>
            <a:off x="6939571" y="3237690"/>
            <a:ext cx="569044" cy="14987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050" b="0" dirty="0" smtClean="0">
                <a:solidFill>
                  <a:prstClr val="black"/>
                </a:solidFill>
              </a:rPr>
              <a:t>Add…</a:t>
            </a:r>
            <a:endParaRPr lang="en-US" sz="1050" b="0" dirty="0">
              <a:solidFill>
                <a:prstClr val="black"/>
              </a:solidFill>
            </a:endParaRPr>
          </a:p>
        </p:txBody>
      </p:sp>
      <p:sp>
        <p:nvSpPr>
          <p:cNvPr id="126" name="Rectangle 125"/>
          <p:cNvSpPr/>
          <p:nvPr/>
        </p:nvSpPr>
        <p:spPr>
          <a:xfrm>
            <a:off x="7538177" y="3237690"/>
            <a:ext cx="569044" cy="14987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050" b="0" dirty="0" smtClean="0">
                <a:solidFill>
                  <a:prstClr val="black"/>
                </a:solidFill>
              </a:rPr>
              <a:t>Delete</a:t>
            </a:r>
            <a:endParaRPr lang="en-US" sz="1050" b="0" dirty="0">
              <a:solidFill>
                <a:prstClr val="black"/>
              </a:solidFill>
            </a:endParaRPr>
          </a:p>
        </p:txBody>
      </p:sp>
      <p:sp>
        <p:nvSpPr>
          <p:cNvPr id="127" name="Rectangle 126"/>
          <p:cNvSpPr/>
          <p:nvPr/>
        </p:nvSpPr>
        <p:spPr>
          <a:xfrm>
            <a:off x="6054662" y="3464814"/>
            <a:ext cx="830320" cy="1551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050" b="0" dirty="0" smtClean="0">
                <a:solidFill>
                  <a:prstClr val="black"/>
                </a:solidFill>
              </a:rPr>
              <a:t>Approver</a:t>
            </a:r>
            <a:endParaRPr lang="en-US" sz="1050" b="0" dirty="0">
              <a:solidFill>
                <a:prstClr val="black"/>
              </a:solidFill>
            </a:endParaRPr>
          </a:p>
        </p:txBody>
      </p:sp>
      <p:sp>
        <p:nvSpPr>
          <p:cNvPr id="128" name="Isosceles Triangle 127"/>
          <p:cNvSpPr/>
          <p:nvPr/>
        </p:nvSpPr>
        <p:spPr>
          <a:xfrm rot="10800000">
            <a:off x="6812444" y="3468327"/>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146" name="TextBox 145"/>
          <p:cNvSpPr txBox="1"/>
          <p:nvPr/>
        </p:nvSpPr>
        <p:spPr>
          <a:xfrm>
            <a:off x="849597" y="3723797"/>
            <a:ext cx="828142" cy="307777"/>
          </a:xfrm>
          <a:prstGeom prst="rect">
            <a:avLst/>
          </a:prstGeom>
          <a:solidFill>
            <a:schemeClr val="accent1">
              <a:lumMod val="20000"/>
              <a:lumOff val="80000"/>
            </a:schemeClr>
          </a:solidFill>
        </p:spPr>
        <p:txBody>
          <a:bodyPr wrap="square" rtlCol="0">
            <a:spAutoFit/>
          </a:bodyPr>
          <a:lstStyle/>
          <a:p>
            <a:pPr fontAlgn="auto">
              <a:spcBef>
                <a:spcPts val="0"/>
              </a:spcBef>
              <a:spcAft>
                <a:spcPts val="0"/>
              </a:spcAft>
            </a:pPr>
            <a:r>
              <a:rPr lang="en-US" sz="1400" b="0" dirty="0" smtClean="0">
                <a:solidFill>
                  <a:prstClr val="black"/>
                </a:solidFill>
                <a:latin typeface="Calibri" panose="020F0502020204030204"/>
                <a:ea typeface="+mn-ea"/>
              </a:rPr>
              <a:t>Process2</a:t>
            </a:r>
            <a:endParaRPr lang="en-US" sz="1400" b="0" dirty="0">
              <a:solidFill>
                <a:prstClr val="black"/>
              </a:solidFill>
              <a:latin typeface="Calibri" panose="020F0502020204030204"/>
              <a:ea typeface="+mn-ea"/>
            </a:endParaRPr>
          </a:p>
        </p:txBody>
      </p:sp>
      <p:sp>
        <p:nvSpPr>
          <p:cNvPr id="147" name="Rectangle 146"/>
          <p:cNvSpPr/>
          <p:nvPr/>
        </p:nvSpPr>
        <p:spPr>
          <a:xfrm>
            <a:off x="945856" y="4022868"/>
            <a:ext cx="830320" cy="1551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050" b="0" dirty="0" smtClean="0">
                <a:solidFill>
                  <a:prstClr val="black"/>
                </a:solidFill>
              </a:rPr>
              <a:t>PCD</a:t>
            </a:r>
            <a:endParaRPr lang="en-US" sz="1050" b="0" dirty="0">
              <a:solidFill>
                <a:prstClr val="black"/>
              </a:solidFill>
            </a:endParaRPr>
          </a:p>
        </p:txBody>
      </p:sp>
      <p:sp>
        <p:nvSpPr>
          <p:cNvPr id="148" name="TextBox 147"/>
          <p:cNvSpPr txBox="1"/>
          <p:nvPr/>
        </p:nvSpPr>
        <p:spPr>
          <a:xfrm>
            <a:off x="1963876" y="3723797"/>
            <a:ext cx="1284515" cy="307777"/>
          </a:xfrm>
          <a:prstGeom prst="rect">
            <a:avLst/>
          </a:prstGeom>
          <a:solidFill>
            <a:schemeClr val="accent1">
              <a:lumMod val="20000"/>
              <a:lumOff val="80000"/>
            </a:schemeClr>
          </a:solidFill>
        </p:spPr>
        <p:txBody>
          <a:bodyPr wrap="square" rtlCol="0">
            <a:spAutoFit/>
          </a:bodyPr>
          <a:lstStyle/>
          <a:p>
            <a:pPr fontAlgn="auto">
              <a:spcBef>
                <a:spcPts val="0"/>
              </a:spcBef>
              <a:spcAft>
                <a:spcPts val="0"/>
              </a:spcAft>
            </a:pPr>
            <a:r>
              <a:rPr lang="en-US" sz="1400" b="0" dirty="0" smtClean="0">
                <a:solidFill>
                  <a:prstClr val="black"/>
                </a:solidFill>
                <a:latin typeface="Calibri" panose="020F0502020204030204"/>
                <a:ea typeface="+mn-ea"/>
              </a:rPr>
              <a:t>Role1</a:t>
            </a:r>
            <a:endParaRPr lang="en-US" sz="1400" b="0" dirty="0">
              <a:solidFill>
                <a:prstClr val="black"/>
              </a:solidFill>
              <a:latin typeface="Calibri" panose="020F0502020204030204"/>
              <a:ea typeface="+mn-ea"/>
            </a:endParaRPr>
          </a:p>
        </p:txBody>
      </p:sp>
      <p:sp>
        <p:nvSpPr>
          <p:cNvPr id="149" name="Rectangle 148"/>
          <p:cNvSpPr/>
          <p:nvPr/>
        </p:nvSpPr>
        <p:spPr>
          <a:xfrm>
            <a:off x="2726264" y="4024326"/>
            <a:ext cx="1167650" cy="1532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050" b="0" dirty="0" smtClean="0">
                <a:solidFill>
                  <a:prstClr val="black"/>
                </a:solidFill>
              </a:rPr>
              <a:t>Name</a:t>
            </a:r>
            <a:endParaRPr lang="en-US" sz="1050" b="0" dirty="0">
              <a:solidFill>
                <a:prstClr val="black"/>
              </a:solidFill>
            </a:endParaRPr>
          </a:p>
        </p:txBody>
      </p:sp>
      <p:sp>
        <p:nvSpPr>
          <p:cNvPr id="150" name="Rectangle 149"/>
          <p:cNvSpPr/>
          <p:nvPr/>
        </p:nvSpPr>
        <p:spPr>
          <a:xfrm>
            <a:off x="2726264" y="3795744"/>
            <a:ext cx="569044" cy="14987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050" b="0" dirty="0" smtClean="0">
                <a:solidFill>
                  <a:prstClr val="black"/>
                </a:solidFill>
              </a:rPr>
              <a:t>Add…</a:t>
            </a:r>
            <a:endParaRPr lang="en-US" sz="1050" b="0" dirty="0">
              <a:solidFill>
                <a:prstClr val="black"/>
              </a:solidFill>
            </a:endParaRPr>
          </a:p>
        </p:txBody>
      </p:sp>
      <p:sp>
        <p:nvSpPr>
          <p:cNvPr id="151" name="Rectangle 150"/>
          <p:cNvSpPr/>
          <p:nvPr/>
        </p:nvSpPr>
        <p:spPr>
          <a:xfrm>
            <a:off x="3324870" y="3795744"/>
            <a:ext cx="569044" cy="14987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050" b="0" dirty="0" smtClean="0">
                <a:solidFill>
                  <a:prstClr val="black"/>
                </a:solidFill>
              </a:rPr>
              <a:t>Delete</a:t>
            </a:r>
            <a:endParaRPr lang="en-US" sz="1050" b="0" dirty="0">
              <a:solidFill>
                <a:prstClr val="black"/>
              </a:solidFill>
            </a:endParaRPr>
          </a:p>
        </p:txBody>
      </p:sp>
      <p:sp>
        <p:nvSpPr>
          <p:cNvPr id="152" name="Isosceles Triangle 151"/>
          <p:cNvSpPr/>
          <p:nvPr/>
        </p:nvSpPr>
        <p:spPr>
          <a:xfrm rot="10800000">
            <a:off x="1703638" y="4026381"/>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153" name="Rectangle 152"/>
          <p:cNvSpPr/>
          <p:nvPr/>
        </p:nvSpPr>
        <p:spPr>
          <a:xfrm>
            <a:off x="1841355" y="4022868"/>
            <a:ext cx="830320" cy="1551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050" b="0" dirty="0" smtClean="0">
                <a:solidFill>
                  <a:prstClr val="black"/>
                </a:solidFill>
              </a:rPr>
              <a:t>Originator</a:t>
            </a:r>
            <a:endParaRPr lang="en-US" sz="1050" b="0" dirty="0">
              <a:solidFill>
                <a:prstClr val="black"/>
              </a:solidFill>
            </a:endParaRPr>
          </a:p>
        </p:txBody>
      </p:sp>
      <p:sp>
        <p:nvSpPr>
          <p:cNvPr id="154" name="Isosceles Triangle 153"/>
          <p:cNvSpPr/>
          <p:nvPr/>
        </p:nvSpPr>
        <p:spPr>
          <a:xfrm rot="10800000">
            <a:off x="2599137" y="4026381"/>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155" name="TextBox 154"/>
          <p:cNvSpPr txBox="1"/>
          <p:nvPr/>
        </p:nvSpPr>
        <p:spPr>
          <a:xfrm>
            <a:off x="4070165" y="3723995"/>
            <a:ext cx="1284515" cy="307777"/>
          </a:xfrm>
          <a:prstGeom prst="rect">
            <a:avLst/>
          </a:prstGeom>
          <a:solidFill>
            <a:schemeClr val="accent1">
              <a:lumMod val="20000"/>
              <a:lumOff val="80000"/>
            </a:schemeClr>
          </a:solidFill>
        </p:spPr>
        <p:txBody>
          <a:bodyPr wrap="square" rtlCol="0">
            <a:spAutoFit/>
          </a:bodyPr>
          <a:lstStyle/>
          <a:p>
            <a:pPr fontAlgn="auto">
              <a:spcBef>
                <a:spcPts val="0"/>
              </a:spcBef>
              <a:spcAft>
                <a:spcPts val="0"/>
              </a:spcAft>
            </a:pPr>
            <a:r>
              <a:rPr lang="en-US" sz="1400" b="0" dirty="0" smtClean="0">
                <a:solidFill>
                  <a:prstClr val="black"/>
                </a:solidFill>
                <a:latin typeface="Calibri" panose="020F0502020204030204"/>
                <a:ea typeface="+mn-ea"/>
              </a:rPr>
              <a:t>Role2</a:t>
            </a:r>
            <a:endParaRPr lang="en-US" sz="1400" b="0" dirty="0">
              <a:solidFill>
                <a:prstClr val="black"/>
              </a:solidFill>
              <a:latin typeface="Calibri" panose="020F0502020204030204"/>
              <a:ea typeface="+mn-ea"/>
            </a:endParaRPr>
          </a:p>
        </p:txBody>
      </p:sp>
      <p:sp>
        <p:nvSpPr>
          <p:cNvPr id="156" name="Rectangle 155"/>
          <p:cNvSpPr/>
          <p:nvPr/>
        </p:nvSpPr>
        <p:spPr>
          <a:xfrm>
            <a:off x="4832553" y="4024524"/>
            <a:ext cx="1167650" cy="1532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050" b="0" dirty="0" smtClean="0">
                <a:solidFill>
                  <a:prstClr val="black"/>
                </a:solidFill>
              </a:rPr>
              <a:t>Name</a:t>
            </a:r>
            <a:endParaRPr lang="en-US" sz="1050" b="0" dirty="0">
              <a:solidFill>
                <a:prstClr val="black"/>
              </a:solidFill>
            </a:endParaRPr>
          </a:p>
        </p:txBody>
      </p:sp>
      <p:sp>
        <p:nvSpPr>
          <p:cNvPr id="157" name="Rectangle 156"/>
          <p:cNvSpPr/>
          <p:nvPr/>
        </p:nvSpPr>
        <p:spPr>
          <a:xfrm>
            <a:off x="4832553" y="3795942"/>
            <a:ext cx="569044" cy="14987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050" b="0" dirty="0" smtClean="0">
                <a:solidFill>
                  <a:prstClr val="black"/>
                </a:solidFill>
              </a:rPr>
              <a:t>Add…</a:t>
            </a:r>
            <a:endParaRPr lang="en-US" sz="1050" b="0" dirty="0">
              <a:solidFill>
                <a:prstClr val="black"/>
              </a:solidFill>
            </a:endParaRPr>
          </a:p>
        </p:txBody>
      </p:sp>
      <p:sp>
        <p:nvSpPr>
          <p:cNvPr id="158" name="Rectangle 157"/>
          <p:cNvSpPr/>
          <p:nvPr/>
        </p:nvSpPr>
        <p:spPr>
          <a:xfrm>
            <a:off x="5431159" y="3795942"/>
            <a:ext cx="569044" cy="14987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050" b="0" dirty="0" smtClean="0">
                <a:solidFill>
                  <a:prstClr val="black"/>
                </a:solidFill>
              </a:rPr>
              <a:t>Delete</a:t>
            </a:r>
            <a:endParaRPr lang="en-US" sz="1050" b="0" dirty="0">
              <a:solidFill>
                <a:prstClr val="black"/>
              </a:solidFill>
            </a:endParaRPr>
          </a:p>
        </p:txBody>
      </p:sp>
      <p:sp>
        <p:nvSpPr>
          <p:cNvPr id="159" name="Rectangle 158"/>
          <p:cNvSpPr/>
          <p:nvPr/>
        </p:nvSpPr>
        <p:spPr>
          <a:xfrm>
            <a:off x="3947644" y="4023066"/>
            <a:ext cx="830320" cy="1551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050" b="0" dirty="0" smtClean="0">
                <a:solidFill>
                  <a:prstClr val="black"/>
                </a:solidFill>
              </a:rPr>
              <a:t>Reviewer</a:t>
            </a:r>
            <a:endParaRPr lang="en-US" sz="1050" b="0" dirty="0">
              <a:solidFill>
                <a:prstClr val="black"/>
              </a:solidFill>
            </a:endParaRPr>
          </a:p>
        </p:txBody>
      </p:sp>
      <p:sp>
        <p:nvSpPr>
          <p:cNvPr id="160" name="Isosceles Triangle 159"/>
          <p:cNvSpPr/>
          <p:nvPr/>
        </p:nvSpPr>
        <p:spPr>
          <a:xfrm rot="10800000">
            <a:off x="4705426" y="4026579"/>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161" name="TextBox 160"/>
          <p:cNvSpPr txBox="1"/>
          <p:nvPr/>
        </p:nvSpPr>
        <p:spPr>
          <a:xfrm>
            <a:off x="6180931" y="3723898"/>
            <a:ext cx="1284515" cy="307777"/>
          </a:xfrm>
          <a:prstGeom prst="rect">
            <a:avLst/>
          </a:prstGeom>
          <a:solidFill>
            <a:schemeClr val="accent1">
              <a:lumMod val="20000"/>
              <a:lumOff val="80000"/>
            </a:schemeClr>
          </a:solidFill>
        </p:spPr>
        <p:txBody>
          <a:bodyPr wrap="square" rtlCol="0">
            <a:spAutoFit/>
          </a:bodyPr>
          <a:lstStyle/>
          <a:p>
            <a:pPr fontAlgn="auto">
              <a:spcBef>
                <a:spcPts val="0"/>
              </a:spcBef>
              <a:spcAft>
                <a:spcPts val="0"/>
              </a:spcAft>
            </a:pPr>
            <a:r>
              <a:rPr lang="en-US" sz="1400" b="0" dirty="0" smtClean="0">
                <a:solidFill>
                  <a:prstClr val="black"/>
                </a:solidFill>
                <a:latin typeface="Calibri" panose="020F0502020204030204"/>
                <a:ea typeface="+mn-ea"/>
              </a:rPr>
              <a:t>Role3</a:t>
            </a:r>
            <a:endParaRPr lang="en-US" sz="1400" b="0" dirty="0">
              <a:solidFill>
                <a:prstClr val="black"/>
              </a:solidFill>
              <a:latin typeface="Calibri" panose="020F0502020204030204"/>
              <a:ea typeface="+mn-ea"/>
            </a:endParaRPr>
          </a:p>
        </p:txBody>
      </p:sp>
      <p:sp>
        <p:nvSpPr>
          <p:cNvPr id="162" name="Rectangle 161"/>
          <p:cNvSpPr/>
          <p:nvPr/>
        </p:nvSpPr>
        <p:spPr>
          <a:xfrm>
            <a:off x="6943319" y="4024427"/>
            <a:ext cx="1167650" cy="1532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050" b="0" dirty="0" smtClean="0">
                <a:solidFill>
                  <a:prstClr val="black"/>
                </a:solidFill>
              </a:rPr>
              <a:t>Name</a:t>
            </a:r>
            <a:endParaRPr lang="en-US" sz="1050" b="0" dirty="0">
              <a:solidFill>
                <a:prstClr val="black"/>
              </a:solidFill>
            </a:endParaRPr>
          </a:p>
        </p:txBody>
      </p:sp>
      <p:sp>
        <p:nvSpPr>
          <p:cNvPr id="163" name="Rectangle 162"/>
          <p:cNvSpPr/>
          <p:nvPr/>
        </p:nvSpPr>
        <p:spPr>
          <a:xfrm>
            <a:off x="6943319" y="3795845"/>
            <a:ext cx="569044" cy="14987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050" b="0" dirty="0" smtClean="0">
                <a:solidFill>
                  <a:prstClr val="black"/>
                </a:solidFill>
              </a:rPr>
              <a:t>Add…</a:t>
            </a:r>
            <a:endParaRPr lang="en-US" sz="1050" b="0" dirty="0">
              <a:solidFill>
                <a:prstClr val="black"/>
              </a:solidFill>
            </a:endParaRPr>
          </a:p>
        </p:txBody>
      </p:sp>
      <p:sp>
        <p:nvSpPr>
          <p:cNvPr id="164" name="Rectangle 163"/>
          <p:cNvSpPr/>
          <p:nvPr/>
        </p:nvSpPr>
        <p:spPr>
          <a:xfrm>
            <a:off x="7541925" y="3795845"/>
            <a:ext cx="569044" cy="14987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050" b="0" dirty="0" smtClean="0">
                <a:solidFill>
                  <a:prstClr val="black"/>
                </a:solidFill>
              </a:rPr>
              <a:t>Delete</a:t>
            </a:r>
            <a:endParaRPr lang="en-US" sz="1050" b="0" dirty="0">
              <a:solidFill>
                <a:prstClr val="black"/>
              </a:solidFill>
            </a:endParaRPr>
          </a:p>
        </p:txBody>
      </p:sp>
      <p:sp>
        <p:nvSpPr>
          <p:cNvPr id="165" name="Rectangle 164"/>
          <p:cNvSpPr/>
          <p:nvPr/>
        </p:nvSpPr>
        <p:spPr>
          <a:xfrm>
            <a:off x="6058410" y="4022969"/>
            <a:ext cx="830320" cy="1551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050" b="0" dirty="0" smtClean="0">
                <a:solidFill>
                  <a:prstClr val="black"/>
                </a:solidFill>
              </a:rPr>
              <a:t>Approver</a:t>
            </a:r>
            <a:endParaRPr lang="en-US" sz="1050" b="0" dirty="0">
              <a:solidFill>
                <a:prstClr val="black"/>
              </a:solidFill>
            </a:endParaRPr>
          </a:p>
        </p:txBody>
      </p:sp>
      <p:sp>
        <p:nvSpPr>
          <p:cNvPr id="166" name="Isosceles Triangle 165"/>
          <p:cNvSpPr/>
          <p:nvPr/>
        </p:nvSpPr>
        <p:spPr>
          <a:xfrm rot="10800000">
            <a:off x="6816192" y="4026482"/>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111" name="TextBox 110"/>
          <p:cNvSpPr txBox="1"/>
          <p:nvPr/>
        </p:nvSpPr>
        <p:spPr>
          <a:xfrm>
            <a:off x="6111492" y="2534373"/>
            <a:ext cx="1133712" cy="307777"/>
          </a:xfrm>
          <a:prstGeom prst="rect">
            <a:avLst/>
          </a:prstGeom>
          <a:solidFill>
            <a:schemeClr val="accent1">
              <a:lumMod val="20000"/>
              <a:lumOff val="80000"/>
            </a:schemeClr>
          </a:solidFill>
        </p:spPr>
        <p:txBody>
          <a:bodyPr wrap="square" rtlCol="0">
            <a:spAutoFit/>
          </a:bodyPr>
          <a:lstStyle/>
          <a:p>
            <a:pPr fontAlgn="auto">
              <a:spcBef>
                <a:spcPts val="0"/>
              </a:spcBef>
              <a:spcAft>
                <a:spcPts val="0"/>
              </a:spcAft>
            </a:pPr>
            <a:r>
              <a:rPr lang="en-US" sz="1400" b="0" dirty="0" smtClean="0">
                <a:solidFill>
                  <a:prstClr val="black"/>
                </a:solidFill>
                <a:latin typeface="Calibri" panose="020F0502020204030204"/>
                <a:ea typeface="+mn-ea"/>
              </a:rPr>
              <a:t>Next Review</a:t>
            </a:r>
            <a:endParaRPr lang="en-US" sz="1400" b="0" dirty="0">
              <a:solidFill>
                <a:prstClr val="black"/>
              </a:solidFill>
              <a:latin typeface="Calibri" panose="020F0502020204030204"/>
              <a:ea typeface="+mn-ea"/>
            </a:endParaRPr>
          </a:p>
        </p:txBody>
      </p:sp>
      <p:sp>
        <p:nvSpPr>
          <p:cNvPr id="112" name="Rectangle 111"/>
          <p:cNvSpPr/>
          <p:nvPr/>
        </p:nvSpPr>
        <p:spPr>
          <a:xfrm>
            <a:off x="7200060" y="2619318"/>
            <a:ext cx="725714" cy="1378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050" b="0" dirty="0" smtClean="0">
                <a:solidFill>
                  <a:prstClr val="black"/>
                </a:solidFill>
              </a:rPr>
              <a:t>3/2/17</a:t>
            </a:r>
            <a:endParaRPr lang="en-US" sz="1050" b="0" dirty="0">
              <a:solidFill>
                <a:prstClr val="black"/>
              </a:solidFill>
            </a:endParaRPr>
          </a:p>
        </p:txBody>
      </p:sp>
      <p:pic>
        <p:nvPicPr>
          <p:cNvPr id="113" name="Picture 112"/>
          <p:cNvPicPr>
            <a:picLocks noChangeAspect="1"/>
          </p:cNvPicPr>
          <p:nvPr/>
        </p:nvPicPr>
        <p:blipFill>
          <a:blip r:embed="rId2"/>
          <a:stretch>
            <a:fillRect/>
          </a:stretch>
        </p:blipFill>
        <p:spPr>
          <a:xfrm>
            <a:off x="7956412" y="2617007"/>
            <a:ext cx="120169" cy="140197"/>
          </a:xfrm>
          <a:prstGeom prst="rect">
            <a:avLst/>
          </a:prstGeom>
        </p:spPr>
      </p:pic>
      <p:sp>
        <p:nvSpPr>
          <p:cNvPr id="114" name="Rectangle 113"/>
          <p:cNvSpPr/>
          <p:nvPr/>
        </p:nvSpPr>
        <p:spPr>
          <a:xfrm>
            <a:off x="5779751" y="6181057"/>
            <a:ext cx="889750" cy="181428"/>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200" b="0" dirty="0" smtClean="0">
                <a:solidFill>
                  <a:prstClr val="black"/>
                </a:solidFill>
              </a:rPr>
              <a:t>Delete</a:t>
            </a:r>
            <a:endParaRPr lang="en-US" sz="1200" b="0" dirty="0">
              <a:solidFill>
                <a:prstClr val="black"/>
              </a:solidFill>
            </a:endParaRPr>
          </a:p>
        </p:txBody>
      </p:sp>
      <p:sp>
        <p:nvSpPr>
          <p:cNvPr id="116" name="Rectangle 115"/>
          <p:cNvSpPr/>
          <p:nvPr/>
        </p:nvSpPr>
        <p:spPr>
          <a:xfrm>
            <a:off x="967936" y="4681123"/>
            <a:ext cx="7147325" cy="51291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050" b="0" dirty="0">
              <a:solidFill>
                <a:prstClr val="black"/>
              </a:solidFill>
            </a:endParaRPr>
          </a:p>
        </p:txBody>
      </p:sp>
      <p:sp>
        <p:nvSpPr>
          <p:cNvPr id="129" name="TextBox 128"/>
          <p:cNvSpPr txBox="1"/>
          <p:nvPr/>
        </p:nvSpPr>
        <p:spPr>
          <a:xfrm>
            <a:off x="851465" y="4346975"/>
            <a:ext cx="1873463" cy="307777"/>
          </a:xfrm>
          <a:prstGeom prst="rect">
            <a:avLst/>
          </a:prstGeom>
          <a:solidFill>
            <a:schemeClr val="accent1">
              <a:lumMod val="20000"/>
              <a:lumOff val="80000"/>
            </a:schemeClr>
          </a:solidFill>
        </p:spPr>
        <p:txBody>
          <a:bodyPr wrap="square" rtlCol="0">
            <a:spAutoFit/>
          </a:bodyPr>
          <a:lstStyle/>
          <a:p>
            <a:pPr fontAlgn="auto">
              <a:spcBef>
                <a:spcPts val="0"/>
              </a:spcBef>
              <a:spcAft>
                <a:spcPts val="0"/>
              </a:spcAft>
            </a:pPr>
            <a:r>
              <a:rPr lang="en-US" sz="1400" b="0" dirty="0" smtClean="0">
                <a:solidFill>
                  <a:prstClr val="black"/>
                </a:solidFill>
                <a:latin typeface="Calibri" panose="020F0502020204030204"/>
                <a:ea typeface="+mn-ea"/>
              </a:rPr>
              <a:t>Program Defined Fields</a:t>
            </a:r>
            <a:endParaRPr lang="en-US" sz="1400" b="0" dirty="0">
              <a:solidFill>
                <a:prstClr val="black"/>
              </a:solidFill>
              <a:latin typeface="Calibri" panose="020F0502020204030204"/>
              <a:ea typeface="+mn-ea"/>
            </a:endParaRPr>
          </a:p>
        </p:txBody>
      </p:sp>
      <p:sp>
        <p:nvSpPr>
          <p:cNvPr id="39" name="Rectangle 38"/>
          <p:cNvSpPr/>
          <p:nvPr/>
        </p:nvSpPr>
        <p:spPr>
          <a:xfrm>
            <a:off x="2064499" y="4746949"/>
            <a:ext cx="922419" cy="1393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050" b="0" dirty="0" smtClean="0">
                <a:solidFill>
                  <a:prstClr val="black"/>
                </a:solidFill>
              </a:rPr>
              <a:t>SSN 794</a:t>
            </a:r>
            <a:endParaRPr lang="en-US" sz="1050" b="0" dirty="0">
              <a:solidFill>
                <a:prstClr val="black"/>
              </a:solidFill>
            </a:endParaRPr>
          </a:p>
        </p:txBody>
      </p:sp>
      <p:sp>
        <p:nvSpPr>
          <p:cNvPr id="54" name="Rectangle 53"/>
          <p:cNvSpPr/>
          <p:nvPr/>
        </p:nvSpPr>
        <p:spPr>
          <a:xfrm>
            <a:off x="1093123" y="4746949"/>
            <a:ext cx="922419" cy="13931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050" b="0" dirty="0" smtClean="0">
                <a:solidFill>
                  <a:prstClr val="black"/>
                </a:solidFill>
              </a:rPr>
              <a:t>Hull</a:t>
            </a:r>
            <a:endParaRPr lang="en-US" sz="1050" b="0" dirty="0">
              <a:solidFill>
                <a:prstClr val="black"/>
              </a:solidFill>
            </a:endParaRPr>
          </a:p>
        </p:txBody>
      </p:sp>
      <p:sp>
        <p:nvSpPr>
          <p:cNvPr id="50" name="Rectangle 49"/>
          <p:cNvSpPr/>
          <p:nvPr/>
        </p:nvSpPr>
        <p:spPr>
          <a:xfrm>
            <a:off x="2064387" y="4967493"/>
            <a:ext cx="922419" cy="1393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050" b="0" dirty="0" smtClean="0">
                <a:solidFill>
                  <a:prstClr val="black"/>
                </a:solidFill>
              </a:rPr>
              <a:t>TI16</a:t>
            </a:r>
            <a:endParaRPr lang="en-US" sz="1050" b="0" dirty="0">
              <a:solidFill>
                <a:prstClr val="black"/>
              </a:solidFill>
            </a:endParaRPr>
          </a:p>
        </p:txBody>
      </p:sp>
      <p:sp>
        <p:nvSpPr>
          <p:cNvPr id="52" name="Rectangle 51"/>
          <p:cNvSpPr/>
          <p:nvPr/>
        </p:nvSpPr>
        <p:spPr>
          <a:xfrm>
            <a:off x="4579875" y="4741029"/>
            <a:ext cx="922419" cy="1393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050" b="0" dirty="0" smtClean="0">
                <a:solidFill>
                  <a:prstClr val="black"/>
                </a:solidFill>
              </a:rPr>
              <a:t>N</a:t>
            </a:r>
            <a:endParaRPr lang="en-US" sz="1050" b="0" dirty="0">
              <a:solidFill>
                <a:prstClr val="black"/>
              </a:solidFill>
            </a:endParaRPr>
          </a:p>
        </p:txBody>
      </p:sp>
      <p:sp>
        <p:nvSpPr>
          <p:cNvPr id="55" name="Rectangle 54"/>
          <p:cNvSpPr/>
          <p:nvPr/>
        </p:nvSpPr>
        <p:spPr>
          <a:xfrm>
            <a:off x="1093011" y="4969033"/>
            <a:ext cx="922419" cy="13931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050" b="0" dirty="0" smtClean="0">
                <a:solidFill>
                  <a:prstClr val="black"/>
                </a:solidFill>
              </a:rPr>
              <a:t>TI</a:t>
            </a:r>
            <a:endParaRPr lang="en-US" sz="1050" b="0" dirty="0">
              <a:solidFill>
                <a:prstClr val="black"/>
              </a:solidFill>
            </a:endParaRPr>
          </a:p>
        </p:txBody>
      </p:sp>
      <p:sp>
        <p:nvSpPr>
          <p:cNvPr id="56" name="Rectangle 55"/>
          <p:cNvSpPr/>
          <p:nvPr/>
        </p:nvSpPr>
        <p:spPr>
          <a:xfrm>
            <a:off x="3608499" y="4740312"/>
            <a:ext cx="922419" cy="13931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050" b="0" dirty="0" smtClean="0">
                <a:solidFill>
                  <a:prstClr val="black"/>
                </a:solidFill>
              </a:rPr>
              <a:t>MAN PR</a:t>
            </a:r>
            <a:endParaRPr lang="en-US" sz="1050" b="0" dirty="0">
              <a:solidFill>
                <a:prstClr val="black"/>
              </a:solidFill>
            </a:endParaRPr>
          </a:p>
        </p:txBody>
      </p:sp>
      <p:sp>
        <p:nvSpPr>
          <p:cNvPr id="86" name="Isosceles Triangle 85"/>
          <p:cNvSpPr/>
          <p:nvPr/>
        </p:nvSpPr>
        <p:spPr>
          <a:xfrm rot="10800000">
            <a:off x="5409776" y="4744668"/>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130" name="Rectangle 129"/>
          <p:cNvSpPr/>
          <p:nvPr/>
        </p:nvSpPr>
        <p:spPr>
          <a:xfrm>
            <a:off x="4579875" y="4976436"/>
            <a:ext cx="922419" cy="1393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050" b="0" dirty="0" smtClean="0">
                <a:solidFill>
                  <a:prstClr val="black"/>
                </a:solidFill>
              </a:rPr>
              <a:t>N</a:t>
            </a:r>
            <a:endParaRPr lang="en-US" sz="1050" b="0" dirty="0">
              <a:solidFill>
                <a:prstClr val="black"/>
              </a:solidFill>
            </a:endParaRPr>
          </a:p>
        </p:txBody>
      </p:sp>
      <p:sp>
        <p:nvSpPr>
          <p:cNvPr id="131" name="Rectangle 130"/>
          <p:cNvSpPr/>
          <p:nvPr/>
        </p:nvSpPr>
        <p:spPr>
          <a:xfrm>
            <a:off x="3608499" y="4975719"/>
            <a:ext cx="922419" cy="13931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050" b="0" dirty="0" smtClean="0">
                <a:solidFill>
                  <a:prstClr val="black"/>
                </a:solidFill>
              </a:rPr>
              <a:t>CLW PR</a:t>
            </a:r>
            <a:endParaRPr lang="en-US" sz="1050" b="0" dirty="0">
              <a:solidFill>
                <a:prstClr val="black"/>
              </a:solidFill>
            </a:endParaRPr>
          </a:p>
        </p:txBody>
      </p:sp>
      <p:sp>
        <p:nvSpPr>
          <p:cNvPr id="132" name="Isosceles Triangle 131"/>
          <p:cNvSpPr/>
          <p:nvPr/>
        </p:nvSpPr>
        <p:spPr>
          <a:xfrm rot="10800000">
            <a:off x="5409776" y="4980075"/>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133" name="Rectangle 132"/>
          <p:cNvSpPr/>
          <p:nvPr/>
        </p:nvSpPr>
        <p:spPr>
          <a:xfrm>
            <a:off x="7086998" y="4741029"/>
            <a:ext cx="922419" cy="1393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050" b="0" dirty="0">
              <a:solidFill>
                <a:prstClr val="black"/>
              </a:solidFill>
            </a:endParaRPr>
          </a:p>
        </p:txBody>
      </p:sp>
      <p:sp>
        <p:nvSpPr>
          <p:cNvPr id="134" name="Rectangle 133"/>
          <p:cNvSpPr/>
          <p:nvPr/>
        </p:nvSpPr>
        <p:spPr>
          <a:xfrm>
            <a:off x="6115622" y="4740312"/>
            <a:ext cx="922419" cy="13931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050" b="0" dirty="0">
              <a:solidFill>
                <a:prstClr val="black"/>
              </a:solidFill>
            </a:endParaRPr>
          </a:p>
        </p:txBody>
      </p:sp>
      <p:sp>
        <p:nvSpPr>
          <p:cNvPr id="135" name="Isosceles Triangle 134"/>
          <p:cNvSpPr/>
          <p:nvPr/>
        </p:nvSpPr>
        <p:spPr>
          <a:xfrm rot="10800000">
            <a:off x="7916899" y="4744668"/>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136" name="Rectangle 135"/>
          <p:cNvSpPr/>
          <p:nvPr/>
        </p:nvSpPr>
        <p:spPr>
          <a:xfrm>
            <a:off x="7086998" y="4976436"/>
            <a:ext cx="922419" cy="1393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050" b="0" dirty="0">
              <a:solidFill>
                <a:prstClr val="black"/>
              </a:solidFill>
            </a:endParaRPr>
          </a:p>
        </p:txBody>
      </p:sp>
      <p:sp>
        <p:nvSpPr>
          <p:cNvPr id="137" name="Rectangle 136"/>
          <p:cNvSpPr/>
          <p:nvPr/>
        </p:nvSpPr>
        <p:spPr>
          <a:xfrm>
            <a:off x="6115622" y="4975719"/>
            <a:ext cx="922419" cy="13931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050" b="0" dirty="0">
              <a:solidFill>
                <a:prstClr val="black"/>
              </a:solidFill>
            </a:endParaRPr>
          </a:p>
        </p:txBody>
      </p:sp>
      <p:sp>
        <p:nvSpPr>
          <p:cNvPr id="138" name="Isosceles Triangle 137"/>
          <p:cNvSpPr/>
          <p:nvPr/>
        </p:nvSpPr>
        <p:spPr>
          <a:xfrm rot="10800000">
            <a:off x="7916899" y="4980075"/>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Tree>
    <p:extLst>
      <p:ext uri="{BB962C8B-B14F-4D97-AF65-F5344CB8AC3E}">
        <p14:creationId xmlns:p14="http://schemas.microsoft.com/office/powerpoint/2010/main" val="1444066695"/>
      </p:ext>
    </p:extLst>
  </p:cSld>
  <p:clrMapOvr>
    <a:masterClrMapping/>
  </p:clrMapOvr>
</p:sld>
</file>

<file path=ppt/theme/theme1.xml><?xml version="1.0" encoding="utf-8"?>
<a:theme xmlns:a="http://schemas.openxmlformats.org/drawingml/2006/main" name="LM White">
  <a:themeElements>
    <a:clrScheme name="Custom 28">
      <a:dk1>
        <a:srgbClr val="000000"/>
      </a:dk1>
      <a:lt1>
        <a:srgbClr val="000000"/>
      </a:lt1>
      <a:dk2>
        <a:srgbClr val="003399"/>
      </a:dk2>
      <a:lt2>
        <a:srgbClr val="FFFFFF"/>
      </a:lt2>
      <a:accent1>
        <a:srgbClr val="3366CC"/>
      </a:accent1>
      <a:accent2>
        <a:srgbClr val="6EB82D"/>
      </a:accent2>
      <a:accent3>
        <a:srgbClr val="E5642D"/>
      </a:accent3>
      <a:accent4>
        <a:srgbClr val="0097BE"/>
      </a:accent4>
      <a:accent5>
        <a:srgbClr val="9933FF"/>
      </a:accent5>
      <a:accent6>
        <a:srgbClr val="009945"/>
      </a:accent6>
      <a:hlink>
        <a:srgbClr val="92002B"/>
      </a:hlink>
      <a:folHlink>
        <a:srgbClr val="33CCFF"/>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1">
                <a:gamma/>
                <a:shade val="46275"/>
                <a:invGamma/>
              </a:schemeClr>
            </a:gs>
            <a:gs pos="100000">
              <a:schemeClr val="accent1"/>
            </a:gs>
          </a:gsLst>
          <a:lin ang="5400000" scaled="1"/>
        </a:gradFill>
        <a:ln w="12700" cap="flat" cmpd="sng" algn="ctr">
          <a:solidFill>
            <a:srgbClr val="6699FF"/>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a:ln>
              <a:noFill/>
            </a:ln>
            <a:solidFill>
              <a:srgbClr val="FAFD00"/>
            </a:solidFill>
            <a:effectLst>
              <a:outerShdw blurRad="38100" dist="38100" dir="2700000" algn="tl">
                <a:srgbClr val="000000">
                  <a:alpha val="43137"/>
                </a:srgbClr>
              </a:outerShdw>
            </a:effectLst>
            <a:latin typeface="Arial" pitchFamily="-112" charset="0"/>
          </a:defRPr>
        </a:defPPr>
      </a:lstStyle>
    </a:spDef>
    <a:lnDef>
      <a:spPr bwMode="auto">
        <a:xfrm>
          <a:off x="0" y="0"/>
          <a:ext cx="1" cy="1"/>
        </a:xfrm>
        <a:custGeom>
          <a:avLst/>
          <a:gdLst/>
          <a:ahLst/>
          <a:cxnLst/>
          <a:rect l="0" t="0" r="0" b="0"/>
          <a:pathLst/>
        </a:custGeom>
        <a:gradFill rotWithShape="0">
          <a:gsLst>
            <a:gs pos="0">
              <a:schemeClr val="accent1">
                <a:gamma/>
                <a:shade val="46275"/>
                <a:invGamma/>
              </a:schemeClr>
            </a:gs>
            <a:gs pos="100000">
              <a:schemeClr val="accent1"/>
            </a:gs>
          </a:gsLst>
          <a:lin ang="5400000" scaled="1"/>
        </a:gradFill>
        <a:ln w="12700" cap="flat" cmpd="sng" algn="ctr">
          <a:solidFill>
            <a:srgbClr val="6699FF"/>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a:ln>
              <a:noFill/>
            </a:ln>
            <a:solidFill>
              <a:srgbClr val="FAFD00"/>
            </a:solidFill>
            <a:effectLst>
              <a:outerShdw blurRad="38100" dist="38100" dir="2700000" algn="tl">
                <a:srgbClr val="000000">
                  <a:alpha val="43137"/>
                </a:srgbClr>
              </a:outerShdw>
            </a:effectLst>
            <a:latin typeface="Arial" pitchFamily="-112" charset="0"/>
          </a:defRPr>
        </a:defPPr>
      </a:lstStyle>
    </a:lnDef>
    <a:txDef>
      <a:spPr>
        <a:noFill/>
      </a:spPr>
      <a:bodyPr wrap="square" rtlCol="0">
        <a:spAutoFit/>
      </a:bodyPr>
      <a:lstStyle>
        <a:defPPr>
          <a:defRPr dirty="0" err="1" smtClean="0">
            <a:solidFill>
              <a:schemeClr val="tx1"/>
            </a:solidFill>
          </a:defRPr>
        </a:defPPr>
      </a:lstStyle>
    </a:tx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Office Theme 8">
        <a:dk1>
          <a:srgbClr val="000000"/>
        </a:dk1>
        <a:lt1>
          <a:srgbClr val="FFFFFF"/>
        </a:lt1>
        <a:dk2>
          <a:srgbClr val="00279F"/>
        </a:dk2>
        <a:lt2>
          <a:srgbClr val="FFFFFF"/>
        </a:lt2>
        <a:accent1>
          <a:srgbClr val="0000FF"/>
        </a:accent1>
        <a:accent2>
          <a:srgbClr val="00AE00"/>
        </a:accent2>
        <a:accent3>
          <a:srgbClr val="AAACCD"/>
        </a:accent3>
        <a:accent4>
          <a:srgbClr val="DADADA"/>
        </a:accent4>
        <a:accent5>
          <a:srgbClr val="AAAAFF"/>
        </a:accent5>
        <a:accent6>
          <a:srgbClr val="009D00"/>
        </a:accent6>
        <a:hlink>
          <a:srgbClr val="9933FF"/>
        </a:hlink>
        <a:folHlink>
          <a:srgbClr val="33CCFF"/>
        </a:folHlink>
      </a:clrScheme>
      <a:clrMap bg1="dk2" tx1="lt1" bg2="dk1" tx2="lt2" accent1="accent1" accent2="accent2" accent3="accent3" accent4="accent4" accent5="accent5" accent6="accent6" hlink="hlink" folHlink="folHlink"/>
    </a:extraClrScheme>
    <a:extraClrScheme>
      <a:clrScheme name="Office Theme 9">
        <a:dk1>
          <a:srgbClr val="000000"/>
        </a:dk1>
        <a:lt1>
          <a:srgbClr val="FFFFFF"/>
        </a:lt1>
        <a:dk2>
          <a:srgbClr val="00279F"/>
        </a:dk2>
        <a:lt2>
          <a:srgbClr val="FFFFFF"/>
        </a:lt2>
        <a:accent1>
          <a:srgbClr val="6699FF"/>
        </a:accent1>
        <a:accent2>
          <a:srgbClr val="00AE00"/>
        </a:accent2>
        <a:accent3>
          <a:srgbClr val="AAACCD"/>
        </a:accent3>
        <a:accent4>
          <a:srgbClr val="DADADA"/>
        </a:accent4>
        <a:accent5>
          <a:srgbClr val="B8CAFF"/>
        </a:accent5>
        <a:accent6>
          <a:srgbClr val="009D00"/>
        </a:accent6>
        <a:hlink>
          <a:srgbClr val="9933FF"/>
        </a:hlink>
        <a:folHlink>
          <a:srgbClr val="33CCF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8_corp_template">
  <a:themeElements>
    <a:clrScheme name="1_corp_template 10">
      <a:dk1>
        <a:srgbClr val="000000"/>
      </a:dk1>
      <a:lt1>
        <a:srgbClr val="FFFFFF"/>
      </a:lt1>
      <a:dk2>
        <a:srgbClr val="00279F"/>
      </a:dk2>
      <a:lt2>
        <a:srgbClr val="FFFFFF"/>
      </a:lt2>
      <a:accent1>
        <a:srgbClr val="6699FF"/>
      </a:accent1>
      <a:accent2>
        <a:srgbClr val="00AE00"/>
      </a:accent2>
      <a:accent3>
        <a:srgbClr val="AAACCD"/>
      </a:accent3>
      <a:accent4>
        <a:srgbClr val="DADADA"/>
      </a:accent4>
      <a:accent5>
        <a:srgbClr val="B8CAFF"/>
      </a:accent5>
      <a:accent6>
        <a:srgbClr val="009D00"/>
      </a:accent6>
      <a:hlink>
        <a:srgbClr val="CCCCFF"/>
      </a:hlink>
      <a:folHlink>
        <a:srgbClr val="33CCFF"/>
      </a:folHlink>
    </a:clrScheme>
    <a:fontScheme name="1_corp_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1A6C"/>
        </a:solidFill>
        <a:ln w="19050" cap="flat" cmpd="sng" algn="ctr">
          <a:noFill/>
          <a:prstDash val="solid"/>
          <a:round/>
          <a:headEnd type="none" w="sm" len="sm"/>
          <a:tailEnd type="none" w="sm" len="sm"/>
        </a:ln>
        <a:effectLst/>
      </a:spPr>
      <a:bodyPr vert="horz" wrap="square" lIns="91440" tIns="45720" rIns="91440" bIns="45720" numCol="1" anchor="ctr" anchorCtr="0" compatLnSpc="1">
        <a:prstTxWarp prst="textNoShape">
          <a:avLst/>
        </a:prstTxWarp>
        <a:spAutoFit/>
      </a:bodyPr>
      <a:lstStyle>
        <a:defPPr marL="0" marR="0" indent="0" algn="ctr" defTabSz="914400" rtl="0" eaLnBrk="0" fontAlgn="base" latinLnBrk="0" hangingPunct="0">
          <a:lnSpc>
            <a:spcPct val="100000"/>
          </a:lnSpc>
          <a:spcBef>
            <a:spcPct val="50000"/>
          </a:spcBef>
          <a:spcAft>
            <a:spcPct val="0"/>
          </a:spcAft>
          <a:buClrTx/>
          <a:buSzTx/>
          <a:buFontTx/>
          <a:buNone/>
          <a:tabLst/>
          <a:defRPr kumimoji="0" lang="en-US" sz="1800" b="0" i="1" u="none" strike="noStrike" cap="none" normalizeH="0" baseline="0" smtClean="0">
            <a:ln>
              <a:noFill/>
            </a:ln>
            <a:solidFill>
              <a:srgbClr val="FFFF00"/>
            </a:solidFill>
            <a:effectLst/>
            <a:latin typeface="Arial Black" pitchFamily="34" charset="0"/>
            <a:cs typeface="Arial" charset="0"/>
          </a:defRPr>
        </a:defPPr>
      </a:lstStyle>
    </a:spDef>
    <a:lnDef>
      <a:spPr bwMode="auto">
        <a:xfrm>
          <a:off x="0" y="0"/>
          <a:ext cx="1" cy="1"/>
        </a:xfrm>
        <a:custGeom>
          <a:avLst/>
          <a:gdLst/>
          <a:ahLst/>
          <a:cxnLst/>
          <a:rect l="0" t="0" r="0" b="0"/>
          <a:pathLst/>
        </a:custGeom>
        <a:solidFill>
          <a:srgbClr val="001A6C"/>
        </a:solidFill>
        <a:ln w="19050" cap="flat" cmpd="sng" algn="ctr">
          <a:noFill/>
          <a:prstDash val="solid"/>
          <a:round/>
          <a:headEnd type="none" w="sm" len="sm"/>
          <a:tailEnd type="none" w="sm" len="sm"/>
        </a:ln>
        <a:effectLst/>
      </a:spPr>
      <a:bodyPr vert="horz" wrap="square" lIns="91440" tIns="45720" rIns="91440" bIns="45720" numCol="1" anchor="ctr" anchorCtr="0" compatLnSpc="1">
        <a:prstTxWarp prst="textNoShape">
          <a:avLst/>
        </a:prstTxWarp>
        <a:spAutoFit/>
      </a:bodyPr>
      <a:lstStyle>
        <a:defPPr marL="0" marR="0" indent="0" algn="ctr" defTabSz="914400" rtl="0" eaLnBrk="0" fontAlgn="base" latinLnBrk="0" hangingPunct="0">
          <a:lnSpc>
            <a:spcPct val="100000"/>
          </a:lnSpc>
          <a:spcBef>
            <a:spcPct val="50000"/>
          </a:spcBef>
          <a:spcAft>
            <a:spcPct val="0"/>
          </a:spcAft>
          <a:buClrTx/>
          <a:buSzTx/>
          <a:buFontTx/>
          <a:buNone/>
          <a:tabLst/>
          <a:defRPr kumimoji="0" lang="en-US" sz="1800" b="0" i="1" u="none" strike="noStrike" cap="none" normalizeH="0" baseline="0" smtClean="0">
            <a:ln>
              <a:noFill/>
            </a:ln>
            <a:solidFill>
              <a:srgbClr val="FFFF00"/>
            </a:solidFill>
            <a:effectLst/>
            <a:latin typeface="Arial Black" pitchFamily="34" charset="0"/>
            <a:cs typeface="Arial" charset="0"/>
          </a:defRPr>
        </a:defPPr>
      </a:lstStyle>
    </a:lnDef>
  </a:objectDefaults>
  <a:extraClrSchemeLst>
    <a:extraClrScheme>
      <a:clrScheme name="1_corp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corp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corp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corp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corp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corp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corp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1_corp_template 8">
        <a:dk1>
          <a:srgbClr val="000000"/>
        </a:dk1>
        <a:lt1>
          <a:srgbClr val="FFFFFF"/>
        </a:lt1>
        <a:dk2>
          <a:srgbClr val="00279F"/>
        </a:dk2>
        <a:lt2>
          <a:srgbClr val="FFFFFF"/>
        </a:lt2>
        <a:accent1>
          <a:srgbClr val="0000FF"/>
        </a:accent1>
        <a:accent2>
          <a:srgbClr val="00AE00"/>
        </a:accent2>
        <a:accent3>
          <a:srgbClr val="AAACCD"/>
        </a:accent3>
        <a:accent4>
          <a:srgbClr val="DADADA"/>
        </a:accent4>
        <a:accent5>
          <a:srgbClr val="AAAAFF"/>
        </a:accent5>
        <a:accent6>
          <a:srgbClr val="009D00"/>
        </a:accent6>
        <a:hlink>
          <a:srgbClr val="9933FF"/>
        </a:hlink>
        <a:folHlink>
          <a:srgbClr val="33CCFF"/>
        </a:folHlink>
      </a:clrScheme>
      <a:clrMap bg1="dk2" tx1="lt1" bg2="dk1" tx2="lt2" accent1="accent1" accent2="accent2" accent3="accent3" accent4="accent4" accent5="accent5" accent6="accent6" hlink="hlink" folHlink="folHlink"/>
    </a:extraClrScheme>
    <a:extraClrScheme>
      <a:clrScheme name="1_corp_template 9">
        <a:dk1>
          <a:srgbClr val="000000"/>
        </a:dk1>
        <a:lt1>
          <a:srgbClr val="FFFFFF"/>
        </a:lt1>
        <a:dk2>
          <a:srgbClr val="00279F"/>
        </a:dk2>
        <a:lt2>
          <a:srgbClr val="FFFFFF"/>
        </a:lt2>
        <a:accent1>
          <a:srgbClr val="6699FF"/>
        </a:accent1>
        <a:accent2>
          <a:srgbClr val="00AE00"/>
        </a:accent2>
        <a:accent3>
          <a:srgbClr val="AAACCD"/>
        </a:accent3>
        <a:accent4>
          <a:srgbClr val="DADADA"/>
        </a:accent4>
        <a:accent5>
          <a:srgbClr val="B8CAFF"/>
        </a:accent5>
        <a:accent6>
          <a:srgbClr val="009D00"/>
        </a:accent6>
        <a:hlink>
          <a:srgbClr val="9933FF"/>
        </a:hlink>
        <a:folHlink>
          <a:srgbClr val="33CCFF"/>
        </a:folHlink>
      </a:clrScheme>
      <a:clrMap bg1="dk2" tx1="lt1" bg2="dk1" tx2="lt2" accent1="accent1" accent2="accent2" accent3="accent3" accent4="accent4" accent5="accent5" accent6="accent6" hlink="hlink" folHlink="folHlink"/>
    </a:extraClrScheme>
    <a:extraClrScheme>
      <a:clrScheme name="1_corp_template 10">
        <a:dk1>
          <a:srgbClr val="000000"/>
        </a:dk1>
        <a:lt1>
          <a:srgbClr val="FFFFFF"/>
        </a:lt1>
        <a:dk2>
          <a:srgbClr val="00279F"/>
        </a:dk2>
        <a:lt2>
          <a:srgbClr val="FFFFFF"/>
        </a:lt2>
        <a:accent1>
          <a:srgbClr val="6699FF"/>
        </a:accent1>
        <a:accent2>
          <a:srgbClr val="00AE00"/>
        </a:accent2>
        <a:accent3>
          <a:srgbClr val="AAACCD"/>
        </a:accent3>
        <a:accent4>
          <a:srgbClr val="DADADA"/>
        </a:accent4>
        <a:accent5>
          <a:srgbClr val="B8CAFF"/>
        </a:accent5>
        <a:accent6>
          <a:srgbClr val="009D00"/>
        </a:accent6>
        <a:hlink>
          <a:srgbClr val="CCCCFF"/>
        </a:hlink>
        <a:folHlink>
          <a:srgbClr val="33CCFF"/>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9D2D4D2B8E43942BA1DC54E3A99FBB9" ma:contentTypeVersion="6" ma:contentTypeDescription="Create a new document." ma:contentTypeScope="" ma:versionID="e2a5fa37275efbb1f295a2835e5ebc7c">
  <xsd:schema xmlns:xsd="http://www.w3.org/2001/XMLSchema" xmlns:xs="http://www.w3.org/2001/XMLSchema" xmlns:p="http://schemas.microsoft.com/office/2006/metadata/properties" xmlns:ns1="http://schemas.microsoft.com/sharepoint/v3" xmlns:ns2="ac31da39-ed60-4647-828b-321bd183a614" targetNamespace="http://schemas.microsoft.com/office/2006/metadata/properties" ma:root="true" ma:fieldsID="255ed3e0111c9ec154a0e9625f248fad" ns1:_="" ns2:_="">
    <xsd:import namespace="http://schemas.microsoft.com/sharepoint/v3"/>
    <xsd:import namespace="ac31da39-ed60-4647-828b-321bd183a614"/>
    <xsd:element name="properties">
      <xsd:complexType>
        <xsd:sequence>
          <xsd:element name="documentManagement">
            <xsd:complexType>
              <xsd:all>
                <xsd:element ref="ns2:SIP_Label_Document"/>
                <xsd:element ref="ns1:AverageRating" minOccurs="0"/>
                <xsd:element ref="ns1:RatingCount" minOccurs="0"/>
                <xsd:element ref="ns2:TaxKeywordTaxHTField" minOccurs="0"/>
                <xsd:element ref="ns2: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9" nillable="true" ma:displayName="Rating (0-5)" ma:decimals="2" ma:description="Average value of all the ratings that have been submitted" ma:internalName="Rating_x0020__x0028_0_x002d_5_x0029_" ma:readOnly="true">
      <xsd:simpleType>
        <xsd:restriction base="dms:Number"/>
      </xsd:simpleType>
    </xsd:element>
    <xsd:element name="RatingCount" ma:index="10" nillable="true" ma:displayName="Number of Ratings" ma:decimals="0" ma:description="Number of ratings submitted" ma:internalName="Number_x0020_of_x0020_Ratings"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ac31da39-ed60-4647-828b-321bd183a614" elementFormDefault="qualified">
    <xsd:import namespace="http://schemas.microsoft.com/office/2006/documentManagement/types"/>
    <xsd:import namespace="http://schemas.microsoft.com/office/infopath/2007/PartnerControls"/>
    <xsd:element name="SIP_Label_Document" ma:index="8" ma:displayName="Sensitive Information Protection (SIP) Label" ma:internalName="Sensitive_x0020_Information_x0020_Protection_x0020__x0028_SIP_x0029__x0020_Label" ma:readOnly="false">
      <xsd:simpleType>
        <xsd:restriction base="dms:Unknown"/>
      </xsd:simpleType>
    </xsd:element>
    <xsd:element name="TaxKeywordTaxHTField" ma:index="12" nillable="true" ma:taxonomy="true" ma:internalName="TaxKeywordTaxHTField" ma:taxonomyFieldName="Enterprise_x0020_Keywords" ma:displayName="Enterprise Keywords" ma:fieldId="{23f27201-bee3-471e-b2e7-b64fd8b7ca38}" ma:taxonomyMulti="true" ma:sspId="5f68076a-9896-4f70-850d-4130ed0339a6" ma:termSetId="00000000-0000-0000-0000-000000000000" ma:anchorId="00000000-0000-0000-0000-000000000000" ma:open="true" ma:isKeyword="true">
      <xsd:complexType>
        <xsd:sequence>
          <xsd:element ref="pc:Terms" minOccurs="0" maxOccurs="1"/>
        </xsd:sequence>
      </xsd:complexType>
    </xsd:element>
    <xsd:element name="TaxCatchAll" ma:index="13" nillable="true" ma:displayName="Taxonomy Catch All Column" ma:hidden="true" ma:list="{cc9030e1-b8cf-414f-bcf2-e6591c9737be}" ma:internalName="TaxCatchAll" ma:showField="CatchAllData" ma:web="ac31da39-ed60-4647-828b-321bd183a61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KeywordTaxHTField xmlns="ac31da39-ed60-4647-828b-321bd183a614">
      <Terms xmlns="http://schemas.microsoft.com/office/infopath/2007/PartnerControls"/>
    </TaxKeywordTaxHTField>
    <SIP_Label_Document xmlns="ac31da39-ed60-4647-828b-321bd183a614">;#0;#Unrestricted;#True;#;#;#;#</SIP_Label_Document>
    <TaxCatchAll xmlns="ac31da39-ed60-4647-828b-321bd183a614"/>
    <AverageRating xmlns="http://schemas.microsoft.com/sharepoint/v3" xsi:nil="true"/>
  </documentManagement>
</p:properties>
</file>

<file path=customXml/itemProps1.xml><?xml version="1.0" encoding="utf-8"?>
<ds:datastoreItem xmlns:ds="http://schemas.openxmlformats.org/officeDocument/2006/customXml" ds:itemID="{D227D446-298C-4875-AD14-3FAE3DE5ED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ac31da39-ed60-4647-828b-321bd183a61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428969C-C265-497E-8B60-D3FE96AF8047}">
  <ds:schemaRefs>
    <ds:schemaRef ds:uri="http://schemas.microsoft.com/sharepoint/v3/contenttype/forms"/>
  </ds:schemaRefs>
</ds:datastoreItem>
</file>

<file path=customXml/itemProps3.xml><?xml version="1.0" encoding="utf-8"?>
<ds:datastoreItem xmlns:ds="http://schemas.openxmlformats.org/officeDocument/2006/customXml" ds:itemID="{0E94153F-BED6-4A1A-B38B-D90C4C00E9EF}">
  <ds:schemaRefs>
    <ds:schemaRef ds:uri="http://purl.org/dc/terms/"/>
    <ds:schemaRef ds:uri="http://schemas.microsoft.com/sharepoint/v3"/>
    <ds:schemaRef ds:uri="http://schemas.microsoft.com/office/2006/documentManagement/types"/>
    <ds:schemaRef ds:uri="http://schemas.openxmlformats.org/package/2006/metadata/core-properties"/>
    <ds:schemaRef ds:uri="ac31da39-ed60-4647-828b-321bd183a614"/>
    <ds:schemaRef ds:uri="http://purl.org/dc/elements/1.1/"/>
    <ds:schemaRef ds:uri="http://schemas.microsoft.com/office/infopath/2007/PartnerControls"/>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Template (2007).potx</Template>
  <TotalTime>1250</TotalTime>
  <Pages>2</Pages>
  <Words>1355</Words>
  <Application>Microsoft Office PowerPoint</Application>
  <PresentationFormat>On-screen Show (4:3)</PresentationFormat>
  <Paragraphs>440</Paragraphs>
  <Slides>23</Slides>
  <Notes>2</Notes>
  <HiddenSlides>0</HiddenSlides>
  <MMClips>0</MMClips>
  <ScaleCrop>false</ScaleCrop>
  <HeadingPairs>
    <vt:vector size="8" baseType="variant">
      <vt:variant>
        <vt:lpstr>Fonts Used</vt:lpstr>
      </vt:variant>
      <vt:variant>
        <vt:i4>4</vt:i4>
      </vt:variant>
      <vt:variant>
        <vt:lpstr>Theme</vt:lpstr>
      </vt:variant>
      <vt:variant>
        <vt:i4>3</vt:i4>
      </vt:variant>
      <vt:variant>
        <vt:lpstr>Embedded OLE Servers</vt:lpstr>
      </vt:variant>
      <vt:variant>
        <vt:i4>2</vt:i4>
      </vt:variant>
      <vt:variant>
        <vt:lpstr>Slide Titles</vt:lpstr>
      </vt:variant>
      <vt:variant>
        <vt:i4>23</vt:i4>
      </vt:variant>
    </vt:vector>
  </HeadingPairs>
  <TitlesOfParts>
    <vt:vector size="32" baseType="lpstr">
      <vt:lpstr>ＭＳ Ｐゴシック</vt:lpstr>
      <vt:lpstr>Arial</vt:lpstr>
      <vt:lpstr>Calibri</vt:lpstr>
      <vt:lpstr>Calibri Light</vt:lpstr>
      <vt:lpstr>LM White</vt:lpstr>
      <vt:lpstr>8_corp_template</vt:lpstr>
      <vt:lpstr>Office Theme</vt:lpstr>
      <vt:lpstr>Microsoft Excel Worksheet</vt:lpstr>
      <vt:lpstr>Microsoft Word Document</vt:lpstr>
      <vt:lpstr>ARCI PCD Execution SIA</vt:lpstr>
      <vt:lpstr>Action</vt:lpstr>
      <vt:lpstr>PCD Next</vt:lpstr>
      <vt:lpstr>Requirements</vt:lpstr>
      <vt:lpstr>PCD Tool Access</vt:lpstr>
      <vt:lpstr>New PCD Tracking Module</vt:lpstr>
      <vt:lpstr>Search</vt:lpstr>
      <vt:lpstr>Search Results</vt:lpstr>
      <vt:lpstr>PCD Tracking Data Entry/Review</vt:lpstr>
      <vt:lpstr>Workflow</vt:lpstr>
      <vt:lpstr>Workflow</vt:lpstr>
      <vt:lpstr>Workflow</vt:lpstr>
      <vt:lpstr>Reports</vt:lpstr>
      <vt:lpstr>Backup</vt:lpstr>
      <vt:lpstr>A-RCI PCD Execution SIA OETRAX 324116</vt:lpstr>
      <vt:lpstr>A-RCI PCD Execution SIA</vt:lpstr>
      <vt:lpstr>Future State</vt:lpstr>
      <vt:lpstr>What Gets Captured in the Tool: </vt:lpstr>
      <vt:lpstr>Requirements </vt:lpstr>
      <vt:lpstr>Considerations</vt:lpstr>
      <vt:lpstr>Weekly Status Meeting Outline</vt:lpstr>
      <vt:lpstr>PCD Example</vt:lpstr>
      <vt:lpstr>PowerPoint Presentation</vt:lpstr>
    </vt:vector>
  </TitlesOfParts>
  <Company>Lockheed Martin</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Sylvia Morgan</dc:creator>
  <cp:keywords/>
  <cp:lastModifiedBy>Eubank, Joey (US)</cp:lastModifiedBy>
  <cp:revision>118</cp:revision>
  <cp:lastPrinted>2009-04-22T19:24:48Z</cp:lastPrinted>
  <dcterms:created xsi:type="dcterms:W3CDTF">2010-08-10T16:53:37Z</dcterms:created>
  <dcterms:modified xsi:type="dcterms:W3CDTF">2017-02-02T20:09:11Z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0x010100E9D2D4D2B8E43942BA1DC54E3A99FBB9</vt:lpwstr>
  </property>
  <property fmtid="{D5CDD505-2E9C-101B-9397-08002B2CF9AE}" pid="3" name="SIP_Label_Display">
    <vt:lpwstr>Unrestricted; </vt:lpwstr>
  </property>
  <property fmtid="{D5CDD505-2E9C-101B-9397-08002B2CF9AE}" pid="4" name="SIP_Label_Data">
    <vt:lpwstr>;#0;#Unrestricted;#True;#;#;#;#</vt:lpwstr>
  </property>
  <property fmtid="{D5CDD505-2E9C-101B-9397-08002B2CF9AE}" pid="5" name="Enterprise Keywords">
    <vt:lpwstr/>
  </property>
  <property fmtid="{D5CDD505-2E9C-101B-9397-08002B2CF9AE}" pid="6" name="LM SIP Document Sensitivity">
    <vt:lpwstr/>
  </property>
  <property fmtid="{D5CDD505-2E9C-101B-9397-08002B2CF9AE}" pid="7" name="Document Author">
    <vt:lpwstr>ACCT05\jceubank</vt:lpwstr>
  </property>
  <property fmtid="{D5CDD505-2E9C-101B-9397-08002B2CF9AE}" pid="8" name="Document Sensitivity">
    <vt:lpwstr>1</vt:lpwstr>
  </property>
  <property fmtid="{D5CDD505-2E9C-101B-9397-08002B2CF9AE}" pid="9" name="ThirdParty">
    <vt:lpwstr/>
  </property>
  <property fmtid="{D5CDD505-2E9C-101B-9397-08002B2CF9AE}" pid="10" name="OCI Restriction">
    <vt:bool>false</vt:bool>
  </property>
  <property fmtid="{D5CDD505-2E9C-101B-9397-08002B2CF9AE}" pid="11" name="OCI Additional Info">
    <vt:lpwstr/>
  </property>
  <property fmtid="{D5CDD505-2E9C-101B-9397-08002B2CF9AE}" pid="12" name="Allow Header Overwrite">
    <vt:bool>false</vt:bool>
  </property>
  <property fmtid="{D5CDD505-2E9C-101B-9397-08002B2CF9AE}" pid="13" name="Allow Footer Overwrite">
    <vt:bool>false</vt:bool>
  </property>
  <property fmtid="{D5CDD505-2E9C-101B-9397-08002B2CF9AE}" pid="14" name="Multiple Selected">
    <vt:lpwstr>-1</vt:lpwstr>
  </property>
  <property fmtid="{D5CDD505-2E9C-101B-9397-08002B2CF9AE}" pid="15" name="SIPLongWording">
    <vt:lpwstr/>
  </property>
  <property fmtid="{D5CDD505-2E9C-101B-9397-08002B2CF9AE}" pid="16" name="checkedProgramsCount">
    <vt:i4>0</vt:i4>
  </property>
  <property fmtid="{D5CDD505-2E9C-101B-9397-08002B2CF9AE}" pid="17" name="ExpCountry">
    <vt:lpwstr/>
  </property>
</Properties>
</file>