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90" r:id="rId2"/>
    <p:sldId id="294" r:id="rId3"/>
    <p:sldId id="293" r:id="rId4"/>
    <p:sldId id="284" r:id="rId5"/>
    <p:sldId id="285" r:id="rId6"/>
    <p:sldId id="286" r:id="rId7"/>
    <p:sldId id="287" r:id="rId8"/>
    <p:sldId id="288" r:id="rId9"/>
    <p:sldId id="283" r:id="rId10"/>
    <p:sldId id="292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020" y="9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03C2C-5540-439B-8978-DD46E399E8DC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DD8D1-B8F7-4CE6-B21D-361269A0A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14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976B-1E5A-4DA6-A9C5-DE989ABA21BF}" type="datetime5">
              <a:rPr lang="en-US" smtClean="0"/>
              <a:t>1-May-17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F1F3-89CE-45FD-84A5-5DB6D49954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251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AA0F-59C8-4781-94E0-405C5B9CC42F}" type="datetime5">
              <a:rPr lang="en-US" smtClean="0"/>
              <a:t>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F1F3-89CE-45FD-84A5-5DB6D49954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3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5431-0799-4381-B3D4-E27EDF4F1E1D}" type="datetime5">
              <a:rPr lang="en-US" smtClean="0"/>
              <a:t>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F1F3-89CE-45FD-84A5-5DB6D49954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0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8177"/>
            <a:ext cx="7886700" cy="7948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0731"/>
            <a:ext cx="7886700" cy="49262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A078-D411-448A-8B56-848C5755F962}" type="datetime5">
              <a:rPr lang="en-US" smtClean="0"/>
              <a:t>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F1F3-89CE-45FD-84A5-5DB6D49954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95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52E0-07DD-468B-935B-DD8767EEFE8E}" type="datetime5">
              <a:rPr lang="en-US" smtClean="0"/>
              <a:t>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F1F3-89CE-45FD-84A5-5DB6D49954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7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A844-A4ED-4A08-9DE4-219CA0FF113C}" type="datetime5">
              <a:rPr lang="en-US" smtClean="0"/>
              <a:t>1-May-17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F1F3-89CE-45FD-84A5-5DB6D49954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40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9D9B-7568-4FE8-AA07-BF1DC8B90071}" type="datetime5">
              <a:rPr lang="en-US" smtClean="0"/>
              <a:t>1-May-17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F1F3-89CE-45FD-84A5-5DB6D49954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95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E003-53A1-4DB5-B3EF-B6031CA94C6A}" type="datetime5">
              <a:rPr lang="en-US" smtClean="0"/>
              <a:t>1-May-17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F1F3-89CE-45FD-84A5-5DB6D49954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9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41C8-CEFE-43B3-9389-64087D594FCC}" type="datetime5">
              <a:rPr lang="en-US" smtClean="0"/>
              <a:t>1-May-17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F1F3-89CE-45FD-84A5-5DB6D49954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78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F6DB-B224-4719-8D8B-0C2D04A84F2F}" type="datetime5">
              <a:rPr lang="en-US" smtClean="0"/>
              <a:t>1-May-17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F1F3-89CE-45FD-84A5-5DB6D49954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11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55D2-BFDA-455F-AC09-C4C92FAFA23E}" type="datetime5">
              <a:rPr lang="en-US" smtClean="0"/>
              <a:t>1-May-17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F1F3-89CE-45FD-84A5-5DB6D49954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05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8125" y="83131"/>
            <a:ext cx="8689744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897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05555-10A0-4F07-9962-6CF36F99D065}" type="datetime5">
              <a:rPr lang="en-US" smtClean="0"/>
              <a:t>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8970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897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4F1F3-89CE-45FD-84A5-5DB6D49954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6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 smtClean="0"/>
              <a:t>LM Common Technology Stack for HTML/CSS/JavaScript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A078-D411-448A-8B56-848C5755F962}" type="datetime5">
              <a:rPr lang="en-US" smtClean="0"/>
              <a:t>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F1F3-89CE-45FD-84A5-5DB6D499548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478" y="85111"/>
            <a:ext cx="7886700" cy="794899"/>
          </a:xfrm>
        </p:spPr>
        <p:txBody>
          <a:bodyPr/>
          <a:lstStyle/>
          <a:p>
            <a:r>
              <a:rPr lang="en-US" dirty="0" smtClean="0"/>
              <a:t>View Printable Version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A078-D411-448A-8B56-848C5755F962}" type="datetime5">
              <a:rPr lang="en-US" smtClean="0"/>
              <a:t>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F1F3-89CE-45FD-84A5-5DB6D4995480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395" y="2122646"/>
            <a:ext cx="2823210" cy="261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734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478" y="89826"/>
            <a:ext cx="7886700" cy="794899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Standards / Guidelines / Tools / Frameworks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63480"/>
            <a:ext cx="7886700" cy="5413483"/>
          </a:xfrm>
        </p:spPr>
        <p:txBody>
          <a:bodyPr/>
          <a:lstStyle/>
          <a:p>
            <a:r>
              <a:rPr lang="en-US" dirty="0" smtClean="0"/>
              <a:t>LM best practices?</a:t>
            </a:r>
          </a:p>
          <a:p>
            <a:endParaRPr lang="en-US" dirty="0"/>
          </a:p>
          <a:p>
            <a:r>
              <a:rPr lang="en-US" dirty="0" smtClean="0"/>
              <a:t>Is there a style guide for webpage design at LM,  (covers layout, fonts, colors, standard images)?</a:t>
            </a:r>
          </a:p>
          <a:p>
            <a:endParaRPr lang="en-US" dirty="0"/>
          </a:p>
          <a:p>
            <a:r>
              <a:rPr lang="en-US" dirty="0" smtClean="0"/>
              <a:t>Are there preferred development tools and/or environments, (Eclipse, etc.)?</a:t>
            </a:r>
          </a:p>
          <a:p>
            <a:endParaRPr lang="en-US" dirty="0"/>
          </a:p>
          <a:p>
            <a:r>
              <a:rPr lang="en-US" dirty="0" smtClean="0"/>
              <a:t>Are there preferred CSS frameworks, (Bootstrap, reset.css, normalize.css)?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A078-D411-448A-8B56-848C5755F962}" type="datetime5">
              <a:rPr lang="en-US" smtClean="0"/>
              <a:t>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F1F3-89CE-45FD-84A5-5DB6D49954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79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PCD Screenshots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A078-D411-448A-8B56-848C5755F962}" type="datetime5">
              <a:rPr lang="en-US" smtClean="0"/>
              <a:t>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F1F3-89CE-45FD-84A5-5DB6D49954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87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030" y="93990"/>
            <a:ext cx="7886700" cy="794899"/>
          </a:xfrm>
        </p:spPr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A078-D411-448A-8B56-848C5755F962}" type="datetime5">
              <a:rPr lang="en-US" smtClean="0"/>
              <a:t>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F1F3-89CE-45FD-84A5-5DB6D4995480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" y="1108315"/>
            <a:ext cx="7528560" cy="538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20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478" y="87357"/>
            <a:ext cx="7886700" cy="794899"/>
          </a:xfrm>
        </p:spPr>
        <p:txBody>
          <a:bodyPr/>
          <a:lstStyle/>
          <a:p>
            <a:r>
              <a:rPr lang="en-US" dirty="0" smtClean="0"/>
              <a:t>Contract(s) / Purchase Order(s)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A078-D411-448A-8B56-848C5755F962}" type="datetime5">
              <a:rPr lang="en-US" smtClean="0"/>
              <a:t>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F1F3-89CE-45FD-84A5-5DB6D4995480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957" y="2170778"/>
            <a:ext cx="2204085" cy="250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06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478" y="93991"/>
            <a:ext cx="7886700" cy="794899"/>
          </a:xfrm>
        </p:spPr>
        <p:txBody>
          <a:bodyPr/>
          <a:lstStyle/>
          <a:p>
            <a:r>
              <a:rPr lang="en-US" dirty="0" smtClean="0"/>
              <a:t>Approver(s)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A078-D411-448A-8B56-848C5755F962}" type="datetime5">
              <a:rPr lang="en-US" smtClean="0"/>
              <a:t>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F1F3-89CE-45FD-84A5-5DB6D4995480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511" y="2081168"/>
            <a:ext cx="3194685" cy="26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35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478" y="85113"/>
            <a:ext cx="8684580" cy="794899"/>
          </a:xfrm>
        </p:spPr>
        <p:txBody>
          <a:bodyPr>
            <a:noAutofit/>
          </a:bodyPr>
          <a:lstStyle/>
          <a:p>
            <a:r>
              <a:rPr lang="en-US" sz="2800" dirty="0" smtClean="0"/>
              <a:t>Action Responsible Person(s) / Additional Recipient(s)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A078-D411-448A-8B56-848C5755F962}" type="datetime5">
              <a:rPr lang="en-US" smtClean="0"/>
              <a:t>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F1F3-89CE-45FD-84A5-5DB6D4995480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108" y="1534630"/>
            <a:ext cx="3813810" cy="380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08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478" y="85111"/>
            <a:ext cx="7886700" cy="794899"/>
          </a:xfrm>
        </p:spPr>
        <p:txBody>
          <a:bodyPr/>
          <a:lstStyle/>
          <a:p>
            <a:r>
              <a:rPr lang="en-US" dirty="0" smtClean="0"/>
              <a:t>Programs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A078-D411-448A-8B56-848C5755F962}" type="datetime5">
              <a:rPr lang="en-US" smtClean="0"/>
              <a:t>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F1F3-89CE-45FD-84A5-5DB6D4995480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511" y="2140910"/>
            <a:ext cx="3194685" cy="256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93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478" y="90421"/>
            <a:ext cx="7886700" cy="794899"/>
          </a:xfrm>
        </p:spPr>
        <p:txBody>
          <a:bodyPr/>
          <a:lstStyle/>
          <a:p>
            <a:r>
              <a:rPr lang="en-US" dirty="0" smtClean="0"/>
              <a:t>Attachments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A078-D411-448A-8B56-848C5755F962}" type="datetime5">
              <a:rPr lang="en-US" smtClean="0"/>
              <a:t>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F1F3-89CE-45FD-84A5-5DB6D4995480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06" y="1641574"/>
            <a:ext cx="2575560" cy="15725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66947" y="211887"/>
            <a:ext cx="1610106" cy="1051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38430" t="34166" r="38493" b="46821"/>
          <a:stretch/>
        </p:blipFill>
        <p:spPr>
          <a:xfrm>
            <a:off x="6355901" y="211887"/>
            <a:ext cx="2286000" cy="10241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906" y="3429000"/>
            <a:ext cx="49530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83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1889</TotalTime>
  <Words>109</Words>
  <Application>Microsoft Office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LM Common Technology Stack for HTML/CSS/JavaScript</vt:lpstr>
      <vt:lpstr>Standards / Guidelines / Tools / Frameworks</vt:lpstr>
      <vt:lpstr>PCD Screenshots</vt:lpstr>
      <vt:lpstr>Classification</vt:lpstr>
      <vt:lpstr>Contract(s) / Purchase Order(s)</vt:lpstr>
      <vt:lpstr>Approver(s)</vt:lpstr>
      <vt:lpstr>Action Responsible Person(s) / Additional Recipient(s)</vt:lpstr>
      <vt:lpstr>Programs</vt:lpstr>
      <vt:lpstr>Attachments</vt:lpstr>
      <vt:lpstr>View Printable Version</vt:lpstr>
    </vt:vector>
  </TitlesOfParts>
  <Company>Lockheed Martin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PCD “Next”</dc:title>
  <dc:creator>Gene Belford</dc:creator>
  <cp:lastModifiedBy>Gene Belford</cp:lastModifiedBy>
  <cp:revision>143</cp:revision>
  <cp:lastPrinted>2017-04-27T16:59:36Z</cp:lastPrinted>
  <dcterms:created xsi:type="dcterms:W3CDTF">2017-04-24T14:28:18Z</dcterms:created>
  <dcterms:modified xsi:type="dcterms:W3CDTF">2017-05-01T19:01:56Z</dcterms:modified>
</cp:coreProperties>
</file>