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Layouts/slideLayout46.xml" ContentType="application/vnd.openxmlformats-officedocument.presentationml.slideLayout+xml"/>
  <Override PartName="/ppt/diagrams/colors11.xml" ContentType="application/vnd.openxmlformats-officedocument.drawingml.diagramColor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diagrams/layout9.xml" ContentType="application/vnd.openxmlformats-officedocument.drawingml.diagram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colors8.xml" ContentType="application/vnd.openxmlformats-officedocument.drawingml.diagramColors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rawing7.xml" ContentType="application/vnd.ms-office.drawingml.diagramDrawing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Override PartName="/ppt/notesSlides/notesSlide3.xml" ContentType="application/vnd.openxmlformats-officedocument.presentationml.notesSlide+xml"/>
  <Override PartName="/ppt/diagrams/drawing3.xml" ContentType="application/vnd.ms-office.drawingml.diagramDrawing+xml"/>
  <Override PartName="/ppt/diagrams/colors12.xml" ContentType="application/vnd.openxmlformats-officedocument.drawingml.diagramColors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slideMasters/slideMaster5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diagrams/data11.xml" ContentType="application/vnd.openxmlformats-officedocument.drawingml.diagramData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commentAuthors.xml" ContentType="application/vnd.openxmlformats-officedocument.presentationml.commentAuthors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diagrams/drawing9.xml" ContentType="application/vnd.ms-office.drawingml.diagramDrawing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notesSlides/notesSlide10.xml" ContentType="application/vnd.openxmlformats-officedocument.presentationml.notesSlid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drawing5.xml" ContentType="application/vnd.ms-office.drawingml.diagramDrawing+xml"/>
  <Override PartName="/ppt/diagrams/layout11.xml" ContentType="application/vnd.openxmlformats-officedocument.drawingml.diagramLayout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6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diagrams/drawing1.xml" ContentType="application/vnd.ms-office.drawingml.diagramDrawing+xml"/>
  <Override PartName="/ppt/diagrams/colors10.xml" ContentType="application/vnd.openxmlformats-officedocument.drawingml.diagramColors+xml"/>
  <Override PartName="/ppt/slideLayouts/slideLayout16.xml" ContentType="application/vnd.openxmlformats-officedocument.presentationml.slideLayout+xml"/>
  <Default Extension="jpeg" ContentType="image/jpeg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diagrams/data9.xml" ContentType="application/vnd.openxmlformats-officedocument.drawingml.diagramData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diagrams/layout4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slideLayouts/slideLayout68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slideLayouts/slideLayout39.xml" ContentType="application/vnd.openxmlformats-officedocument.presentationml.slideLayout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diagrams/quickStyle2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3" r:id="rId1"/>
    <p:sldMasterId id="2147483691" r:id="rId2"/>
    <p:sldMasterId id="2147483679" r:id="rId3"/>
    <p:sldMasterId id="2147483705" r:id="rId4"/>
    <p:sldMasterId id="2147483719" r:id="rId5"/>
    <p:sldMasterId id="2147483733" r:id="rId6"/>
  </p:sldMasterIdLst>
  <p:notesMasterIdLst>
    <p:notesMasterId r:id="rId30"/>
  </p:notesMasterIdLst>
  <p:handoutMasterIdLst>
    <p:handoutMasterId r:id="rId31"/>
  </p:handoutMasterIdLst>
  <p:sldIdLst>
    <p:sldId id="631" r:id="rId7"/>
    <p:sldId id="653" r:id="rId8"/>
    <p:sldId id="654" r:id="rId9"/>
    <p:sldId id="655" r:id="rId10"/>
    <p:sldId id="635" r:id="rId11"/>
    <p:sldId id="628" r:id="rId12"/>
    <p:sldId id="651" r:id="rId13"/>
    <p:sldId id="644" r:id="rId14"/>
    <p:sldId id="645" r:id="rId15"/>
    <p:sldId id="643" r:id="rId16"/>
    <p:sldId id="649" r:id="rId17"/>
    <p:sldId id="647" r:id="rId18"/>
    <p:sldId id="650" r:id="rId19"/>
    <p:sldId id="656" r:id="rId20"/>
    <p:sldId id="657" r:id="rId21"/>
    <p:sldId id="637" r:id="rId22"/>
    <p:sldId id="638" r:id="rId23"/>
    <p:sldId id="634" r:id="rId24"/>
    <p:sldId id="629" r:id="rId25"/>
    <p:sldId id="641" r:id="rId26"/>
    <p:sldId id="642" r:id="rId27"/>
    <p:sldId id="639" r:id="rId28"/>
    <p:sldId id="652" r:id="rId2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i="1" kern="1200">
        <a:solidFill>
          <a:schemeClr val="tx2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i="1" kern="1200">
        <a:solidFill>
          <a:schemeClr val="tx2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i="1" kern="1200">
        <a:solidFill>
          <a:schemeClr val="tx2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i="1" kern="1200">
        <a:solidFill>
          <a:schemeClr val="tx2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i="1" kern="1200">
        <a:solidFill>
          <a:schemeClr val="tx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i="1" kern="1200">
        <a:solidFill>
          <a:schemeClr val="tx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i="1" kern="1200">
        <a:solidFill>
          <a:schemeClr val="tx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i="1" kern="1200">
        <a:solidFill>
          <a:schemeClr val="tx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i="1" kern="1200">
        <a:solidFill>
          <a:schemeClr val="tx2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ooz Allen Hamilton" initials="" lastIdx="1" clrIdx="0"/>
  <p:cmAuthor id="1" name="Lisa English" initials="LE" lastIdx="1" clrIdx="1"/>
  <p:cmAuthor id="2" name="Anthony Petosa" initials="AP" lastIdx="2" clrIdx="2"/>
  <p:cmAuthor id="3" name="O'Malley, Jan " initials="OJ[" lastIdx="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663300"/>
    <a:srgbClr val="FFFFFF"/>
    <a:srgbClr val="CCECFF"/>
    <a:srgbClr val="CCFFFF"/>
    <a:srgbClr val="C2E49C"/>
    <a:srgbClr val="ADDB7B"/>
    <a:srgbClr val="C7E6A4"/>
    <a:srgbClr val="FFD9D9"/>
    <a:srgbClr val="FFCCCC"/>
    <a:srgbClr val="78C9E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8930" autoAdjust="0"/>
    <p:restoredTop sz="76243" autoAdjust="0"/>
  </p:normalViewPr>
  <p:slideViewPr>
    <p:cSldViewPr snapToGrid="0">
      <p:cViewPr varScale="1">
        <p:scale>
          <a:sx n="82" d="100"/>
          <a:sy n="82" d="100"/>
        </p:scale>
        <p:origin x="-117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1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-2154" y="-114"/>
      </p:cViewPr>
      <p:guideLst>
        <p:guide orient="horz" pos="2928"/>
        <p:guide pos="2209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93B476-0FBA-4516-8617-5DADE11FC8CE}" type="doc">
      <dgm:prSet loTypeId="urn:microsoft.com/office/officeart/2005/8/layout/hProcess9" loCatId="process" qsTypeId="urn:microsoft.com/office/officeart/2005/8/quickstyle/simple1" qsCatId="simple" csTypeId="urn:microsoft.com/office/officeart/2005/8/colors/accent2_1" csCatId="accent2" phldr="1"/>
      <dgm:spPr/>
    </dgm:pt>
    <dgm:pt modelId="{1D1E9198-8120-4FFB-BBFA-DA494C9CFF9D}">
      <dgm:prSet phldrT="[Text]" custT="1"/>
      <dgm:spPr/>
      <dgm:t>
        <a:bodyPr anchor="t" anchorCtr="0"/>
        <a:lstStyle/>
        <a:p>
          <a:r>
            <a:rPr lang="en-US" sz="1200" b="1" dirty="0" smtClean="0">
              <a:solidFill>
                <a:schemeClr val="accent2"/>
              </a:solidFill>
            </a:rPr>
            <a:t>1.</a:t>
          </a:r>
        </a:p>
        <a:p>
          <a:r>
            <a:rPr lang="en-US" sz="1200" dirty="0" smtClean="0">
              <a:solidFill>
                <a:schemeClr val="accent2"/>
              </a:solidFill>
            </a:rPr>
            <a:t>Acquire Some Domain Knowledge (Ontologist)</a:t>
          </a:r>
          <a:endParaRPr lang="en-US" sz="1200" dirty="0">
            <a:solidFill>
              <a:schemeClr val="accent2"/>
            </a:solidFill>
          </a:endParaRPr>
        </a:p>
      </dgm:t>
    </dgm:pt>
    <dgm:pt modelId="{A36BC122-F2A5-4FFC-8F20-8CA2DCAB00AF}" type="parTrans" cxnId="{1F3BF2FD-B354-4E3E-8D6E-7B245C5CB2CD}">
      <dgm:prSet/>
      <dgm:spPr/>
      <dgm:t>
        <a:bodyPr/>
        <a:lstStyle/>
        <a:p>
          <a:endParaRPr lang="en-US" sz="1600"/>
        </a:p>
      </dgm:t>
    </dgm:pt>
    <dgm:pt modelId="{A9F92149-A307-43AB-A6D5-A29247E6BA9C}" type="sibTrans" cxnId="{1F3BF2FD-B354-4E3E-8D6E-7B245C5CB2CD}">
      <dgm:prSet/>
      <dgm:spPr/>
      <dgm:t>
        <a:bodyPr/>
        <a:lstStyle/>
        <a:p>
          <a:endParaRPr lang="en-US" sz="1600"/>
        </a:p>
      </dgm:t>
    </dgm:pt>
    <dgm:pt modelId="{0CC24ADA-2105-49CC-975E-477339FF0A97}">
      <dgm:prSet phldrT="[Text]" custT="1"/>
      <dgm:spPr/>
      <dgm:t>
        <a:bodyPr anchor="t" anchorCtr="0"/>
        <a:lstStyle/>
        <a:p>
          <a:r>
            <a:rPr lang="en-US" sz="1200" b="1" dirty="0" smtClean="0">
              <a:solidFill>
                <a:schemeClr val="accent2"/>
              </a:solidFill>
            </a:rPr>
            <a:t>2.</a:t>
          </a:r>
        </a:p>
        <a:p>
          <a:r>
            <a:rPr lang="en-US" sz="1200" dirty="0" smtClean="0">
              <a:solidFill>
                <a:schemeClr val="accent2"/>
              </a:solidFill>
            </a:rPr>
            <a:t>Identify Domain SMEs</a:t>
          </a:r>
          <a:endParaRPr lang="en-US" sz="1200" dirty="0">
            <a:solidFill>
              <a:schemeClr val="accent2"/>
            </a:solidFill>
          </a:endParaRPr>
        </a:p>
      </dgm:t>
    </dgm:pt>
    <dgm:pt modelId="{896B9F66-3257-4980-A071-CFD16BF8A479}" type="parTrans" cxnId="{60BA59E1-A6C1-4C86-B141-E155816B0706}">
      <dgm:prSet/>
      <dgm:spPr/>
      <dgm:t>
        <a:bodyPr/>
        <a:lstStyle/>
        <a:p>
          <a:endParaRPr lang="en-US" sz="1600"/>
        </a:p>
      </dgm:t>
    </dgm:pt>
    <dgm:pt modelId="{741A3895-0E4C-44DA-8A8C-472A55669BE1}" type="sibTrans" cxnId="{60BA59E1-A6C1-4C86-B141-E155816B0706}">
      <dgm:prSet/>
      <dgm:spPr/>
      <dgm:t>
        <a:bodyPr/>
        <a:lstStyle/>
        <a:p>
          <a:endParaRPr lang="en-US" sz="1600"/>
        </a:p>
      </dgm:t>
    </dgm:pt>
    <dgm:pt modelId="{6DBBC26F-F877-4182-9AF0-DFC17523F861}">
      <dgm:prSet phldrT="[Text]" custT="1"/>
      <dgm:spPr/>
      <dgm:t>
        <a:bodyPr anchor="t" anchorCtr="0"/>
        <a:lstStyle/>
        <a:p>
          <a:r>
            <a:rPr lang="en-US" sz="1200" b="1" dirty="0" smtClean="0">
              <a:solidFill>
                <a:schemeClr val="accent2"/>
              </a:solidFill>
            </a:rPr>
            <a:t>3.</a:t>
          </a:r>
        </a:p>
        <a:p>
          <a:r>
            <a:rPr lang="en-US" sz="1200" dirty="0" smtClean="0">
              <a:solidFill>
                <a:schemeClr val="accent2"/>
              </a:solidFill>
            </a:rPr>
            <a:t>Data Call</a:t>
          </a:r>
          <a:endParaRPr lang="en-US" sz="1200" dirty="0">
            <a:solidFill>
              <a:schemeClr val="accent2"/>
            </a:solidFill>
          </a:endParaRPr>
        </a:p>
      </dgm:t>
    </dgm:pt>
    <dgm:pt modelId="{56BF3CE2-306C-4976-AF58-37157FAB8D40}" type="parTrans" cxnId="{575E4A00-04CB-4FCF-AC5A-228B07669022}">
      <dgm:prSet/>
      <dgm:spPr/>
      <dgm:t>
        <a:bodyPr/>
        <a:lstStyle/>
        <a:p>
          <a:endParaRPr lang="en-US" sz="1600"/>
        </a:p>
      </dgm:t>
    </dgm:pt>
    <dgm:pt modelId="{4C320500-3C7A-497C-A3BF-E20E0BB037A3}" type="sibTrans" cxnId="{575E4A00-04CB-4FCF-AC5A-228B07669022}">
      <dgm:prSet/>
      <dgm:spPr/>
      <dgm:t>
        <a:bodyPr/>
        <a:lstStyle/>
        <a:p>
          <a:endParaRPr lang="en-US" sz="1600"/>
        </a:p>
      </dgm:t>
    </dgm:pt>
    <dgm:pt modelId="{DAC37DC4-25D0-47D2-B0F7-F6B6E1A0F813}">
      <dgm:prSet phldrT="[Text]" custT="1"/>
      <dgm:spPr/>
      <dgm:t>
        <a:bodyPr anchor="t" anchorCtr="0"/>
        <a:lstStyle/>
        <a:p>
          <a:r>
            <a:rPr lang="en-US" sz="1200" b="1" dirty="0" smtClean="0">
              <a:solidFill>
                <a:schemeClr val="accent2"/>
              </a:solidFill>
            </a:rPr>
            <a:t>4.</a:t>
          </a:r>
        </a:p>
        <a:p>
          <a:r>
            <a:rPr lang="en-US" sz="1200" dirty="0" smtClean="0">
              <a:solidFill>
                <a:schemeClr val="accent2"/>
              </a:solidFill>
            </a:rPr>
            <a:t>Refine</a:t>
          </a:r>
          <a:br>
            <a:rPr lang="en-US" sz="1200" dirty="0" smtClean="0">
              <a:solidFill>
                <a:schemeClr val="accent2"/>
              </a:solidFill>
            </a:rPr>
          </a:br>
          <a:r>
            <a:rPr lang="en-US" sz="1200" dirty="0" smtClean="0">
              <a:solidFill>
                <a:schemeClr val="accent2"/>
              </a:solidFill>
            </a:rPr>
            <a:t>Terminological Scope</a:t>
          </a:r>
          <a:endParaRPr lang="en-US" sz="1200" dirty="0">
            <a:solidFill>
              <a:schemeClr val="accent2"/>
            </a:solidFill>
          </a:endParaRPr>
        </a:p>
      </dgm:t>
    </dgm:pt>
    <dgm:pt modelId="{3A1DF233-3E7D-46F8-9D7D-555D37210CC2}" type="parTrans" cxnId="{6F3E444E-D2B3-46A4-8F61-933505647E41}">
      <dgm:prSet/>
      <dgm:spPr/>
      <dgm:t>
        <a:bodyPr/>
        <a:lstStyle/>
        <a:p>
          <a:endParaRPr lang="en-US" sz="1600"/>
        </a:p>
      </dgm:t>
    </dgm:pt>
    <dgm:pt modelId="{72B12FAE-7DC7-4669-B1DB-B831DC6EDDB2}" type="sibTrans" cxnId="{6F3E444E-D2B3-46A4-8F61-933505647E41}">
      <dgm:prSet/>
      <dgm:spPr/>
      <dgm:t>
        <a:bodyPr/>
        <a:lstStyle/>
        <a:p>
          <a:endParaRPr lang="en-US" sz="1600"/>
        </a:p>
      </dgm:t>
    </dgm:pt>
    <dgm:pt modelId="{70EEB1F8-CA15-4060-938C-163AABC2C13B}" type="pres">
      <dgm:prSet presAssocID="{2C93B476-0FBA-4516-8617-5DADE11FC8CE}" presName="CompostProcess" presStyleCnt="0">
        <dgm:presLayoutVars>
          <dgm:dir/>
          <dgm:resizeHandles val="exact"/>
        </dgm:presLayoutVars>
      </dgm:prSet>
      <dgm:spPr/>
    </dgm:pt>
    <dgm:pt modelId="{2B338E2B-65E1-446C-A815-12BC727C2924}" type="pres">
      <dgm:prSet presAssocID="{2C93B476-0FBA-4516-8617-5DADE11FC8CE}" presName="arrow" presStyleLbl="bgShp" presStyleIdx="0" presStyleCnt="1" custLinFactNeighborX="0" custLinFactNeighborY="23750"/>
      <dgm:spPr/>
      <dgm:t>
        <a:bodyPr/>
        <a:lstStyle/>
        <a:p>
          <a:endParaRPr lang="en-US"/>
        </a:p>
      </dgm:t>
    </dgm:pt>
    <dgm:pt modelId="{BCE7D257-4CE3-4C2D-A793-F01D6F219C6C}" type="pres">
      <dgm:prSet presAssocID="{2C93B476-0FBA-4516-8617-5DADE11FC8CE}" presName="linearProcess" presStyleCnt="0"/>
      <dgm:spPr/>
    </dgm:pt>
    <dgm:pt modelId="{72898E5D-CD1F-401D-A1B0-72A89D22121A}" type="pres">
      <dgm:prSet presAssocID="{1D1E9198-8120-4FFB-BBFA-DA494C9CFF9D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D6098E-7F36-4061-9D4D-E17709FFF795}" type="pres">
      <dgm:prSet presAssocID="{A9F92149-A307-43AB-A6D5-A29247E6BA9C}" presName="sibTrans" presStyleCnt="0"/>
      <dgm:spPr/>
    </dgm:pt>
    <dgm:pt modelId="{A33D5740-5EA6-4929-8210-782DCAAF70E5}" type="pres">
      <dgm:prSet presAssocID="{0CC24ADA-2105-49CC-975E-477339FF0A97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6CB4B0-435F-4218-A960-CD304D6E1853}" type="pres">
      <dgm:prSet presAssocID="{741A3895-0E4C-44DA-8A8C-472A55669BE1}" presName="sibTrans" presStyleCnt="0"/>
      <dgm:spPr/>
    </dgm:pt>
    <dgm:pt modelId="{FABFC6D8-1942-410F-922B-F3A0EFEAA951}" type="pres">
      <dgm:prSet presAssocID="{6DBBC26F-F877-4182-9AF0-DFC17523F861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83BCEA-6C25-458E-BF79-42D4971F7EB4}" type="pres">
      <dgm:prSet presAssocID="{4C320500-3C7A-497C-A3BF-E20E0BB037A3}" presName="sibTrans" presStyleCnt="0"/>
      <dgm:spPr/>
    </dgm:pt>
    <dgm:pt modelId="{F3C14743-149C-4D1A-B7B1-679D6511491A}" type="pres">
      <dgm:prSet presAssocID="{DAC37DC4-25D0-47D2-B0F7-F6B6E1A0F813}" presName="textNode" presStyleLbl="node1" presStyleIdx="3" presStyleCnt="4" custLinFactNeighborX="30934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3BF2FD-B354-4E3E-8D6E-7B245C5CB2CD}" srcId="{2C93B476-0FBA-4516-8617-5DADE11FC8CE}" destId="{1D1E9198-8120-4FFB-BBFA-DA494C9CFF9D}" srcOrd="0" destOrd="0" parTransId="{A36BC122-F2A5-4FFC-8F20-8CA2DCAB00AF}" sibTransId="{A9F92149-A307-43AB-A6D5-A29247E6BA9C}"/>
    <dgm:cxn modelId="{BE3A36B0-D874-4525-92CD-5AF09AD19767}" type="presOf" srcId="{2C93B476-0FBA-4516-8617-5DADE11FC8CE}" destId="{70EEB1F8-CA15-4060-938C-163AABC2C13B}" srcOrd="0" destOrd="0" presId="urn:microsoft.com/office/officeart/2005/8/layout/hProcess9"/>
    <dgm:cxn modelId="{BF22B6A6-0FE6-4A28-99C1-E012D444916E}" type="presOf" srcId="{1D1E9198-8120-4FFB-BBFA-DA494C9CFF9D}" destId="{72898E5D-CD1F-401D-A1B0-72A89D22121A}" srcOrd="0" destOrd="0" presId="urn:microsoft.com/office/officeart/2005/8/layout/hProcess9"/>
    <dgm:cxn modelId="{575E4A00-04CB-4FCF-AC5A-228B07669022}" srcId="{2C93B476-0FBA-4516-8617-5DADE11FC8CE}" destId="{6DBBC26F-F877-4182-9AF0-DFC17523F861}" srcOrd="2" destOrd="0" parTransId="{56BF3CE2-306C-4976-AF58-37157FAB8D40}" sibTransId="{4C320500-3C7A-497C-A3BF-E20E0BB037A3}"/>
    <dgm:cxn modelId="{ADF1239D-AA04-418A-921D-3C5C947FA547}" type="presOf" srcId="{DAC37DC4-25D0-47D2-B0F7-F6B6E1A0F813}" destId="{F3C14743-149C-4D1A-B7B1-679D6511491A}" srcOrd="0" destOrd="0" presId="urn:microsoft.com/office/officeart/2005/8/layout/hProcess9"/>
    <dgm:cxn modelId="{6F3E444E-D2B3-46A4-8F61-933505647E41}" srcId="{2C93B476-0FBA-4516-8617-5DADE11FC8CE}" destId="{DAC37DC4-25D0-47D2-B0F7-F6B6E1A0F813}" srcOrd="3" destOrd="0" parTransId="{3A1DF233-3E7D-46F8-9D7D-555D37210CC2}" sibTransId="{72B12FAE-7DC7-4669-B1DB-B831DC6EDDB2}"/>
    <dgm:cxn modelId="{B1742233-0301-4ADF-862D-488EB9B0948F}" type="presOf" srcId="{6DBBC26F-F877-4182-9AF0-DFC17523F861}" destId="{FABFC6D8-1942-410F-922B-F3A0EFEAA951}" srcOrd="0" destOrd="0" presId="urn:microsoft.com/office/officeart/2005/8/layout/hProcess9"/>
    <dgm:cxn modelId="{60BA59E1-A6C1-4C86-B141-E155816B0706}" srcId="{2C93B476-0FBA-4516-8617-5DADE11FC8CE}" destId="{0CC24ADA-2105-49CC-975E-477339FF0A97}" srcOrd="1" destOrd="0" parTransId="{896B9F66-3257-4980-A071-CFD16BF8A479}" sibTransId="{741A3895-0E4C-44DA-8A8C-472A55669BE1}"/>
    <dgm:cxn modelId="{62B34A5F-38E8-44D2-B664-E631826D8E9C}" type="presOf" srcId="{0CC24ADA-2105-49CC-975E-477339FF0A97}" destId="{A33D5740-5EA6-4929-8210-782DCAAF70E5}" srcOrd="0" destOrd="0" presId="urn:microsoft.com/office/officeart/2005/8/layout/hProcess9"/>
    <dgm:cxn modelId="{FF723A5E-4C15-4DD9-A31A-42F5A6739D2E}" type="presParOf" srcId="{70EEB1F8-CA15-4060-938C-163AABC2C13B}" destId="{2B338E2B-65E1-446C-A815-12BC727C2924}" srcOrd="0" destOrd="0" presId="urn:microsoft.com/office/officeart/2005/8/layout/hProcess9"/>
    <dgm:cxn modelId="{EED62E9E-12B9-41FC-B51A-DCE32F138F2D}" type="presParOf" srcId="{70EEB1F8-CA15-4060-938C-163AABC2C13B}" destId="{BCE7D257-4CE3-4C2D-A793-F01D6F219C6C}" srcOrd="1" destOrd="0" presId="urn:microsoft.com/office/officeart/2005/8/layout/hProcess9"/>
    <dgm:cxn modelId="{CC9707BF-6721-4C10-9E6F-3B9818613242}" type="presParOf" srcId="{BCE7D257-4CE3-4C2D-A793-F01D6F219C6C}" destId="{72898E5D-CD1F-401D-A1B0-72A89D22121A}" srcOrd="0" destOrd="0" presId="urn:microsoft.com/office/officeart/2005/8/layout/hProcess9"/>
    <dgm:cxn modelId="{5334DFF7-BDE8-4BCA-B6F5-FF6191713AAC}" type="presParOf" srcId="{BCE7D257-4CE3-4C2D-A793-F01D6F219C6C}" destId="{41D6098E-7F36-4061-9D4D-E17709FFF795}" srcOrd="1" destOrd="0" presId="urn:microsoft.com/office/officeart/2005/8/layout/hProcess9"/>
    <dgm:cxn modelId="{AC732374-8617-4265-878E-68EEB154190A}" type="presParOf" srcId="{BCE7D257-4CE3-4C2D-A793-F01D6F219C6C}" destId="{A33D5740-5EA6-4929-8210-782DCAAF70E5}" srcOrd="2" destOrd="0" presId="urn:microsoft.com/office/officeart/2005/8/layout/hProcess9"/>
    <dgm:cxn modelId="{7B67CA7B-19F4-418F-AF25-8C3D3AB723FA}" type="presParOf" srcId="{BCE7D257-4CE3-4C2D-A793-F01D6F219C6C}" destId="{126CB4B0-435F-4218-A960-CD304D6E1853}" srcOrd="3" destOrd="0" presId="urn:microsoft.com/office/officeart/2005/8/layout/hProcess9"/>
    <dgm:cxn modelId="{C14826B0-3B04-4F08-8BAA-6C3F69E7D5EF}" type="presParOf" srcId="{BCE7D257-4CE3-4C2D-A793-F01D6F219C6C}" destId="{FABFC6D8-1942-410F-922B-F3A0EFEAA951}" srcOrd="4" destOrd="0" presId="urn:microsoft.com/office/officeart/2005/8/layout/hProcess9"/>
    <dgm:cxn modelId="{5B3F2B06-3420-4DD8-A87E-F25470E2E887}" type="presParOf" srcId="{BCE7D257-4CE3-4C2D-A793-F01D6F219C6C}" destId="{5F83BCEA-6C25-458E-BF79-42D4971F7EB4}" srcOrd="5" destOrd="0" presId="urn:microsoft.com/office/officeart/2005/8/layout/hProcess9"/>
    <dgm:cxn modelId="{BDC94A08-1E07-449B-BF19-D1D7E20C25B4}" type="presParOf" srcId="{BCE7D257-4CE3-4C2D-A793-F01D6F219C6C}" destId="{F3C14743-149C-4D1A-B7B1-679D6511491A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C93B476-0FBA-4516-8617-5DADE11FC8CE}" type="doc">
      <dgm:prSet loTypeId="urn:microsoft.com/office/officeart/2005/8/layout/hProcess9" loCatId="process" qsTypeId="urn:microsoft.com/office/officeart/2005/8/quickstyle/simple1" qsCatId="simple" csTypeId="urn:microsoft.com/office/officeart/2005/8/colors/accent2_1" csCatId="accent2" phldr="1"/>
      <dgm:spPr/>
    </dgm:pt>
    <dgm:pt modelId="{1D1E9198-8120-4FFB-BBFA-DA494C9CFF9D}">
      <dgm:prSet phldrT="[Text]" custT="1"/>
      <dgm:spPr/>
      <dgm:t>
        <a:bodyPr anchor="t" anchorCtr="0"/>
        <a:lstStyle/>
        <a:p>
          <a:r>
            <a:rPr lang="en-US" sz="1200" b="1" dirty="0" smtClean="0">
              <a:solidFill>
                <a:schemeClr val="accent2"/>
              </a:solidFill>
            </a:rPr>
            <a:t>1.</a:t>
          </a:r>
        </a:p>
        <a:p>
          <a:r>
            <a:rPr lang="en-US" sz="1200" dirty="0" smtClean="0">
              <a:solidFill>
                <a:schemeClr val="accent2"/>
              </a:solidFill>
            </a:rPr>
            <a:t>Domain Taxonomy</a:t>
          </a:r>
          <a:endParaRPr lang="en-US" sz="1200" dirty="0">
            <a:solidFill>
              <a:schemeClr val="accent2"/>
            </a:solidFill>
          </a:endParaRPr>
        </a:p>
      </dgm:t>
    </dgm:pt>
    <dgm:pt modelId="{A36BC122-F2A5-4FFC-8F20-8CA2DCAB00AF}" type="parTrans" cxnId="{1F3BF2FD-B354-4E3E-8D6E-7B245C5CB2CD}">
      <dgm:prSet/>
      <dgm:spPr/>
      <dgm:t>
        <a:bodyPr/>
        <a:lstStyle/>
        <a:p>
          <a:endParaRPr lang="en-US" sz="1600"/>
        </a:p>
      </dgm:t>
    </dgm:pt>
    <dgm:pt modelId="{A9F92149-A307-43AB-A6D5-A29247E6BA9C}" type="sibTrans" cxnId="{1F3BF2FD-B354-4E3E-8D6E-7B245C5CB2CD}">
      <dgm:prSet/>
      <dgm:spPr/>
      <dgm:t>
        <a:bodyPr/>
        <a:lstStyle/>
        <a:p>
          <a:endParaRPr lang="en-US" sz="1600"/>
        </a:p>
      </dgm:t>
    </dgm:pt>
    <dgm:pt modelId="{0CC24ADA-2105-49CC-975E-477339FF0A97}">
      <dgm:prSet phldrT="[Text]" custT="1"/>
      <dgm:spPr/>
      <dgm:t>
        <a:bodyPr anchor="t" anchorCtr="0"/>
        <a:lstStyle/>
        <a:p>
          <a:r>
            <a:rPr lang="en-US" sz="1200" b="1" dirty="0" smtClean="0">
              <a:solidFill>
                <a:schemeClr val="accent2"/>
              </a:solidFill>
            </a:rPr>
            <a:t>2.</a:t>
          </a:r>
        </a:p>
        <a:p>
          <a:r>
            <a:rPr lang="en-US" sz="1200" dirty="0" smtClean="0">
              <a:solidFill>
                <a:schemeClr val="accent2"/>
              </a:solidFill>
            </a:rPr>
            <a:t>Identify Domain SMEs</a:t>
          </a:r>
          <a:endParaRPr lang="en-US" sz="1200" dirty="0">
            <a:solidFill>
              <a:schemeClr val="accent2"/>
            </a:solidFill>
          </a:endParaRPr>
        </a:p>
      </dgm:t>
    </dgm:pt>
    <dgm:pt modelId="{896B9F66-3257-4980-A071-CFD16BF8A479}" type="parTrans" cxnId="{60BA59E1-A6C1-4C86-B141-E155816B0706}">
      <dgm:prSet/>
      <dgm:spPr/>
      <dgm:t>
        <a:bodyPr/>
        <a:lstStyle/>
        <a:p>
          <a:endParaRPr lang="en-US" sz="1600"/>
        </a:p>
      </dgm:t>
    </dgm:pt>
    <dgm:pt modelId="{741A3895-0E4C-44DA-8A8C-472A55669BE1}" type="sibTrans" cxnId="{60BA59E1-A6C1-4C86-B141-E155816B0706}">
      <dgm:prSet/>
      <dgm:spPr/>
      <dgm:t>
        <a:bodyPr/>
        <a:lstStyle/>
        <a:p>
          <a:endParaRPr lang="en-US" sz="1600"/>
        </a:p>
      </dgm:t>
    </dgm:pt>
    <dgm:pt modelId="{6DBBC26F-F877-4182-9AF0-DFC17523F861}">
      <dgm:prSet phldrT="[Text]" custT="1"/>
      <dgm:spPr/>
      <dgm:t>
        <a:bodyPr anchor="t" anchorCtr="0"/>
        <a:lstStyle/>
        <a:p>
          <a:r>
            <a:rPr lang="en-US" sz="1200" b="1" dirty="0" smtClean="0">
              <a:solidFill>
                <a:schemeClr val="accent2"/>
              </a:solidFill>
            </a:rPr>
            <a:t>3.</a:t>
          </a:r>
        </a:p>
        <a:p>
          <a:r>
            <a:rPr lang="en-US" sz="1200" dirty="0" smtClean="0">
              <a:solidFill>
                <a:schemeClr val="accent2"/>
              </a:solidFill>
            </a:rPr>
            <a:t>Build Ontology Based Upon BFO Principles</a:t>
          </a:r>
          <a:endParaRPr lang="en-US" sz="1200" dirty="0">
            <a:solidFill>
              <a:schemeClr val="accent2"/>
            </a:solidFill>
          </a:endParaRPr>
        </a:p>
      </dgm:t>
    </dgm:pt>
    <dgm:pt modelId="{56BF3CE2-306C-4976-AF58-37157FAB8D40}" type="parTrans" cxnId="{575E4A00-04CB-4FCF-AC5A-228B07669022}">
      <dgm:prSet/>
      <dgm:spPr/>
      <dgm:t>
        <a:bodyPr/>
        <a:lstStyle/>
        <a:p>
          <a:endParaRPr lang="en-US" sz="1600"/>
        </a:p>
      </dgm:t>
    </dgm:pt>
    <dgm:pt modelId="{4C320500-3C7A-497C-A3BF-E20E0BB037A3}" type="sibTrans" cxnId="{575E4A00-04CB-4FCF-AC5A-228B07669022}">
      <dgm:prSet/>
      <dgm:spPr/>
      <dgm:t>
        <a:bodyPr/>
        <a:lstStyle/>
        <a:p>
          <a:endParaRPr lang="en-US" sz="1600"/>
        </a:p>
      </dgm:t>
    </dgm:pt>
    <dgm:pt modelId="{70EEB1F8-CA15-4060-938C-163AABC2C13B}" type="pres">
      <dgm:prSet presAssocID="{2C93B476-0FBA-4516-8617-5DADE11FC8CE}" presName="CompostProcess" presStyleCnt="0">
        <dgm:presLayoutVars>
          <dgm:dir/>
          <dgm:resizeHandles val="exact"/>
        </dgm:presLayoutVars>
      </dgm:prSet>
      <dgm:spPr/>
    </dgm:pt>
    <dgm:pt modelId="{2B338E2B-65E1-446C-A815-12BC727C2924}" type="pres">
      <dgm:prSet presAssocID="{2C93B476-0FBA-4516-8617-5DADE11FC8CE}" presName="arrow" presStyleLbl="bgShp" presStyleIdx="0" presStyleCnt="1" custLinFactNeighborX="0" custLinFactNeighborY="23750"/>
      <dgm:spPr/>
      <dgm:t>
        <a:bodyPr/>
        <a:lstStyle/>
        <a:p>
          <a:endParaRPr lang="en-US"/>
        </a:p>
      </dgm:t>
    </dgm:pt>
    <dgm:pt modelId="{BCE7D257-4CE3-4C2D-A793-F01D6F219C6C}" type="pres">
      <dgm:prSet presAssocID="{2C93B476-0FBA-4516-8617-5DADE11FC8CE}" presName="linearProcess" presStyleCnt="0"/>
      <dgm:spPr/>
    </dgm:pt>
    <dgm:pt modelId="{72898E5D-CD1F-401D-A1B0-72A89D22121A}" type="pres">
      <dgm:prSet presAssocID="{1D1E9198-8120-4FFB-BBFA-DA494C9CFF9D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D6098E-7F36-4061-9D4D-E17709FFF795}" type="pres">
      <dgm:prSet presAssocID="{A9F92149-A307-43AB-A6D5-A29247E6BA9C}" presName="sibTrans" presStyleCnt="0"/>
      <dgm:spPr/>
    </dgm:pt>
    <dgm:pt modelId="{A33D5740-5EA6-4929-8210-782DCAAF70E5}" type="pres">
      <dgm:prSet presAssocID="{0CC24ADA-2105-49CC-975E-477339FF0A97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6CB4B0-435F-4218-A960-CD304D6E1853}" type="pres">
      <dgm:prSet presAssocID="{741A3895-0E4C-44DA-8A8C-472A55669BE1}" presName="sibTrans" presStyleCnt="0"/>
      <dgm:spPr/>
    </dgm:pt>
    <dgm:pt modelId="{FABFC6D8-1942-410F-922B-F3A0EFEAA951}" type="pres">
      <dgm:prSet presAssocID="{6DBBC26F-F877-4182-9AF0-DFC17523F861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3BF2FD-B354-4E3E-8D6E-7B245C5CB2CD}" srcId="{2C93B476-0FBA-4516-8617-5DADE11FC8CE}" destId="{1D1E9198-8120-4FFB-BBFA-DA494C9CFF9D}" srcOrd="0" destOrd="0" parTransId="{A36BC122-F2A5-4FFC-8F20-8CA2DCAB00AF}" sibTransId="{A9F92149-A307-43AB-A6D5-A29247E6BA9C}"/>
    <dgm:cxn modelId="{6ACFFBFB-316F-4E2F-98A9-36C9DB88231D}" type="presOf" srcId="{1D1E9198-8120-4FFB-BBFA-DA494C9CFF9D}" destId="{72898E5D-CD1F-401D-A1B0-72A89D22121A}" srcOrd="0" destOrd="0" presId="urn:microsoft.com/office/officeart/2005/8/layout/hProcess9"/>
    <dgm:cxn modelId="{B15B715D-605B-4CA0-80A7-7404C8D58618}" type="presOf" srcId="{6DBBC26F-F877-4182-9AF0-DFC17523F861}" destId="{FABFC6D8-1942-410F-922B-F3A0EFEAA951}" srcOrd="0" destOrd="0" presId="urn:microsoft.com/office/officeart/2005/8/layout/hProcess9"/>
    <dgm:cxn modelId="{4E9C6FBA-781B-4F26-B858-590BF855B405}" type="presOf" srcId="{2C93B476-0FBA-4516-8617-5DADE11FC8CE}" destId="{70EEB1F8-CA15-4060-938C-163AABC2C13B}" srcOrd="0" destOrd="0" presId="urn:microsoft.com/office/officeart/2005/8/layout/hProcess9"/>
    <dgm:cxn modelId="{575E4A00-04CB-4FCF-AC5A-228B07669022}" srcId="{2C93B476-0FBA-4516-8617-5DADE11FC8CE}" destId="{6DBBC26F-F877-4182-9AF0-DFC17523F861}" srcOrd="2" destOrd="0" parTransId="{56BF3CE2-306C-4976-AF58-37157FAB8D40}" sibTransId="{4C320500-3C7A-497C-A3BF-E20E0BB037A3}"/>
    <dgm:cxn modelId="{047F11D0-21D3-498E-AF9C-AB83E208F8D2}" type="presOf" srcId="{0CC24ADA-2105-49CC-975E-477339FF0A97}" destId="{A33D5740-5EA6-4929-8210-782DCAAF70E5}" srcOrd="0" destOrd="0" presId="urn:microsoft.com/office/officeart/2005/8/layout/hProcess9"/>
    <dgm:cxn modelId="{60BA59E1-A6C1-4C86-B141-E155816B0706}" srcId="{2C93B476-0FBA-4516-8617-5DADE11FC8CE}" destId="{0CC24ADA-2105-49CC-975E-477339FF0A97}" srcOrd="1" destOrd="0" parTransId="{896B9F66-3257-4980-A071-CFD16BF8A479}" sibTransId="{741A3895-0E4C-44DA-8A8C-472A55669BE1}"/>
    <dgm:cxn modelId="{A3DFDDF5-E294-4A3A-9660-1A047BD5EFF1}" type="presParOf" srcId="{70EEB1F8-CA15-4060-938C-163AABC2C13B}" destId="{2B338E2B-65E1-446C-A815-12BC727C2924}" srcOrd="0" destOrd="0" presId="urn:microsoft.com/office/officeart/2005/8/layout/hProcess9"/>
    <dgm:cxn modelId="{A4D5254D-15E1-4C86-B553-B3339F8A7F93}" type="presParOf" srcId="{70EEB1F8-CA15-4060-938C-163AABC2C13B}" destId="{BCE7D257-4CE3-4C2D-A793-F01D6F219C6C}" srcOrd="1" destOrd="0" presId="urn:microsoft.com/office/officeart/2005/8/layout/hProcess9"/>
    <dgm:cxn modelId="{FDB4C652-3792-406C-A661-FC5B629566F6}" type="presParOf" srcId="{BCE7D257-4CE3-4C2D-A793-F01D6F219C6C}" destId="{72898E5D-CD1F-401D-A1B0-72A89D22121A}" srcOrd="0" destOrd="0" presId="urn:microsoft.com/office/officeart/2005/8/layout/hProcess9"/>
    <dgm:cxn modelId="{6F3A8F9A-1D5B-4E75-8BDF-5ECDC0275EC2}" type="presParOf" srcId="{BCE7D257-4CE3-4C2D-A793-F01D6F219C6C}" destId="{41D6098E-7F36-4061-9D4D-E17709FFF795}" srcOrd="1" destOrd="0" presId="urn:microsoft.com/office/officeart/2005/8/layout/hProcess9"/>
    <dgm:cxn modelId="{CE936FA6-3D5A-4BCE-93F4-4B7D9505353E}" type="presParOf" srcId="{BCE7D257-4CE3-4C2D-A793-F01D6F219C6C}" destId="{A33D5740-5EA6-4929-8210-782DCAAF70E5}" srcOrd="2" destOrd="0" presId="urn:microsoft.com/office/officeart/2005/8/layout/hProcess9"/>
    <dgm:cxn modelId="{A4BA2BE4-7CF2-4BFB-A83C-1DED84D0182B}" type="presParOf" srcId="{BCE7D257-4CE3-4C2D-A793-F01D6F219C6C}" destId="{126CB4B0-435F-4218-A960-CD304D6E1853}" srcOrd="3" destOrd="0" presId="urn:microsoft.com/office/officeart/2005/8/layout/hProcess9"/>
    <dgm:cxn modelId="{6C13ACB3-3162-468B-8524-25B6E22588E4}" type="presParOf" srcId="{BCE7D257-4CE3-4C2D-A793-F01D6F219C6C}" destId="{FABFC6D8-1942-410F-922B-F3A0EFEAA951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444DE3A-AAB1-4F1B-94DB-C8DF65B592D3}" type="doc">
      <dgm:prSet loTypeId="urn:microsoft.com/office/officeart/2005/8/layout/cycle5" loCatId="cycle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C9968617-B485-4F43-B06D-A3D7AAE47523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accent2"/>
              </a:solidFill>
            </a:rPr>
            <a:t>Semantics Knowledge (Ontologist)</a:t>
          </a:r>
          <a:endParaRPr lang="en-US" sz="1200" dirty="0">
            <a:solidFill>
              <a:schemeClr val="accent2"/>
            </a:solidFill>
          </a:endParaRPr>
        </a:p>
      </dgm:t>
    </dgm:pt>
    <dgm:pt modelId="{D347B093-11FF-4B06-AC4D-510FF2F0EF96}" type="parTrans" cxnId="{F2085348-4384-4F13-BCBB-52D6E25E093A}">
      <dgm:prSet/>
      <dgm:spPr/>
      <dgm:t>
        <a:bodyPr/>
        <a:lstStyle/>
        <a:p>
          <a:endParaRPr lang="en-US"/>
        </a:p>
      </dgm:t>
    </dgm:pt>
    <dgm:pt modelId="{D1C9191E-D707-4B50-96AE-777027A748D7}" type="sibTrans" cxnId="{F2085348-4384-4F13-BCBB-52D6E25E093A}">
      <dgm:prSet/>
      <dgm:spPr/>
      <dgm:t>
        <a:bodyPr/>
        <a:lstStyle/>
        <a:p>
          <a:endParaRPr lang="en-US" dirty="0"/>
        </a:p>
      </dgm:t>
    </dgm:pt>
    <dgm:pt modelId="{C8BC0D8C-6FA4-495E-9F5C-8F37EB4D8176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accent2"/>
              </a:solidFill>
            </a:rPr>
            <a:t>Domain Knowledge (SME)</a:t>
          </a:r>
          <a:endParaRPr lang="en-US" sz="1200" dirty="0">
            <a:solidFill>
              <a:schemeClr val="accent2"/>
            </a:solidFill>
          </a:endParaRPr>
        </a:p>
      </dgm:t>
    </dgm:pt>
    <dgm:pt modelId="{DDB2778F-0D0A-40FE-90EE-A726A82F2BEB}" type="parTrans" cxnId="{632377A4-2131-4BF3-AB5F-37E0BE4FF2E6}">
      <dgm:prSet/>
      <dgm:spPr/>
      <dgm:t>
        <a:bodyPr/>
        <a:lstStyle/>
        <a:p>
          <a:endParaRPr lang="en-US"/>
        </a:p>
      </dgm:t>
    </dgm:pt>
    <dgm:pt modelId="{6BF87BE1-0505-4F29-B1F8-E4750784E358}" type="sibTrans" cxnId="{632377A4-2131-4BF3-AB5F-37E0BE4FF2E6}">
      <dgm:prSet/>
      <dgm:spPr/>
      <dgm:t>
        <a:bodyPr/>
        <a:lstStyle/>
        <a:p>
          <a:endParaRPr lang="en-US" dirty="0"/>
        </a:p>
      </dgm:t>
    </dgm:pt>
    <dgm:pt modelId="{FC3D233B-9009-4B1E-9D96-8032B5CFB791}" type="pres">
      <dgm:prSet presAssocID="{0444DE3A-AAB1-4F1B-94DB-C8DF65B592D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7D5FC26-118B-4427-90D0-AA6C16BF45B7}" type="pres">
      <dgm:prSet presAssocID="{C9968617-B485-4F43-B06D-A3D7AAE47523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21D706-45CE-4861-8078-8AF5929C1C99}" type="pres">
      <dgm:prSet presAssocID="{C9968617-B485-4F43-B06D-A3D7AAE47523}" presName="spNode" presStyleCnt="0"/>
      <dgm:spPr/>
    </dgm:pt>
    <dgm:pt modelId="{FAFCF904-70C6-4D4D-B6D5-D1158393B9ED}" type="pres">
      <dgm:prSet presAssocID="{D1C9191E-D707-4B50-96AE-777027A748D7}" presName="sibTrans" presStyleLbl="sibTrans1D1" presStyleIdx="0" presStyleCnt="2"/>
      <dgm:spPr/>
      <dgm:t>
        <a:bodyPr/>
        <a:lstStyle/>
        <a:p>
          <a:endParaRPr lang="en-US"/>
        </a:p>
      </dgm:t>
    </dgm:pt>
    <dgm:pt modelId="{8812E4C4-1EB2-44AB-98BB-DFEE38FCA9DB}" type="pres">
      <dgm:prSet presAssocID="{C8BC0D8C-6FA4-495E-9F5C-8F37EB4D8176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3D2E15-AB0C-43CD-BD55-1801A8245A69}" type="pres">
      <dgm:prSet presAssocID="{C8BC0D8C-6FA4-495E-9F5C-8F37EB4D8176}" presName="spNode" presStyleCnt="0"/>
      <dgm:spPr/>
    </dgm:pt>
    <dgm:pt modelId="{0DEF5B92-4989-45A4-B53D-C0C443596DC0}" type="pres">
      <dgm:prSet presAssocID="{6BF87BE1-0505-4F29-B1F8-E4750784E358}" presName="sibTrans" presStyleLbl="sibTrans1D1" presStyleIdx="1" presStyleCnt="2"/>
      <dgm:spPr/>
      <dgm:t>
        <a:bodyPr/>
        <a:lstStyle/>
        <a:p>
          <a:endParaRPr lang="en-US"/>
        </a:p>
      </dgm:t>
    </dgm:pt>
  </dgm:ptLst>
  <dgm:cxnLst>
    <dgm:cxn modelId="{FCD6A79A-FE9A-41E5-B605-E9239AF05799}" type="presOf" srcId="{0444DE3A-AAB1-4F1B-94DB-C8DF65B592D3}" destId="{FC3D233B-9009-4B1E-9D96-8032B5CFB791}" srcOrd="0" destOrd="0" presId="urn:microsoft.com/office/officeart/2005/8/layout/cycle5"/>
    <dgm:cxn modelId="{1B6F7D54-BF56-4ADF-85B1-39CB2D2AF3DC}" type="presOf" srcId="{C8BC0D8C-6FA4-495E-9F5C-8F37EB4D8176}" destId="{8812E4C4-1EB2-44AB-98BB-DFEE38FCA9DB}" srcOrd="0" destOrd="0" presId="urn:microsoft.com/office/officeart/2005/8/layout/cycle5"/>
    <dgm:cxn modelId="{F2085348-4384-4F13-BCBB-52D6E25E093A}" srcId="{0444DE3A-AAB1-4F1B-94DB-C8DF65B592D3}" destId="{C9968617-B485-4F43-B06D-A3D7AAE47523}" srcOrd="0" destOrd="0" parTransId="{D347B093-11FF-4B06-AC4D-510FF2F0EF96}" sibTransId="{D1C9191E-D707-4B50-96AE-777027A748D7}"/>
    <dgm:cxn modelId="{EA73C627-3CFA-4958-B684-0E2EE82C9F42}" type="presOf" srcId="{6BF87BE1-0505-4F29-B1F8-E4750784E358}" destId="{0DEF5B92-4989-45A4-B53D-C0C443596DC0}" srcOrd="0" destOrd="0" presId="urn:microsoft.com/office/officeart/2005/8/layout/cycle5"/>
    <dgm:cxn modelId="{632377A4-2131-4BF3-AB5F-37E0BE4FF2E6}" srcId="{0444DE3A-AAB1-4F1B-94DB-C8DF65B592D3}" destId="{C8BC0D8C-6FA4-495E-9F5C-8F37EB4D8176}" srcOrd="1" destOrd="0" parTransId="{DDB2778F-0D0A-40FE-90EE-A726A82F2BEB}" sibTransId="{6BF87BE1-0505-4F29-B1F8-E4750784E358}"/>
    <dgm:cxn modelId="{9AA2AF41-D292-4990-8AC9-8371401307B7}" type="presOf" srcId="{C9968617-B485-4F43-B06D-A3D7AAE47523}" destId="{A7D5FC26-118B-4427-90D0-AA6C16BF45B7}" srcOrd="0" destOrd="0" presId="urn:microsoft.com/office/officeart/2005/8/layout/cycle5"/>
    <dgm:cxn modelId="{DB0737E3-502F-419E-B615-8EDC783167A5}" type="presOf" srcId="{D1C9191E-D707-4B50-96AE-777027A748D7}" destId="{FAFCF904-70C6-4D4D-B6D5-D1158393B9ED}" srcOrd="0" destOrd="0" presId="urn:microsoft.com/office/officeart/2005/8/layout/cycle5"/>
    <dgm:cxn modelId="{C088322C-C4C2-4EA8-8255-1D470B22FFE7}" type="presParOf" srcId="{FC3D233B-9009-4B1E-9D96-8032B5CFB791}" destId="{A7D5FC26-118B-4427-90D0-AA6C16BF45B7}" srcOrd="0" destOrd="0" presId="urn:microsoft.com/office/officeart/2005/8/layout/cycle5"/>
    <dgm:cxn modelId="{5A7C1328-F868-41D9-8DFE-8ED907BAB3B9}" type="presParOf" srcId="{FC3D233B-9009-4B1E-9D96-8032B5CFB791}" destId="{0021D706-45CE-4861-8078-8AF5929C1C99}" srcOrd="1" destOrd="0" presId="urn:microsoft.com/office/officeart/2005/8/layout/cycle5"/>
    <dgm:cxn modelId="{F6C71429-A563-4E97-851F-A7FD35719100}" type="presParOf" srcId="{FC3D233B-9009-4B1E-9D96-8032B5CFB791}" destId="{FAFCF904-70C6-4D4D-B6D5-D1158393B9ED}" srcOrd="2" destOrd="0" presId="urn:microsoft.com/office/officeart/2005/8/layout/cycle5"/>
    <dgm:cxn modelId="{9C27F470-A873-4F5D-8510-71CECB7F282B}" type="presParOf" srcId="{FC3D233B-9009-4B1E-9D96-8032B5CFB791}" destId="{8812E4C4-1EB2-44AB-98BB-DFEE38FCA9DB}" srcOrd="3" destOrd="0" presId="urn:microsoft.com/office/officeart/2005/8/layout/cycle5"/>
    <dgm:cxn modelId="{D3CE741D-713C-4C88-8E0E-C11B3656B96F}" type="presParOf" srcId="{FC3D233B-9009-4B1E-9D96-8032B5CFB791}" destId="{123D2E15-AB0C-43CD-BD55-1801A8245A69}" srcOrd="4" destOrd="0" presId="urn:microsoft.com/office/officeart/2005/8/layout/cycle5"/>
    <dgm:cxn modelId="{411D1A3C-2D79-4BC6-90E9-2D26F184A709}" type="presParOf" srcId="{FC3D233B-9009-4B1E-9D96-8032B5CFB791}" destId="{0DEF5B92-4989-45A4-B53D-C0C443596DC0}" srcOrd="5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444DE3A-AAB1-4F1B-94DB-C8DF65B592D3}" type="doc">
      <dgm:prSet loTypeId="urn:microsoft.com/office/officeart/2005/8/layout/cycle5" loCatId="cycle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C9968617-B485-4F43-B06D-A3D7AAE47523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accent2"/>
              </a:solidFill>
            </a:rPr>
            <a:t>Domain Ontology</a:t>
          </a:r>
          <a:endParaRPr lang="en-US" sz="1200" dirty="0">
            <a:solidFill>
              <a:schemeClr val="accent2"/>
            </a:solidFill>
          </a:endParaRPr>
        </a:p>
      </dgm:t>
    </dgm:pt>
    <dgm:pt modelId="{D347B093-11FF-4B06-AC4D-510FF2F0EF96}" type="parTrans" cxnId="{F2085348-4384-4F13-BCBB-52D6E25E093A}">
      <dgm:prSet/>
      <dgm:spPr/>
      <dgm:t>
        <a:bodyPr/>
        <a:lstStyle/>
        <a:p>
          <a:endParaRPr lang="en-US"/>
        </a:p>
      </dgm:t>
    </dgm:pt>
    <dgm:pt modelId="{D1C9191E-D707-4B50-96AE-777027A748D7}" type="sibTrans" cxnId="{F2085348-4384-4F13-BCBB-52D6E25E093A}">
      <dgm:prSet/>
      <dgm:spPr/>
      <dgm:t>
        <a:bodyPr/>
        <a:lstStyle/>
        <a:p>
          <a:endParaRPr lang="en-US"/>
        </a:p>
      </dgm:t>
    </dgm:pt>
    <dgm:pt modelId="{FC3D233B-9009-4B1E-9D96-8032B5CFB791}" type="pres">
      <dgm:prSet presAssocID="{0444DE3A-AAB1-4F1B-94DB-C8DF65B592D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7D5FC26-118B-4427-90D0-AA6C16BF45B7}" type="pres">
      <dgm:prSet presAssocID="{C9968617-B485-4F43-B06D-A3D7AAE47523}" presName="node" presStyleLbl="node1" presStyleIdx="0" presStyleCnt="1" custScaleX="64256" custScaleY="65666" custRadScaleRad="107627" custRadScaleInc="-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818568C-BED5-4C71-9DBF-8EADD3C77204}" type="presOf" srcId="{C9968617-B485-4F43-B06D-A3D7AAE47523}" destId="{A7D5FC26-118B-4427-90D0-AA6C16BF45B7}" srcOrd="0" destOrd="0" presId="urn:microsoft.com/office/officeart/2005/8/layout/cycle5"/>
    <dgm:cxn modelId="{2CD4D27A-3026-48FA-BB71-4A622273891E}" type="presOf" srcId="{0444DE3A-AAB1-4F1B-94DB-C8DF65B592D3}" destId="{FC3D233B-9009-4B1E-9D96-8032B5CFB791}" srcOrd="0" destOrd="0" presId="urn:microsoft.com/office/officeart/2005/8/layout/cycle5"/>
    <dgm:cxn modelId="{F2085348-4384-4F13-BCBB-52D6E25E093A}" srcId="{0444DE3A-AAB1-4F1B-94DB-C8DF65B592D3}" destId="{C9968617-B485-4F43-B06D-A3D7AAE47523}" srcOrd="0" destOrd="0" parTransId="{D347B093-11FF-4B06-AC4D-510FF2F0EF96}" sibTransId="{D1C9191E-D707-4B50-96AE-777027A748D7}"/>
    <dgm:cxn modelId="{5DB5E0EC-1247-4E99-9853-CE0A1F8BEA49}" type="presParOf" srcId="{FC3D233B-9009-4B1E-9D96-8032B5CFB791}" destId="{A7D5FC26-118B-4427-90D0-AA6C16BF45B7}" srcOrd="0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xmlns="" relId="rId1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44DE3A-AAB1-4F1B-94DB-C8DF65B592D3}" type="doc">
      <dgm:prSet loTypeId="urn:microsoft.com/office/officeart/2005/8/layout/cycle5" loCatId="cycle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C9968617-B485-4F43-B06D-A3D7AAE47523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accent2"/>
              </a:solidFill>
            </a:rPr>
            <a:t>Semantics Knowledge (Ontologist)</a:t>
          </a:r>
          <a:endParaRPr lang="en-US" sz="1200" dirty="0">
            <a:solidFill>
              <a:schemeClr val="accent2"/>
            </a:solidFill>
          </a:endParaRPr>
        </a:p>
      </dgm:t>
    </dgm:pt>
    <dgm:pt modelId="{D347B093-11FF-4B06-AC4D-510FF2F0EF96}" type="parTrans" cxnId="{F2085348-4384-4F13-BCBB-52D6E25E093A}">
      <dgm:prSet/>
      <dgm:spPr/>
      <dgm:t>
        <a:bodyPr/>
        <a:lstStyle/>
        <a:p>
          <a:endParaRPr lang="en-US"/>
        </a:p>
      </dgm:t>
    </dgm:pt>
    <dgm:pt modelId="{D1C9191E-D707-4B50-96AE-777027A748D7}" type="sibTrans" cxnId="{F2085348-4384-4F13-BCBB-52D6E25E093A}">
      <dgm:prSet/>
      <dgm:spPr/>
      <dgm:t>
        <a:bodyPr/>
        <a:lstStyle/>
        <a:p>
          <a:endParaRPr lang="en-US" dirty="0"/>
        </a:p>
      </dgm:t>
    </dgm:pt>
    <dgm:pt modelId="{C8BC0D8C-6FA4-495E-9F5C-8F37EB4D8176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accent2"/>
              </a:solidFill>
            </a:rPr>
            <a:t>Domain Knowledge (SME)</a:t>
          </a:r>
          <a:endParaRPr lang="en-US" sz="1200" dirty="0">
            <a:solidFill>
              <a:schemeClr val="accent2"/>
            </a:solidFill>
          </a:endParaRPr>
        </a:p>
      </dgm:t>
    </dgm:pt>
    <dgm:pt modelId="{DDB2778F-0D0A-40FE-90EE-A726A82F2BEB}" type="parTrans" cxnId="{632377A4-2131-4BF3-AB5F-37E0BE4FF2E6}">
      <dgm:prSet/>
      <dgm:spPr/>
      <dgm:t>
        <a:bodyPr/>
        <a:lstStyle/>
        <a:p>
          <a:endParaRPr lang="en-US"/>
        </a:p>
      </dgm:t>
    </dgm:pt>
    <dgm:pt modelId="{6BF87BE1-0505-4F29-B1F8-E4750784E358}" type="sibTrans" cxnId="{632377A4-2131-4BF3-AB5F-37E0BE4FF2E6}">
      <dgm:prSet/>
      <dgm:spPr/>
      <dgm:t>
        <a:bodyPr/>
        <a:lstStyle/>
        <a:p>
          <a:endParaRPr lang="en-US" dirty="0"/>
        </a:p>
      </dgm:t>
    </dgm:pt>
    <dgm:pt modelId="{FC3D233B-9009-4B1E-9D96-8032B5CFB791}" type="pres">
      <dgm:prSet presAssocID="{0444DE3A-AAB1-4F1B-94DB-C8DF65B592D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7D5FC26-118B-4427-90D0-AA6C16BF45B7}" type="pres">
      <dgm:prSet presAssocID="{C9968617-B485-4F43-B06D-A3D7AAE47523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21D706-45CE-4861-8078-8AF5929C1C99}" type="pres">
      <dgm:prSet presAssocID="{C9968617-B485-4F43-B06D-A3D7AAE47523}" presName="spNode" presStyleCnt="0"/>
      <dgm:spPr/>
    </dgm:pt>
    <dgm:pt modelId="{FAFCF904-70C6-4D4D-B6D5-D1158393B9ED}" type="pres">
      <dgm:prSet presAssocID="{D1C9191E-D707-4B50-96AE-777027A748D7}" presName="sibTrans" presStyleLbl="sibTrans1D1" presStyleIdx="0" presStyleCnt="2"/>
      <dgm:spPr/>
      <dgm:t>
        <a:bodyPr/>
        <a:lstStyle/>
        <a:p>
          <a:endParaRPr lang="en-US"/>
        </a:p>
      </dgm:t>
    </dgm:pt>
    <dgm:pt modelId="{8812E4C4-1EB2-44AB-98BB-DFEE38FCA9DB}" type="pres">
      <dgm:prSet presAssocID="{C8BC0D8C-6FA4-495E-9F5C-8F37EB4D8176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3D2E15-AB0C-43CD-BD55-1801A8245A69}" type="pres">
      <dgm:prSet presAssocID="{C8BC0D8C-6FA4-495E-9F5C-8F37EB4D8176}" presName="spNode" presStyleCnt="0"/>
      <dgm:spPr/>
    </dgm:pt>
    <dgm:pt modelId="{0DEF5B92-4989-45A4-B53D-C0C443596DC0}" type="pres">
      <dgm:prSet presAssocID="{6BF87BE1-0505-4F29-B1F8-E4750784E358}" presName="sibTrans" presStyleLbl="sibTrans1D1" presStyleIdx="1" presStyleCnt="2"/>
      <dgm:spPr/>
      <dgm:t>
        <a:bodyPr/>
        <a:lstStyle/>
        <a:p>
          <a:endParaRPr lang="en-US"/>
        </a:p>
      </dgm:t>
    </dgm:pt>
  </dgm:ptLst>
  <dgm:cxnLst>
    <dgm:cxn modelId="{511B4776-3771-48E5-A742-61311BD1061E}" type="presOf" srcId="{C8BC0D8C-6FA4-495E-9F5C-8F37EB4D8176}" destId="{8812E4C4-1EB2-44AB-98BB-DFEE38FCA9DB}" srcOrd="0" destOrd="0" presId="urn:microsoft.com/office/officeart/2005/8/layout/cycle5"/>
    <dgm:cxn modelId="{0A01C33A-FE8C-4953-AA25-C3D06B3BBCE3}" type="presOf" srcId="{6BF87BE1-0505-4F29-B1F8-E4750784E358}" destId="{0DEF5B92-4989-45A4-B53D-C0C443596DC0}" srcOrd="0" destOrd="0" presId="urn:microsoft.com/office/officeart/2005/8/layout/cycle5"/>
    <dgm:cxn modelId="{F2085348-4384-4F13-BCBB-52D6E25E093A}" srcId="{0444DE3A-AAB1-4F1B-94DB-C8DF65B592D3}" destId="{C9968617-B485-4F43-B06D-A3D7AAE47523}" srcOrd="0" destOrd="0" parTransId="{D347B093-11FF-4B06-AC4D-510FF2F0EF96}" sibTransId="{D1C9191E-D707-4B50-96AE-777027A748D7}"/>
    <dgm:cxn modelId="{1D2E589C-8B1A-4790-9B65-DE93C9921010}" type="presOf" srcId="{0444DE3A-AAB1-4F1B-94DB-C8DF65B592D3}" destId="{FC3D233B-9009-4B1E-9D96-8032B5CFB791}" srcOrd="0" destOrd="0" presId="urn:microsoft.com/office/officeart/2005/8/layout/cycle5"/>
    <dgm:cxn modelId="{632377A4-2131-4BF3-AB5F-37E0BE4FF2E6}" srcId="{0444DE3A-AAB1-4F1B-94DB-C8DF65B592D3}" destId="{C8BC0D8C-6FA4-495E-9F5C-8F37EB4D8176}" srcOrd="1" destOrd="0" parTransId="{DDB2778F-0D0A-40FE-90EE-A726A82F2BEB}" sibTransId="{6BF87BE1-0505-4F29-B1F8-E4750784E358}"/>
    <dgm:cxn modelId="{B1737B89-F9E2-48E6-9C8F-2F927FB15D42}" type="presOf" srcId="{D1C9191E-D707-4B50-96AE-777027A748D7}" destId="{FAFCF904-70C6-4D4D-B6D5-D1158393B9ED}" srcOrd="0" destOrd="0" presId="urn:microsoft.com/office/officeart/2005/8/layout/cycle5"/>
    <dgm:cxn modelId="{16727EFB-FF2B-474F-88ED-33844869ABD5}" type="presOf" srcId="{C9968617-B485-4F43-B06D-A3D7AAE47523}" destId="{A7D5FC26-118B-4427-90D0-AA6C16BF45B7}" srcOrd="0" destOrd="0" presId="urn:microsoft.com/office/officeart/2005/8/layout/cycle5"/>
    <dgm:cxn modelId="{9360F708-291B-4450-8E55-0A27CC1A7526}" type="presParOf" srcId="{FC3D233B-9009-4B1E-9D96-8032B5CFB791}" destId="{A7D5FC26-118B-4427-90D0-AA6C16BF45B7}" srcOrd="0" destOrd="0" presId="urn:microsoft.com/office/officeart/2005/8/layout/cycle5"/>
    <dgm:cxn modelId="{74823857-1B53-468B-8887-52E701735339}" type="presParOf" srcId="{FC3D233B-9009-4B1E-9D96-8032B5CFB791}" destId="{0021D706-45CE-4861-8078-8AF5929C1C99}" srcOrd="1" destOrd="0" presId="urn:microsoft.com/office/officeart/2005/8/layout/cycle5"/>
    <dgm:cxn modelId="{BBE874E4-937E-4487-A861-B4023DA2F243}" type="presParOf" srcId="{FC3D233B-9009-4B1E-9D96-8032B5CFB791}" destId="{FAFCF904-70C6-4D4D-B6D5-D1158393B9ED}" srcOrd="2" destOrd="0" presId="urn:microsoft.com/office/officeart/2005/8/layout/cycle5"/>
    <dgm:cxn modelId="{B95BC8F4-E1CF-49B8-BDCE-175DCF58D520}" type="presParOf" srcId="{FC3D233B-9009-4B1E-9D96-8032B5CFB791}" destId="{8812E4C4-1EB2-44AB-98BB-DFEE38FCA9DB}" srcOrd="3" destOrd="0" presId="urn:microsoft.com/office/officeart/2005/8/layout/cycle5"/>
    <dgm:cxn modelId="{1FC026FD-8E81-4D27-BA8E-2564E0E034DE}" type="presParOf" srcId="{FC3D233B-9009-4B1E-9D96-8032B5CFB791}" destId="{123D2E15-AB0C-43CD-BD55-1801A8245A69}" srcOrd="4" destOrd="0" presId="urn:microsoft.com/office/officeart/2005/8/layout/cycle5"/>
    <dgm:cxn modelId="{1C0C9EDE-B172-4370-9E06-AF32687C8CD1}" type="presParOf" srcId="{FC3D233B-9009-4B1E-9D96-8032B5CFB791}" destId="{0DEF5B92-4989-45A4-B53D-C0C443596DC0}" srcOrd="5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444DE3A-AAB1-4F1B-94DB-C8DF65B592D3}" type="doc">
      <dgm:prSet loTypeId="urn:microsoft.com/office/officeart/2005/8/layout/cycle5" loCatId="cycle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C9968617-B485-4F43-B06D-A3D7AAE47523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accent2"/>
              </a:solidFill>
            </a:rPr>
            <a:t>Set of Domain Terminology</a:t>
          </a:r>
          <a:endParaRPr lang="en-US" sz="1200" dirty="0">
            <a:solidFill>
              <a:schemeClr val="accent2"/>
            </a:solidFill>
          </a:endParaRPr>
        </a:p>
      </dgm:t>
    </dgm:pt>
    <dgm:pt modelId="{D347B093-11FF-4B06-AC4D-510FF2F0EF96}" type="parTrans" cxnId="{F2085348-4384-4F13-BCBB-52D6E25E093A}">
      <dgm:prSet/>
      <dgm:spPr/>
      <dgm:t>
        <a:bodyPr/>
        <a:lstStyle/>
        <a:p>
          <a:endParaRPr lang="en-US"/>
        </a:p>
      </dgm:t>
    </dgm:pt>
    <dgm:pt modelId="{D1C9191E-D707-4B50-96AE-777027A748D7}" type="sibTrans" cxnId="{F2085348-4384-4F13-BCBB-52D6E25E093A}">
      <dgm:prSet/>
      <dgm:spPr/>
      <dgm:t>
        <a:bodyPr/>
        <a:lstStyle/>
        <a:p>
          <a:endParaRPr lang="en-US"/>
        </a:p>
      </dgm:t>
    </dgm:pt>
    <dgm:pt modelId="{FC3D233B-9009-4B1E-9D96-8032B5CFB791}" type="pres">
      <dgm:prSet presAssocID="{0444DE3A-AAB1-4F1B-94DB-C8DF65B592D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7D5FC26-118B-4427-90D0-AA6C16BF45B7}" type="pres">
      <dgm:prSet presAssocID="{C9968617-B485-4F43-B06D-A3D7AAE47523}" presName="node" presStyleLbl="node1" presStyleIdx="0" presStyleCnt="1" custScaleX="79561" custScaleY="79560" custRadScaleRad="99970" custRadScaleInc="-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AB2B72-B0BB-428B-86D0-F1B34AF7F3CF}" type="presOf" srcId="{0444DE3A-AAB1-4F1B-94DB-C8DF65B592D3}" destId="{FC3D233B-9009-4B1E-9D96-8032B5CFB791}" srcOrd="0" destOrd="0" presId="urn:microsoft.com/office/officeart/2005/8/layout/cycle5"/>
    <dgm:cxn modelId="{F2085348-4384-4F13-BCBB-52D6E25E093A}" srcId="{0444DE3A-AAB1-4F1B-94DB-C8DF65B592D3}" destId="{C9968617-B485-4F43-B06D-A3D7AAE47523}" srcOrd="0" destOrd="0" parTransId="{D347B093-11FF-4B06-AC4D-510FF2F0EF96}" sibTransId="{D1C9191E-D707-4B50-96AE-777027A748D7}"/>
    <dgm:cxn modelId="{7BFB5B88-4242-4028-A917-D199AA1A6111}" type="presOf" srcId="{C9968617-B485-4F43-B06D-A3D7AAE47523}" destId="{A7D5FC26-118B-4427-90D0-AA6C16BF45B7}" srcOrd="0" destOrd="0" presId="urn:microsoft.com/office/officeart/2005/8/layout/cycle5"/>
    <dgm:cxn modelId="{B87FDBB9-005E-4AF6-8CD7-13165EA7EEB1}" type="presParOf" srcId="{FC3D233B-9009-4B1E-9D96-8032B5CFB791}" destId="{A7D5FC26-118B-4427-90D0-AA6C16BF45B7}" srcOrd="0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xmlns="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C93B476-0FBA-4516-8617-5DADE11FC8CE}" type="doc">
      <dgm:prSet loTypeId="urn:microsoft.com/office/officeart/2005/8/layout/hProcess9" loCatId="process" qsTypeId="urn:microsoft.com/office/officeart/2005/8/quickstyle/simple1" qsCatId="simple" csTypeId="urn:microsoft.com/office/officeart/2005/8/colors/accent2_1" csCatId="accent2" phldr="1"/>
      <dgm:spPr/>
    </dgm:pt>
    <dgm:pt modelId="{1D1E9198-8120-4FFB-BBFA-DA494C9CFF9D}">
      <dgm:prSet phldrT="[Text]" custT="1"/>
      <dgm:spPr/>
      <dgm:t>
        <a:bodyPr anchor="t" anchorCtr="0"/>
        <a:lstStyle/>
        <a:p>
          <a:r>
            <a:rPr lang="en-US" sz="1200" b="1" dirty="0" smtClean="0">
              <a:solidFill>
                <a:schemeClr val="accent2"/>
              </a:solidFill>
            </a:rPr>
            <a:t>1.</a:t>
          </a:r>
        </a:p>
        <a:p>
          <a:r>
            <a:rPr lang="en-US" sz="1200" dirty="0" smtClean="0">
              <a:solidFill>
                <a:schemeClr val="accent2"/>
              </a:solidFill>
            </a:rPr>
            <a:t>Initial Set of Scoped Terms</a:t>
          </a:r>
          <a:endParaRPr lang="en-US" sz="1200" dirty="0">
            <a:solidFill>
              <a:schemeClr val="accent2"/>
            </a:solidFill>
          </a:endParaRPr>
        </a:p>
      </dgm:t>
    </dgm:pt>
    <dgm:pt modelId="{A36BC122-F2A5-4FFC-8F20-8CA2DCAB00AF}" type="parTrans" cxnId="{1F3BF2FD-B354-4E3E-8D6E-7B245C5CB2CD}">
      <dgm:prSet/>
      <dgm:spPr/>
      <dgm:t>
        <a:bodyPr/>
        <a:lstStyle/>
        <a:p>
          <a:endParaRPr lang="en-US" sz="1600"/>
        </a:p>
      </dgm:t>
    </dgm:pt>
    <dgm:pt modelId="{A9F92149-A307-43AB-A6D5-A29247E6BA9C}" type="sibTrans" cxnId="{1F3BF2FD-B354-4E3E-8D6E-7B245C5CB2CD}">
      <dgm:prSet/>
      <dgm:spPr/>
      <dgm:t>
        <a:bodyPr/>
        <a:lstStyle/>
        <a:p>
          <a:endParaRPr lang="en-US" sz="1600"/>
        </a:p>
      </dgm:t>
    </dgm:pt>
    <dgm:pt modelId="{0CC24ADA-2105-49CC-975E-477339FF0A97}">
      <dgm:prSet phldrT="[Text]" custT="1"/>
      <dgm:spPr/>
      <dgm:t>
        <a:bodyPr anchor="t" anchorCtr="0"/>
        <a:lstStyle/>
        <a:p>
          <a:r>
            <a:rPr lang="en-US" sz="1200" b="1" dirty="0" smtClean="0">
              <a:solidFill>
                <a:schemeClr val="accent2"/>
              </a:solidFill>
            </a:rPr>
            <a:t>2.</a:t>
          </a:r>
        </a:p>
        <a:p>
          <a:r>
            <a:rPr lang="en-US" sz="1200" dirty="0" smtClean="0">
              <a:solidFill>
                <a:schemeClr val="accent2"/>
              </a:solidFill>
            </a:rPr>
            <a:t>Identify Domain SMEs</a:t>
          </a:r>
          <a:endParaRPr lang="en-US" sz="1200" dirty="0">
            <a:solidFill>
              <a:schemeClr val="accent2"/>
            </a:solidFill>
          </a:endParaRPr>
        </a:p>
      </dgm:t>
    </dgm:pt>
    <dgm:pt modelId="{896B9F66-3257-4980-A071-CFD16BF8A479}" type="parTrans" cxnId="{60BA59E1-A6C1-4C86-B141-E155816B0706}">
      <dgm:prSet/>
      <dgm:spPr/>
      <dgm:t>
        <a:bodyPr/>
        <a:lstStyle/>
        <a:p>
          <a:endParaRPr lang="en-US" sz="1600"/>
        </a:p>
      </dgm:t>
    </dgm:pt>
    <dgm:pt modelId="{741A3895-0E4C-44DA-8A8C-472A55669BE1}" type="sibTrans" cxnId="{60BA59E1-A6C1-4C86-B141-E155816B0706}">
      <dgm:prSet/>
      <dgm:spPr/>
      <dgm:t>
        <a:bodyPr/>
        <a:lstStyle/>
        <a:p>
          <a:endParaRPr lang="en-US" sz="1600"/>
        </a:p>
      </dgm:t>
    </dgm:pt>
    <dgm:pt modelId="{6DBBC26F-F877-4182-9AF0-DFC17523F861}">
      <dgm:prSet phldrT="[Text]" custT="1"/>
      <dgm:spPr/>
      <dgm:t>
        <a:bodyPr anchor="t" anchorCtr="0"/>
        <a:lstStyle/>
        <a:p>
          <a:r>
            <a:rPr lang="en-US" sz="1200" b="1" dirty="0" smtClean="0">
              <a:solidFill>
                <a:schemeClr val="accent2"/>
              </a:solidFill>
            </a:rPr>
            <a:t>3.</a:t>
          </a:r>
        </a:p>
        <a:p>
          <a:r>
            <a:rPr lang="en-US" sz="1200" dirty="0" smtClean="0">
              <a:solidFill>
                <a:schemeClr val="accent2"/>
              </a:solidFill>
            </a:rPr>
            <a:t>a. Review Existing Definitions</a:t>
          </a:r>
        </a:p>
        <a:p>
          <a:r>
            <a:rPr lang="en-US" sz="1200" dirty="0" smtClean="0">
              <a:solidFill>
                <a:schemeClr val="accent2"/>
              </a:solidFill>
            </a:rPr>
            <a:t>b. Review Proposed Definitions for Proposed Terms</a:t>
          </a:r>
          <a:endParaRPr lang="en-US" sz="1200" dirty="0">
            <a:solidFill>
              <a:schemeClr val="accent2"/>
            </a:solidFill>
          </a:endParaRPr>
        </a:p>
      </dgm:t>
    </dgm:pt>
    <dgm:pt modelId="{56BF3CE2-306C-4976-AF58-37157FAB8D40}" type="parTrans" cxnId="{575E4A00-04CB-4FCF-AC5A-228B07669022}">
      <dgm:prSet/>
      <dgm:spPr/>
      <dgm:t>
        <a:bodyPr/>
        <a:lstStyle/>
        <a:p>
          <a:endParaRPr lang="en-US" sz="1600"/>
        </a:p>
      </dgm:t>
    </dgm:pt>
    <dgm:pt modelId="{4C320500-3C7A-497C-A3BF-E20E0BB037A3}" type="sibTrans" cxnId="{575E4A00-04CB-4FCF-AC5A-228B07669022}">
      <dgm:prSet/>
      <dgm:spPr/>
      <dgm:t>
        <a:bodyPr/>
        <a:lstStyle/>
        <a:p>
          <a:endParaRPr lang="en-US" sz="1600"/>
        </a:p>
      </dgm:t>
    </dgm:pt>
    <dgm:pt modelId="{70EEB1F8-CA15-4060-938C-163AABC2C13B}" type="pres">
      <dgm:prSet presAssocID="{2C93B476-0FBA-4516-8617-5DADE11FC8CE}" presName="CompostProcess" presStyleCnt="0">
        <dgm:presLayoutVars>
          <dgm:dir/>
          <dgm:resizeHandles val="exact"/>
        </dgm:presLayoutVars>
      </dgm:prSet>
      <dgm:spPr/>
    </dgm:pt>
    <dgm:pt modelId="{2B338E2B-65E1-446C-A815-12BC727C2924}" type="pres">
      <dgm:prSet presAssocID="{2C93B476-0FBA-4516-8617-5DADE11FC8CE}" presName="arrow" presStyleLbl="bgShp" presStyleIdx="0" presStyleCnt="1" custLinFactNeighborX="0" custLinFactNeighborY="23750"/>
      <dgm:spPr/>
      <dgm:t>
        <a:bodyPr/>
        <a:lstStyle/>
        <a:p>
          <a:endParaRPr lang="en-US"/>
        </a:p>
      </dgm:t>
    </dgm:pt>
    <dgm:pt modelId="{BCE7D257-4CE3-4C2D-A793-F01D6F219C6C}" type="pres">
      <dgm:prSet presAssocID="{2C93B476-0FBA-4516-8617-5DADE11FC8CE}" presName="linearProcess" presStyleCnt="0"/>
      <dgm:spPr/>
    </dgm:pt>
    <dgm:pt modelId="{72898E5D-CD1F-401D-A1B0-72A89D22121A}" type="pres">
      <dgm:prSet presAssocID="{1D1E9198-8120-4FFB-BBFA-DA494C9CFF9D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D6098E-7F36-4061-9D4D-E17709FFF795}" type="pres">
      <dgm:prSet presAssocID="{A9F92149-A307-43AB-A6D5-A29247E6BA9C}" presName="sibTrans" presStyleCnt="0"/>
      <dgm:spPr/>
    </dgm:pt>
    <dgm:pt modelId="{A33D5740-5EA6-4929-8210-782DCAAF70E5}" type="pres">
      <dgm:prSet presAssocID="{0CC24ADA-2105-49CC-975E-477339FF0A97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6CB4B0-435F-4218-A960-CD304D6E1853}" type="pres">
      <dgm:prSet presAssocID="{741A3895-0E4C-44DA-8A8C-472A55669BE1}" presName="sibTrans" presStyleCnt="0"/>
      <dgm:spPr/>
    </dgm:pt>
    <dgm:pt modelId="{FABFC6D8-1942-410F-922B-F3A0EFEAA951}" type="pres">
      <dgm:prSet presAssocID="{6DBBC26F-F877-4182-9AF0-DFC17523F861}" presName="textNode" presStyleLbl="node1" presStyleIdx="2" presStyleCnt="3" custScaleX="1262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3BF2FD-B354-4E3E-8D6E-7B245C5CB2CD}" srcId="{2C93B476-0FBA-4516-8617-5DADE11FC8CE}" destId="{1D1E9198-8120-4FFB-BBFA-DA494C9CFF9D}" srcOrd="0" destOrd="0" parTransId="{A36BC122-F2A5-4FFC-8F20-8CA2DCAB00AF}" sibTransId="{A9F92149-A307-43AB-A6D5-A29247E6BA9C}"/>
    <dgm:cxn modelId="{4AAEA35C-4D17-4CA1-A6A4-34218EFCF45E}" type="presOf" srcId="{6DBBC26F-F877-4182-9AF0-DFC17523F861}" destId="{FABFC6D8-1942-410F-922B-F3A0EFEAA951}" srcOrd="0" destOrd="0" presId="urn:microsoft.com/office/officeart/2005/8/layout/hProcess9"/>
    <dgm:cxn modelId="{575E4A00-04CB-4FCF-AC5A-228B07669022}" srcId="{2C93B476-0FBA-4516-8617-5DADE11FC8CE}" destId="{6DBBC26F-F877-4182-9AF0-DFC17523F861}" srcOrd="2" destOrd="0" parTransId="{56BF3CE2-306C-4976-AF58-37157FAB8D40}" sibTransId="{4C320500-3C7A-497C-A3BF-E20E0BB037A3}"/>
    <dgm:cxn modelId="{CE2A737D-7419-461B-86A0-C88A79C6156D}" type="presOf" srcId="{2C93B476-0FBA-4516-8617-5DADE11FC8CE}" destId="{70EEB1F8-CA15-4060-938C-163AABC2C13B}" srcOrd="0" destOrd="0" presId="urn:microsoft.com/office/officeart/2005/8/layout/hProcess9"/>
    <dgm:cxn modelId="{34C196C6-DF97-4332-86DC-E79EF17C9D6E}" type="presOf" srcId="{0CC24ADA-2105-49CC-975E-477339FF0A97}" destId="{A33D5740-5EA6-4929-8210-782DCAAF70E5}" srcOrd="0" destOrd="0" presId="urn:microsoft.com/office/officeart/2005/8/layout/hProcess9"/>
    <dgm:cxn modelId="{FD8AB2F2-5960-47D1-83BF-93CB9794A6B1}" type="presOf" srcId="{1D1E9198-8120-4FFB-BBFA-DA494C9CFF9D}" destId="{72898E5D-CD1F-401D-A1B0-72A89D22121A}" srcOrd="0" destOrd="0" presId="urn:microsoft.com/office/officeart/2005/8/layout/hProcess9"/>
    <dgm:cxn modelId="{60BA59E1-A6C1-4C86-B141-E155816B0706}" srcId="{2C93B476-0FBA-4516-8617-5DADE11FC8CE}" destId="{0CC24ADA-2105-49CC-975E-477339FF0A97}" srcOrd="1" destOrd="0" parTransId="{896B9F66-3257-4980-A071-CFD16BF8A479}" sibTransId="{741A3895-0E4C-44DA-8A8C-472A55669BE1}"/>
    <dgm:cxn modelId="{7558D890-6760-4D45-9B64-CE5908C94573}" type="presParOf" srcId="{70EEB1F8-CA15-4060-938C-163AABC2C13B}" destId="{2B338E2B-65E1-446C-A815-12BC727C2924}" srcOrd="0" destOrd="0" presId="urn:microsoft.com/office/officeart/2005/8/layout/hProcess9"/>
    <dgm:cxn modelId="{AA4E9C4B-BBC2-4864-9D0D-C992B07B8744}" type="presParOf" srcId="{70EEB1F8-CA15-4060-938C-163AABC2C13B}" destId="{BCE7D257-4CE3-4C2D-A793-F01D6F219C6C}" srcOrd="1" destOrd="0" presId="urn:microsoft.com/office/officeart/2005/8/layout/hProcess9"/>
    <dgm:cxn modelId="{CA04A36D-F0D7-4DF0-9CDA-148185D39280}" type="presParOf" srcId="{BCE7D257-4CE3-4C2D-A793-F01D6F219C6C}" destId="{72898E5D-CD1F-401D-A1B0-72A89D22121A}" srcOrd="0" destOrd="0" presId="urn:microsoft.com/office/officeart/2005/8/layout/hProcess9"/>
    <dgm:cxn modelId="{06AEE772-C3CB-4570-91DC-3BBEC83689F9}" type="presParOf" srcId="{BCE7D257-4CE3-4C2D-A793-F01D6F219C6C}" destId="{41D6098E-7F36-4061-9D4D-E17709FFF795}" srcOrd="1" destOrd="0" presId="urn:microsoft.com/office/officeart/2005/8/layout/hProcess9"/>
    <dgm:cxn modelId="{6C39B766-73E3-4E79-BF00-8446BBD33EE1}" type="presParOf" srcId="{BCE7D257-4CE3-4C2D-A793-F01D6F219C6C}" destId="{A33D5740-5EA6-4929-8210-782DCAAF70E5}" srcOrd="2" destOrd="0" presId="urn:microsoft.com/office/officeart/2005/8/layout/hProcess9"/>
    <dgm:cxn modelId="{DA0EFF4A-4A0E-431A-8806-A073DA56239E}" type="presParOf" srcId="{BCE7D257-4CE3-4C2D-A793-F01D6F219C6C}" destId="{126CB4B0-435F-4218-A960-CD304D6E1853}" srcOrd="3" destOrd="0" presId="urn:microsoft.com/office/officeart/2005/8/layout/hProcess9"/>
    <dgm:cxn modelId="{67281730-1E6E-49E9-9AA2-CE47ED6BFB8E}" type="presParOf" srcId="{BCE7D257-4CE3-4C2D-A793-F01D6F219C6C}" destId="{FABFC6D8-1942-410F-922B-F3A0EFEAA951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444DE3A-AAB1-4F1B-94DB-C8DF65B592D3}" type="doc">
      <dgm:prSet loTypeId="urn:microsoft.com/office/officeart/2005/8/layout/cycle5" loCatId="cycle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C9968617-B485-4F43-B06D-A3D7AAE47523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accent2"/>
              </a:solidFill>
            </a:rPr>
            <a:t>Semantics Knowledge (Ontologist)</a:t>
          </a:r>
          <a:endParaRPr lang="en-US" sz="1200" dirty="0">
            <a:solidFill>
              <a:schemeClr val="accent2"/>
            </a:solidFill>
          </a:endParaRPr>
        </a:p>
      </dgm:t>
    </dgm:pt>
    <dgm:pt modelId="{D347B093-11FF-4B06-AC4D-510FF2F0EF96}" type="parTrans" cxnId="{F2085348-4384-4F13-BCBB-52D6E25E093A}">
      <dgm:prSet/>
      <dgm:spPr/>
      <dgm:t>
        <a:bodyPr/>
        <a:lstStyle/>
        <a:p>
          <a:endParaRPr lang="en-US"/>
        </a:p>
      </dgm:t>
    </dgm:pt>
    <dgm:pt modelId="{D1C9191E-D707-4B50-96AE-777027A748D7}" type="sibTrans" cxnId="{F2085348-4384-4F13-BCBB-52D6E25E093A}">
      <dgm:prSet/>
      <dgm:spPr/>
      <dgm:t>
        <a:bodyPr/>
        <a:lstStyle/>
        <a:p>
          <a:endParaRPr lang="en-US" dirty="0"/>
        </a:p>
      </dgm:t>
    </dgm:pt>
    <dgm:pt modelId="{C8BC0D8C-6FA4-495E-9F5C-8F37EB4D8176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accent2"/>
              </a:solidFill>
            </a:rPr>
            <a:t>Domain Knowledge (SME)</a:t>
          </a:r>
          <a:endParaRPr lang="en-US" sz="1200" dirty="0">
            <a:solidFill>
              <a:schemeClr val="accent2"/>
            </a:solidFill>
          </a:endParaRPr>
        </a:p>
      </dgm:t>
    </dgm:pt>
    <dgm:pt modelId="{DDB2778F-0D0A-40FE-90EE-A726A82F2BEB}" type="parTrans" cxnId="{632377A4-2131-4BF3-AB5F-37E0BE4FF2E6}">
      <dgm:prSet/>
      <dgm:spPr/>
      <dgm:t>
        <a:bodyPr/>
        <a:lstStyle/>
        <a:p>
          <a:endParaRPr lang="en-US"/>
        </a:p>
      </dgm:t>
    </dgm:pt>
    <dgm:pt modelId="{6BF87BE1-0505-4F29-B1F8-E4750784E358}" type="sibTrans" cxnId="{632377A4-2131-4BF3-AB5F-37E0BE4FF2E6}">
      <dgm:prSet/>
      <dgm:spPr/>
      <dgm:t>
        <a:bodyPr/>
        <a:lstStyle/>
        <a:p>
          <a:endParaRPr lang="en-US" dirty="0"/>
        </a:p>
      </dgm:t>
    </dgm:pt>
    <dgm:pt modelId="{FC3D233B-9009-4B1E-9D96-8032B5CFB791}" type="pres">
      <dgm:prSet presAssocID="{0444DE3A-AAB1-4F1B-94DB-C8DF65B592D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7D5FC26-118B-4427-90D0-AA6C16BF45B7}" type="pres">
      <dgm:prSet presAssocID="{C9968617-B485-4F43-B06D-A3D7AAE47523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21D706-45CE-4861-8078-8AF5929C1C99}" type="pres">
      <dgm:prSet presAssocID="{C9968617-B485-4F43-B06D-A3D7AAE47523}" presName="spNode" presStyleCnt="0"/>
      <dgm:spPr/>
    </dgm:pt>
    <dgm:pt modelId="{FAFCF904-70C6-4D4D-B6D5-D1158393B9ED}" type="pres">
      <dgm:prSet presAssocID="{D1C9191E-D707-4B50-96AE-777027A748D7}" presName="sibTrans" presStyleLbl="sibTrans1D1" presStyleIdx="0" presStyleCnt="2"/>
      <dgm:spPr/>
      <dgm:t>
        <a:bodyPr/>
        <a:lstStyle/>
        <a:p>
          <a:endParaRPr lang="en-US"/>
        </a:p>
      </dgm:t>
    </dgm:pt>
    <dgm:pt modelId="{8812E4C4-1EB2-44AB-98BB-DFEE38FCA9DB}" type="pres">
      <dgm:prSet presAssocID="{C8BC0D8C-6FA4-495E-9F5C-8F37EB4D8176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3D2E15-AB0C-43CD-BD55-1801A8245A69}" type="pres">
      <dgm:prSet presAssocID="{C8BC0D8C-6FA4-495E-9F5C-8F37EB4D8176}" presName="spNode" presStyleCnt="0"/>
      <dgm:spPr/>
    </dgm:pt>
    <dgm:pt modelId="{0DEF5B92-4989-45A4-B53D-C0C443596DC0}" type="pres">
      <dgm:prSet presAssocID="{6BF87BE1-0505-4F29-B1F8-E4750784E358}" presName="sibTrans" presStyleLbl="sibTrans1D1" presStyleIdx="1" presStyleCnt="2"/>
      <dgm:spPr/>
      <dgm:t>
        <a:bodyPr/>
        <a:lstStyle/>
        <a:p>
          <a:endParaRPr lang="en-US"/>
        </a:p>
      </dgm:t>
    </dgm:pt>
  </dgm:ptLst>
  <dgm:cxnLst>
    <dgm:cxn modelId="{484E0EBB-CC06-4CEE-8DE9-E6313E3DF233}" type="presOf" srcId="{6BF87BE1-0505-4F29-B1F8-E4750784E358}" destId="{0DEF5B92-4989-45A4-B53D-C0C443596DC0}" srcOrd="0" destOrd="0" presId="urn:microsoft.com/office/officeart/2005/8/layout/cycle5"/>
    <dgm:cxn modelId="{F2085348-4384-4F13-BCBB-52D6E25E093A}" srcId="{0444DE3A-AAB1-4F1B-94DB-C8DF65B592D3}" destId="{C9968617-B485-4F43-B06D-A3D7AAE47523}" srcOrd="0" destOrd="0" parTransId="{D347B093-11FF-4B06-AC4D-510FF2F0EF96}" sibTransId="{D1C9191E-D707-4B50-96AE-777027A748D7}"/>
    <dgm:cxn modelId="{508B3F82-DA43-4621-B5A1-F49CF4A49315}" type="presOf" srcId="{D1C9191E-D707-4B50-96AE-777027A748D7}" destId="{FAFCF904-70C6-4D4D-B6D5-D1158393B9ED}" srcOrd="0" destOrd="0" presId="urn:microsoft.com/office/officeart/2005/8/layout/cycle5"/>
    <dgm:cxn modelId="{31A50DC8-BFD0-41D1-94A5-0DD8EA21938B}" type="presOf" srcId="{C9968617-B485-4F43-B06D-A3D7AAE47523}" destId="{A7D5FC26-118B-4427-90D0-AA6C16BF45B7}" srcOrd="0" destOrd="0" presId="urn:microsoft.com/office/officeart/2005/8/layout/cycle5"/>
    <dgm:cxn modelId="{632377A4-2131-4BF3-AB5F-37E0BE4FF2E6}" srcId="{0444DE3A-AAB1-4F1B-94DB-C8DF65B592D3}" destId="{C8BC0D8C-6FA4-495E-9F5C-8F37EB4D8176}" srcOrd="1" destOrd="0" parTransId="{DDB2778F-0D0A-40FE-90EE-A726A82F2BEB}" sibTransId="{6BF87BE1-0505-4F29-B1F8-E4750784E358}"/>
    <dgm:cxn modelId="{DC8C2C9E-EEF9-4ED0-BA73-43AAC70BBF3A}" type="presOf" srcId="{C8BC0D8C-6FA4-495E-9F5C-8F37EB4D8176}" destId="{8812E4C4-1EB2-44AB-98BB-DFEE38FCA9DB}" srcOrd="0" destOrd="0" presId="urn:microsoft.com/office/officeart/2005/8/layout/cycle5"/>
    <dgm:cxn modelId="{3A3163F4-161A-4FFF-95F9-A81B88D12B6F}" type="presOf" srcId="{0444DE3A-AAB1-4F1B-94DB-C8DF65B592D3}" destId="{FC3D233B-9009-4B1E-9D96-8032B5CFB791}" srcOrd="0" destOrd="0" presId="urn:microsoft.com/office/officeart/2005/8/layout/cycle5"/>
    <dgm:cxn modelId="{C39A7E48-D3B4-4195-869B-5F03136A8CC1}" type="presParOf" srcId="{FC3D233B-9009-4B1E-9D96-8032B5CFB791}" destId="{A7D5FC26-118B-4427-90D0-AA6C16BF45B7}" srcOrd="0" destOrd="0" presId="urn:microsoft.com/office/officeart/2005/8/layout/cycle5"/>
    <dgm:cxn modelId="{AFB93B53-C053-4DB0-BB2B-FBBB7C663DF9}" type="presParOf" srcId="{FC3D233B-9009-4B1E-9D96-8032B5CFB791}" destId="{0021D706-45CE-4861-8078-8AF5929C1C99}" srcOrd="1" destOrd="0" presId="urn:microsoft.com/office/officeart/2005/8/layout/cycle5"/>
    <dgm:cxn modelId="{49141250-D43E-49C2-864E-E1FA43C5D2E5}" type="presParOf" srcId="{FC3D233B-9009-4B1E-9D96-8032B5CFB791}" destId="{FAFCF904-70C6-4D4D-B6D5-D1158393B9ED}" srcOrd="2" destOrd="0" presId="urn:microsoft.com/office/officeart/2005/8/layout/cycle5"/>
    <dgm:cxn modelId="{4BE3C91C-00B5-4B74-BCFE-456DA20A4FE8}" type="presParOf" srcId="{FC3D233B-9009-4B1E-9D96-8032B5CFB791}" destId="{8812E4C4-1EB2-44AB-98BB-DFEE38FCA9DB}" srcOrd="3" destOrd="0" presId="urn:microsoft.com/office/officeart/2005/8/layout/cycle5"/>
    <dgm:cxn modelId="{DAA86724-4F7E-44A7-B726-D2C94ACE5379}" type="presParOf" srcId="{FC3D233B-9009-4B1E-9D96-8032B5CFB791}" destId="{123D2E15-AB0C-43CD-BD55-1801A8245A69}" srcOrd="4" destOrd="0" presId="urn:microsoft.com/office/officeart/2005/8/layout/cycle5"/>
    <dgm:cxn modelId="{D127822E-3C33-40C4-BA0E-2C2C78B285D5}" type="presParOf" srcId="{FC3D233B-9009-4B1E-9D96-8032B5CFB791}" destId="{0DEF5B92-4989-45A4-B53D-C0C443596DC0}" srcOrd="5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444DE3A-AAB1-4F1B-94DB-C8DF65B592D3}" type="doc">
      <dgm:prSet loTypeId="urn:microsoft.com/office/officeart/2005/8/layout/cycle5" loCatId="cycle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C9968617-B485-4F43-B06D-A3D7AAE47523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accent2"/>
              </a:solidFill>
            </a:rPr>
            <a:t>Domain Vocabulary</a:t>
          </a:r>
          <a:endParaRPr lang="en-US" sz="1200" dirty="0">
            <a:solidFill>
              <a:schemeClr val="accent2"/>
            </a:solidFill>
          </a:endParaRPr>
        </a:p>
      </dgm:t>
    </dgm:pt>
    <dgm:pt modelId="{D1C9191E-D707-4B50-96AE-777027A748D7}" type="sibTrans" cxnId="{F2085348-4384-4F13-BCBB-52D6E25E093A}">
      <dgm:prSet/>
      <dgm:spPr/>
      <dgm:t>
        <a:bodyPr/>
        <a:lstStyle/>
        <a:p>
          <a:endParaRPr lang="en-US"/>
        </a:p>
      </dgm:t>
    </dgm:pt>
    <dgm:pt modelId="{D347B093-11FF-4B06-AC4D-510FF2F0EF96}" type="parTrans" cxnId="{F2085348-4384-4F13-BCBB-52D6E25E093A}">
      <dgm:prSet/>
      <dgm:spPr/>
      <dgm:t>
        <a:bodyPr/>
        <a:lstStyle/>
        <a:p>
          <a:endParaRPr lang="en-US"/>
        </a:p>
      </dgm:t>
    </dgm:pt>
    <dgm:pt modelId="{FC3D233B-9009-4B1E-9D96-8032B5CFB791}" type="pres">
      <dgm:prSet presAssocID="{0444DE3A-AAB1-4F1B-94DB-C8DF65B592D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7D5FC26-118B-4427-90D0-AA6C16BF45B7}" type="pres">
      <dgm:prSet presAssocID="{C9968617-B485-4F43-B06D-A3D7AAE47523}" presName="node" presStyleLbl="node1" presStyleIdx="0" presStyleCnt="1" custScaleX="80225" custScaleY="80224" custRadScaleRad="100353" custRadScaleInc="-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3331CE-FF8C-493A-92EC-5E600F29387E}" type="presOf" srcId="{C9968617-B485-4F43-B06D-A3D7AAE47523}" destId="{A7D5FC26-118B-4427-90D0-AA6C16BF45B7}" srcOrd="0" destOrd="0" presId="urn:microsoft.com/office/officeart/2005/8/layout/cycle5"/>
    <dgm:cxn modelId="{D0F04A69-A6B8-42BF-82DD-71B9D898F948}" type="presOf" srcId="{0444DE3A-AAB1-4F1B-94DB-C8DF65B592D3}" destId="{FC3D233B-9009-4B1E-9D96-8032B5CFB791}" srcOrd="0" destOrd="0" presId="urn:microsoft.com/office/officeart/2005/8/layout/cycle5"/>
    <dgm:cxn modelId="{F2085348-4384-4F13-BCBB-52D6E25E093A}" srcId="{0444DE3A-AAB1-4F1B-94DB-C8DF65B592D3}" destId="{C9968617-B485-4F43-B06D-A3D7AAE47523}" srcOrd="0" destOrd="0" parTransId="{D347B093-11FF-4B06-AC4D-510FF2F0EF96}" sibTransId="{D1C9191E-D707-4B50-96AE-777027A748D7}"/>
    <dgm:cxn modelId="{060D8038-7052-45A0-A878-ABF32789E678}" type="presParOf" srcId="{FC3D233B-9009-4B1E-9D96-8032B5CFB791}" destId="{A7D5FC26-118B-4427-90D0-AA6C16BF45B7}" srcOrd="0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xmlns="" relId="rId1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C93B476-0FBA-4516-8617-5DADE11FC8CE}" type="doc">
      <dgm:prSet loTypeId="urn:microsoft.com/office/officeart/2005/8/layout/hProcess9" loCatId="process" qsTypeId="urn:microsoft.com/office/officeart/2005/8/quickstyle/simple1" qsCatId="simple" csTypeId="urn:microsoft.com/office/officeart/2005/8/colors/accent2_1" csCatId="accent2" phldr="1"/>
      <dgm:spPr/>
    </dgm:pt>
    <dgm:pt modelId="{1D1E9198-8120-4FFB-BBFA-DA494C9CFF9D}">
      <dgm:prSet phldrT="[Text]" custT="1"/>
      <dgm:spPr/>
      <dgm:t>
        <a:bodyPr anchor="t" anchorCtr="0"/>
        <a:lstStyle/>
        <a:p>
          <a:r>
            <a:rPr lang="en-US" sz="1200" b="1" dirty="0" smtClean="0">
              <a:solidFill>
                <a:schemeClr val="accent2"/>
              </a:solidFill>
            </a:rPr>
            <a:t>1.</a:t>
          </a:r>
        </a:p>
        <a:p>
          <a:r>
            <a:rPr lang="en-US" sz="1200" dirty="0" smtClean="0">
              <a:solidFill>
                <a:schemeClr val="accent2"/>
              </a:solidFill>
            </a:rPr>
            <a:t>Domain vocabulary</a:t>
          </a:r>
          <a:endParaRPr lang="en-US" sz="1200" dirty="0">
            <a:solidFill>
              <a:schemeClr val="accent2"/>
            </a:solidFill>
          </a:endParaRPr>
        </a:p>
      </dgm:t>
    </dgm:pt>
    <dgm:pt modelId="{A36BC122-F2A5-4FFC-8F20-8CA2DCAB00AF}" type="parTrans" cxnId="{1F3BF2FD-B354-4E3E-8D6E-7B245C5CB2CD}">
      <dgm:prSet/>
      <dgm:spPr/>
      <dgm:t>
        <a:bodyPr/>
        <a:lstStyle/>
        <a:p>
          <a:endParaRPr lang="en-US" sz="1600"/>
        </a:p>
      </dgm:t>
    </dgm:pt>
    <dgm:pt modelId="{A9F92149-A307-43AB-A6D5-A29247E6BA9C}" type="sibTrans" cxnId="{1F3BF2FD-B354-4E3E-8D6E-7B245C5CB2CD}">
      <dgm:prSet/>
      <dgm:spPr/>
      <dgm:t>
        <a:bodyPr/>
        <a:lstStyle/>
        <a:p>
          <a:endParaRPr lang="en-US" sz="1600"/>
        </a:p>
      </dgm:t>
    </dgm:pt>
    <dgm:pt modelId="{0CC24ADA-2105-49CC-975E-477339FF0A97}">
      <dgm:prSet phldrT="[Text]" custT="1"/>
      <dgm:spPr/>
      <dgm:t>
        <a:bodyPr anchor="t" anchorCtr="0"/>
        <a:lstStyle/>
        <a:p>
          <a:r>
            <a:rPr lang="en-US" sz="1200" b="1" dirty="0" smtClean="0">
              <a:solidFill>
                <a:schemeClr val="accent2"/>
              </a:solidFill>
            </a:rPr>
            <a:t>2.</a:t>
          </a:r>
        </a:p>
        <a:p>
          <a:r>
            <a:rPr lang="en-US" sz="1200" dirty="0" smtClean="0">
              <a:solidFill>
                <a:schemeClr val="accent2"/>
              </a:solidFill>
            </a:rPr>
            <a:t>Identify Domain SMEs</a:t>
          </a:r>
          <a:endParaRPr lang="en-US" sz="1200" dirty="0">
            <a:solidFill>
              <a:schemeClr val="accent2"/>
            </a:solidFill>
          </a:endParaRPr>
        </a:p>
      </dgm:t>
    </dgm:pt>
    <dgm:pt modelId="{896B9F66-3257-4980-A071-CFD16BF8A479}" type="parTrans" cxnId="{60BA59E1-A6C1-4C86-B141-E155816B0706}">
      <dgm:prSet/>
      <dgm:spPr/>
      <dgm:t>
        <a:bodyPr/>
        <a:lstStyle/>
        <a:p>
          <a:endParaRPr lang="en-US" sz="1600"/>
        </a:p>
      </dgm:t>
    </dgm:pt>
    <dgm:pt modelId="{741A3895-0E4C-44DA-8A8C-472A55669BE1}" type="sibTrans" cxnId="{60BA59E1-A6C1-4C86-B141-E155816B0706}">
      <dgm:prSet/>
      <dgm:spPr/>
      <dgm:t>
        <a:bodyPr/>
        <a:lstStyle/>
        <a:p>
          <a:endParaRPr lang="en-US" sz="1600"/>
        </a:p>
      </dgm:t>
    </dgm:pt>
    <dgm:pt modelId="{6DBBC26F-F877-4182-9AF0-DFC17523F861}">
      <dgm:prSet phldrT="[Text]" custT="1"/>
      <dgm:spPr/>
      <dgm:t>
        <a:bodyPr anchor="t" anchorCtr="0"/>
        <a:lstStyle/>
        <a:p>
          <a:r>
            <a:rPr lang="en-US" sz="1200" b="1" dirty="0" smtClean="0">
              <a:solidFill>
                <a:schemeClr val="accent2"/>
              </a:solidFill>
            </a:rPr>
            <a:t>3.</a:t>
          </a:r>
        </a:p>
        <a:p>
          <a:r>
            <a:rPr lang="en-US" sz="1200" dirty="0" smtClean="0">
              <a:solidFill>
                <a:schemeClr val="accent2"/>
              </a:solidFill>
            </a:rPr>
            <a:t>Categorize Terms Hierarchically Based Upon BFO Principles</a:t>
          </a:r>
          <a:endParaRPr lang="en-US" sz="1200" dirty="0">
            <a:solidFill>
              <a:schemeClr val="accent2"/>
            </a:solidFill>
          </a:endParaRPr>
        </a:p>
      </dgm:t>
    </dgm:pt>
    <dgm:pt modelId="{56BF3CE2-306C-4976-AF58-37157FAB8D40}" type="parTrans" cxnId="{575E4A00-04CB-4FCF-AC5A-228B07669022}">
      <dgm:prSet/>
      <dgm:spPr/>
      <dgm:t>
        <a:bodyPr/>
        <a:lstStyle/>
        <a:p>
          <a:endParaRPr lang="en-US" sz="1600"/>
        </a:p>
      </dgm:t>
    </dgm:pt>
    <dgm:pt modelId="{4C320500-3C7A-497C-A3BF-E20E0BB037A3}" type="sibTrans" cxnId="{575E4A00-04CB-4FCF-AC5A-228B07669022}">
      <dgm:prSet/>
      <dgm:spPr/>
      <dgm:t>
        <a:bodyPr/>
        <a:lstStyle/>
        <a:p>
          <a:endParaRPr lang="en-US" sz="1600"/>
        </a:p>
      </dgm:t>
    </dgm:pt>
    <dgm:pt modelId="{70EEB1F8-CA15-4060-938C-163AABC2C13B}" type="pres">
      <dgm:prSet presAssocID="{2C93B476-0FBA-4516-8617-5DADE11FC8CE}" presName="CompostProcess" presStyleCnt="0">
        <dgm:presLayoutVars>
          <dgm:dir/>
          <dgm:resizeHandles val="exact"/>
        </dgm:presLayoutVars>
      </dgm:prSet>
      <dgm:spPr/>
    </dgm:pt>
    <dgm:pt modelId="{2B338E2B-65E1-446C-A815-12BC727C2924}" type="pres">
      <dgm:prSet presAssocID="{2C93B476-0FBA-4516-8617-5DADE11FC8CE}" presName="arrow" presStyleLbl="bgShp" presStyleIdx="0" presStyleCnt="1" custLinFactNeighborX="0" custLinFactNeighborY="23750"/>
      <dgm:spPr/>
      <dgm:t>
        <a:bodyPr/>
        <a:lstStyle/>
        <a:p>
          <a:endParaRPr lang="en-US"/>
        </a:p>
      </dgm:t>
    </dgm:pt>
    <dgm:pt modelId="{BCE7D257-4CE3-4C2D-A793-F01D6F219C6C}" type="pres">
      <dgm:prSet presAssocID="{2C93B476-0FBA-4516-8617-5DADE11FC8CE}" presName="linearProcess" presStyleCnt="0"/>
      <dgm:spPr/>
    </dgm:pt>
    <dgm:pt modelId="{72898E5D-CD1F-401D-A1B0-72A89D22121A}" type="pres">
      <dgm:prSet presAssocID="{1D1E9198-8120-4FFB-BBFA-DA494C9CFF9D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D6098E-7F36-4061-9D4D-E17709FFF795}" type="pres">
      <dgm:prSet presAssocID="{A9F92149-A307-43AB-A6D5-A29247E6BA9C}" presName="sibTrans" presStyleCnt="0"/>
      <dgm:spPr/>
    </dgm:pt>
    <dgm:pt modelId="{A33D5740-5EA6-4929-8210-782DCAAF70E5}" type="pres">
      <dgm:prSet presAssocID="{0CC24ADA-2105-49CC-975E-477339FF0A97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6CB4B0-435F-4218-A960-CD304D6E1853}" type="pres">
      <dgm:prSet presAssocID="{741A3895-0E4C-44DA-8A8C-472A55669BE1}" presName="sibTrans" presStyleCnt="0"/>
      <dgm:spPr/>
    </dgm:pt>
    <dgm:pt modelId="{FABFC6D8-1942-410F-922B-F3A0EFEAA951}" type="pres">
      <dgm:prSet presAssocID="{6DBBC26F-F877-4182-9AF0-DFC17523F861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3BF2FD-B354-4E3E-8D6E-7B245C5CB2CD}" srcId="{2C93B476-0FBA-4516-8617-5DADE11FC8CE}" destId="{1D1E9198-8120-4FFB-BBFA-DA494C9CFF9D}" srcOrd="0" destOrd="0" parTransId="{A36BC122-F2A5-4FFC-8F20-8CA2DCAB00AF}" sibTransId="{A9F92149-A307-43AB-A6D5-A29247E6BA9C}"/>
    <dgm:cxn modelId="{555290C2-B3EB-4B7B-BEF2-F5AC18329626}" type="presOf" srcId="{0CC24ADA-2105-49CC-975E-477339FF0A97}" destId="{A33D5740-5EA6-4929-8210-782DCAAF70E5}" srcOrd="0" destOrd="0" presId="urn:microsoft.com/office/officeart/2005/8/layout/hProcess9"/>
    <dgm:cxn modelId="{A442B661-9C24-4886-871B-EFF33AEB521B}" type="presOf" srcId="{2C93B476-0FBA-4516-8617-5DADE11FC8CE}" destId="{70EEB1F8-CA15-4060-938C-163AABC2C13B}" srcOrd="0" destOrd="0" presId="urn:microsoft.com/office/officeart/2005/8/layout/hProcess9"/>
    <dgm:cxn modelId="{0333389A-8F83-4974-8429-BCEA3AACE06C}" type="presOf" srcId="{1D1E9198-8120-4FFB-BBFA-DA494C9CFF9D}" destId="{72898E5D-CD1F-401D-A1B0-72A89D22121A}" srcOrd="0" destOrd="0" presId="urn:microsoft.com/office/officeart/2005/8/layout/hProcess9"/>
    <dgm:cxn modelId="{8198450F-182E-44BC-9F58-A1509CE20045}" type="presOf" srcId="{6DBBC26F-F877-4182-9AF0-DFC17523F861}" destId="{FABFC6D8-1942-410F-922B-F3A0EFEAA951}" srcOrd="0" destOrd="0" presId="urn:microsoft.com/office/officeart/2005/8/layout/hProcess9"/>
    <dgm:cxn modelId="{575E4A00-04CB-4FCF-AC5A-228B07669022}" srcId="{2C93B476-0FBA-4516-8617-5DADE11FC8CE}" destId="{6DBBC26F-F877-4182-9AF0-DFC17523F861}" srcOrd="2" destOrd="0" parTransId="{56BF3CE2-306C-4976-AF58-37157FAB8D40}" sibTransId="{4C320500-3C7A-497C-A3BF-E20E0BB037A3}"/>
    <dgm:cxn modelId="{60BA59E1-A6C1-4C86-B141-E155816B0706}" srcId="{2C93B476-0FBA-4516-8617-5DADE11FC8CE}" destId="{0CC24ADA-2105-49CC-975E-477339FF0A97}" srcOrd="1" destOrd="0" parTransId="{896B9F66-3257-4980-A071-CFD16BF8A479}" sibTransId="{741A3895-0E4C-44DA-8A8C-472A55669BE1}"/>
    <dgm:cxn modelId="{F8D89925-E14E-435C-8F99-A7076902A94E}" type="presParOf" srcId="{70EEB1F8-CA15-4060-938C-163AABC2C13B}" destId="{2B338E2B-65E1-446C-A815-12BC727C2924}" srcOrd="0" destOrd="0" presId="urn:microsoft.com/office/officeart/2005/8/layout/hProcess9"/>
    <dgm:cxn modelId="{7788DDFE-E513-4D67-8093-87ECEC2C5C9A}" type="presParOf" srcId="{70EEB1F8-CA15-4060-938C-163AABC2C13B}" destId="{BCE7D257-4CE3-4C2D-A793-F01D6F219C6C}" srcOrd="1" destOrd="0" presId="urn:microsoft.com/office/officeart/2005/8/layout/hProcess9"/>
    <dgm:cxn modelId="{6FB2F8E4-2BD1-4BF3-B823-A53270A10550}" type="presParOf" srcId="{BCE7D257-4CE3-4C2D-A793-F01D6F219C6C}" destId="{72898E5D-CD1F-401D-A1B0-72A89D22121A}" srcOrd="0" destOrd="0" presId="urn:microsoft.com/office/officeart/2005/8/layout/hProcess9"/>
    <dgm:cxn modelId="{2504F202-30E2-4D62-B80B-1A72F566CCA5}" type="presParOf" srcId="{BCE7D257-4CE3-4C2D-A793-F01D6F219C6C}" destId="{41D6098E-7F36-4061-9D4D-E17709FFF795}" srcOrd="1" destOrd="0" presId="urn:microsoft.com/office/officeart/2005/8/layout/hProcess9"/>
    <dgm:cxn modelId="{1286CB5D-8513-4A8B-BC2D-A8EE0439DFA7}" type="presParOf" srcId="{BCE7D257-4CE3-4C2D-A793-F01D6F219C6C}" destId="{A33D5740-5EA6-4929-8210-782DCAAF70E5}" srcOrd="2" destOrd="0" presId="urn:microsoft.com/office/officeart/2005/8/layout/hProcess9"/>
    <dgm:cxn modelId="{A7BA33D8-104E-44B5-8E0E-7B0F1C8AAAD8}" type="presParOf" srcId="{BCE7D257-4CE3-4C2D-A793-F01D6F219C6C}" destId="{126CB4B0-435F-4218-A960-CD304D6E1853}" srcOrd="3" destOrd="0" presId="urn:microsoft.com/office/officeart/2005/8/layout/hProcess9"/>
    <dgm:cxn modelId="{C3CF32AE-E31F-407F-A782-13B22EF60A85}" type="presParOf" srcId="{BCE7D257-4CE3-4C2D-A793-F01D6F219C6C}" destId="{FABFC6D8-1942-410F-922B-F3A0EFEAA951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444DE3A-AAB1-4F1B-94DB-C8DF65B592D3}" type="doc">
      <dgm:prSet loTypeId="urn:microsoft.com/office/officeart/2005/8/layout/cycle5" loCatId="cycle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C9968617-B485-4F43-B06D-A3D7AAE47523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accent2"/>
              </a:solidFill>
            </a:rPr>
            <a:t>Semantics Knowledge (Ontologist)</a:t>
          </a:r>
          <a:endParaRPr lang="en-US" sz="1200" dirty="0">
            <a:solidFill>
              <a:schemeClr val="accent2"/>
            </a:solidFill>
          </a:endParaRPr>
        </a:p>
      </dgm:t>
    </dgm:pt>
    <dgm:pt modelId="{D347B093-11FF-4B06-AC4D-510FF2F0EF96}" type="parTrans" cxnId="{F2085348-4384-4F13-BCBB-52D6E25E093A}">
      <dgm:prSet/>
      <dgm:spPr/>
      <dgm:t>
        <a:bodyPr/>
        <a:lstStyle/>
        <a:p>
          <a:endParaRPr lang="en-US"/>
        </a:p>
      </dgm:t>
    </dgm:pt>
    <dgm:pt modelId="{D1C9191E-D707-4B50-96AE-777027A748D7}" type="sibTrans" cxnId="{F2085348-4384-4F13-BCBB-52D6E25E093A}">
      <dgm:prSet/>
      <dgm:spPr/>
      <dgm:t>
        <a:bodyPr/>
        <a:lstStyle/>
        <a:p>
          <a:endParaRPr lang="en-US" dirty="0"/>
        </a:p>
      </dgm:t>
    </dgm:pt>
    <dgm:pt modelId="{C8BC0D8C-6FA4-495E-9F5C-8F37EB4D8176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accent2"/>
              </a:solidFill>
            </a:rPr>
            <a:t>Domain Knowledge (SME)</a:t>
          </a:r>
          <a:endParaRPr lang="en-US" sz="1200" dirty="0">
            <a:solidFill>
              <a:schemeClr val="accent2"/>
            </a:solidFill>
          </a:endParaRPr>
        </a:p>
      </dgm:t>
    </dgm:pt>
    <dgm:pt modelId="{DDB2778F-0D0A-40FE-90EE-A726A82F2BEB}" type="parTrans" cxnId="{632377A4-2131-4BF3-AB5F-37E0BE4FF2E6}">
      <dgm:prSet/>
      <dgm:spPr/>
      <dgm:t>
        <a:bodyPr/>
        <a:lstStyle/>
        <a:p>
          <a:endParaRPr lang="en-US"/>
        </a:p>
      </dgm:t>
    </dgm:pt>
    <dgm:pt modelId="{6BF87BE1-0505-4F29-B1F8-E4750784E358}" type="sibTrans" cxnId="{632377A4-2131-4BF3-AB5F-37E0BE4FF2E6}">
      <dgm:prSet/>
      <dgm:spPr/>
      <dgm:t>
        <a:bodyPr/>
        <a:lstStyle/>
        <a:p>
          <a:endParaRPr lang="en-US" dirty="0"/>
        </a:p>
      </dgm:t>
    </dgm:pt>
    <dgm:pt modelId="{FC3D233B-9009-4B1E-9D96-8032B5CFB791}" type="pres">
      <dgm:prSet presAssocID="{0444DE3A-AAB1-4F1B-94DB-C8DF65B592D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7D5FC26-118B-4427-90D0-AA6C16BF45B7}" type="pres">
      <dgm:prSet presAssocID="{C9968617-B485-4F43-B06D-A3D7AAE47523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21D706-45CE-4861-8078-8AF5929C1C99}" type="pres">
      <dgm:prSet presAssocID="{C9968617-B485-4F43-B06D-A3D7AAE47523}" presName="spNode" presStyleCnt="0"/>
      <dgm:spPr/>
    </dgm:pt>
    <dgm:pt modelId="{FAFCF904-70C6-4D4D-B6D5-D1158393B9ED}" type="pres">
      <dgm:prSet presAssocID="{D1C9191E-D707-4B50-96AE-777027A748D7}" presName="sibTrans" presStyleLbl="sibTrans1D1" presStyleIdx="0" presStyleCnt="2"/>
      <dgm:spPr/>
      <dgm:t>
        <a:bodyPr/>
        <a:lstStyle/>
        <a:p>
          <a:endParaRPr lang="en-US"/>
        </a:p>
      </dgm:t>
    </dgm:pt>
    <dgm:pt modelId="{8812E4C4-1EB2-44AB-98BB-DFEE38FCA9DB}" type="pres">
      <dgm:prSet presAssocID="{C8BC0D8C-6FA4-495E-9F5C-8F37EB4D8176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3D2E15-AB0C-43CD-BD55-1801A8245A69}" type="pres">
      <dgm:prSet presAssocID="{C8BC0D8C-6FA4-495E-9F5C-8F37EB4D8176}" presName="spNode" presStyleCnt="0"/>
      <dgm:spPr/>
    </dgm:pt>
    <dgm:pt modelId="{0DEF5B92-4989-45A4-B53D-C0C443596DC0}" type="pres">
      <dgm:prSet presAssocID="{6BF87BE1-0505-4F29-B1F8-E4750784E358}" presName="sibTrans" presStyleLbl="sibTrans1D1" presStyleIdx="1" presStyleCnt="2"/>
      <dgm:spPr/>
      <dgm:t>
        <a:bodyPr/>
        <a:lstStyle/>
        <a:p>
          <a:endParaRPr lang="en-US"/>
        </a:p>
      </dgm:t>
    </dgm:pt>
  </dgm:ptLst>
  <dgm:cxnLst>
    <dgm:cxn modelId="{19EFE4EF-C29A-4372-AA50-5505DDB151BB}" type="presOf" srcId="{0444DE3A-AAB1-4F1B-94DB-C8DF65B592D3}" destId="{FC3D233B-9009-4B1E-9D96-8032B5CFB791}" srcOrd="0" destOrd="0" presId="urn:microsoft.com/office/officeart/2005/8/layout/cycle5"/>
    <dgm:cxn modelId="{F2085348-4384-4F13-BCBB-52D6E25E093A}" srcId="{0444DE3A-AAB1-4F1B-94DB-C8DF65B592D3}" destId="{C9968617-B485-4F43-B06D-A3D7AAE47523}" srcOrd="0" destOrd="0" parTransId="{D347B093-11FF-4B06-AC4D-510FF2F0EF96}" sibTransId="{D1C9191E-D707-4B50-96AE-777027A748D7}"/>
    <dgm:cxn modelId="{53C6AC9E-9723-4766-8EFF-1A061F36960A}" type="presOf" srcId="{D1C9191E-D707-4B50-96AE-777027A748D7}" destId="{FAFCF904-70C6-4D4D-B6D5-D1158393B9ED}" srcOrd="0" destOrd="0" presId="urn:microsoft.com/office/officeart/2005/8/layout/cycle5"/>
    <dgm:cxn modelId="{632377A4-2131-4BF3-AB5F-37E0BE4FF2E6}" srcId="{0444DE3A-AAB1-4F1B-94DB-C8DF65B592D3}" destId="{C8BC0D8C-6FA4-495E-9F5C-8F37EB4D8176}" srcOrd="1" destOrd="0" parTransId="{DDB2778F-0D0A-40FE-90EE-A726A82F2BEB}" sibTransId="{6BF87BE1-0505-4F29-B1F8-E4750784E358}"/>
    <dgm:cxn modelId="{CC6F474E-6B2B-43E2-8AE9-921AFB7B63B3}" type="presOf" srcId="{C9968617-B485-4F43-B06D-A3D7AAE47523}" destId="{A7D5FC26-118B-4427-90D0-AA6C16BF45B7}" srcOrd="0" destOrd="0" presId="urn:microsoft.com/office/officeart/2005/8/layout/cycle5"/>
    <dgm:cxn modelId="{8FDDFC3A-5D1C-4FFA-A636-832AACDB0C34}" type="presOf" srcId="{6BF87BE1-0505-4F29-B1F8-E4750784E358}" destId="{0DEF5B92-4989-45A4-B53D-C0C443596DC0}" srcOrd="0" destOrd="0" presId="urn:microsoft.com/office/officeart/2005/8/layout/cycle5"/>
    <dgm:cxn modelId="{E98F5E32-CA01-4965-85D1-773168A1F368}" type="presOf" srcId="{C8BC0D8C-6FA4-495E-9F5C-8F37EB4D8176}" destId="{8812E4C4-1EB2-44AB-98BB-DFEE38FCA9DB}" srcOrd="0" destOrd="0" presId="urn:microsoft.com/office/officeart/2005/8/layout/cycle5"/>
    <dgm:cxn modelId="{E083C8CB-226C-4638-A7A3-326413035716}" type="presParOf" srcId="{FC3D233B-9009-4B1E-9D96-8032B5CFB791}" destId="{A7D5FC26-118B-4427-90D0-AA6C16BF45B7}" srcOrd="0" destOrd="0" presId="urn:microsoft.com/office/officeart/2005/8/layout/cycle5"/>
    <dgm:cxn modelId="{61A24146-0BDD-485F-B979-FCDB2270C040}" type="presParOf" srcId="{FC3D233B-9009-4B1E-9D96-8032B5CFB791}" destId="{0021D706-45CE-4861-8078-8AF5929C1C99}" srcOrd="1" destOrd="0" presId="urn:microsoft.com/office/officeart/2005/8/layout/cycle5"/>
    <dgm:cxn modelId="{FE57985D-632D-46C0-89D2-5E2ADCEBF27C}" type="presParOf" srcId="{FC3D233B-9009-4B1E-9D96-8032B5CFB791}" destId="{FAFCF904-70C6-4D4D-B6D5-D1158393B9ED}" srcOrd="2" destOrd="0" presId="urn:microsoft.com/office/officeart/2005/8/layout/cycle5"/>
    <dgm:cxn modelId="{A86E97BD-0108-4412-B062-05AD2BF1BF95}" type="presParOf" srcId="{FC3D233B-9009-4B1E-9D96-8032B5CFB791}" destId="{8812E4C4-1EB2-44AB-98BB-DFEE38FCA9DB}" srcOrd="3" destOrd="0" presId="urn:microsoft.com/office/officeart/2005/8/layout/cycle5"/>
    <dgm:cxn modelId="{8FFB6B5D-7873-4542-9A2E-BBC333A1FEC7}" type="presParOf" srcId="{FC3D233B-9009-4B1E-9D96-8032B5CFB791}" destId="{123D2E15-AB0C-43CD-BD55-1801A8245A69}" srcOrd="4" destOrd="0" presId="urn:microsoft.com/office/officeart/2005/8/layout/cycle5"/>
    <dgm:cxn modelId="{72FDF802-D06F-49EC-A132-24EF61CABAC8}" type="presParOf" srcId="{FC3D233B-9009-4B1E-9D96-8032B5CFB791}" destId="{0DEF5B92-4989-45A4-B53D-C0C443596DC0}" srcOrd="5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444DE3A-AAB1-4F1B-94DB-C8DF65B592D3}" type="doc">
      <dgm:prSet loTypeId="urn:microsoft.com/office/officeart/2005/8/layout/cycle5" loCatId="cycle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C9968617-B485-4F43-B06D-A3D7AAE47523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accent2"/>
              </a:solidFill>
            </a:rPr>
            <a:t>Domain Taxonomy</a:t>
          </a:r>
          <a:endParaRPr lang="en-US" sz="1200" dirty="0">
            <a:solidFill>
              <a:schemeClr val="accent2"/>
            </a:solidFill>
          </a:endParaRPr>
        </a:p>
      </dgm:t>
    </dgm:pt>
    <dgm:pt modelId="{D347B093-11FF-4B06-AC4D-510FF2F0EF96}" type="parTrans" cxnId="{F2085348-4384-4F13-BCBB-52D6E25E093A}">
      <dgm:prSet/>
      <dgm:spPr/>
      <dgm:t>
        <a:bodyPr/>
        <a:lstStyle/>
        <a:p>
          <a:endParaRPr lang="en-US"/>
        </a:p>
      </dgm:t>
    </dgm:pt>
    <dgm:pt modelId="{D1C9191E-D707-4B50-96AE-777027A748D7}" type="sibTrans" cxnId="{F2085348-4384-4F13-BCBB-52D6E25E093A}">
      <dgm:prSet/>
      <dgm:spPr/>
      <dgm:t>
        <a:bodyPr/>
        <a:lstStyle/>
        <a:p>
          <a:endParaRPr lang="en-US"/>
        </a:p>
      </dgm:t>
    </dgm:pt>
    <dgm:pt modelId="{FC3D233B-9009-4B1E-9D96-8032B5CFB791}" type="pres">
      <dgm:prSet presAssocID="{0444DE3A-AAB1-4F1B-94DB-C8DF65B592D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7D5FC26-118B-4427-90D0-AA6C16BF45B7}" type="pres">
      <dgm:prSet presAssocID="{C9968617-B485-4F43-B06D-A3D7AAE47523}" presName="node" presStyleLbl="node1" presStyleIdx="0" presStyleCnt="1" custScaleX="64256" custScaleY="65666" custRadScaleRad="107627" custRadScaleInc="-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930EA4-6E8B-48A1-96CA-F996043AE014}" type="presOf" srcId="{0444DE3A-AAB1-4F1B-94DB-C8DF65B592D3}" destId="{FC3D233B-9009-4B1E-9D96-8032B5CFB791}" srcOrd="0" destOrd="0" presId="urn:microsoft.com/office/officeart/2005/8/layout/cycle5"/>
    <dgm:cxn modelId="{F2085348-4384-4F13-BCBB-52D6E25E093A}" srcId="{0444DE3A-AAB1-4F1B-94DB-C8DF65B592D3}" destId="{C9968617-B485-4F43-B06D-A3D7AAE47523}" srcOrd="0" destOrd="0" parTransId="{D347B093-11FF-4B06-AC4D-510FF2F0EF96}" sibTransId="{D1C9191E-D707-4B50-96AE-777027A748D7}"/>
    <dgm:cxn modelId="{4BD3A4B6-6356-4F9A-B5CF-6B6EB7965800}" type="presOf" srcId="{C9968617-B485-4F43-B06D-A3D7AAE47523}" destId="{A7D5FC26-118B-4427-90D0-AA6C16BF45B7}" srcOrd="0" destOrd="0" presId="urn:microsoft.com/office/officeart/2005/8/layout/cycle5"/>
    <dgm:cxn modelId="{004E5B41-F929-417A-96DF-88BD7F0FC06F}" type="presParOf" srcId="{FC3D233B-9009-4B1E-9D96-8032B5CFB791}" destId="{A7D5FC26-118B-4427-90D0-AA6C16BF45B7}" srcOrd="0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xmlns="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B338E2B-65E1-446C-A815-12BC727C2924}">
      <dsp:nvSpPr>
        <dsp:cNvPr id="0" name=""/>
        <dsp:cNvSpPr/>
      </dsp:nvSpPr>
      <dsp:spPr>
        <a:xfrm>
          <a:off x="417194" y="0"/>
          <a:ext cx="4728210" cy="289560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898E5D-CD1F-401D-A1B0-72A89D22121A}">
      <dsp:nvSpPr>
        <dsp:cNvPr id="0" name=""/>
        <dsp:cNvSpPr/>
      </dsp:nvSpPr>
      <dsp:spPr>
        <a:xfrm>
          <a:off x="1901" y="868680"/>
          <a:ext cx="1235288" cy="11582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accent2"/>
              </a:solidFill>
            </a:rPr>
            <a:t>1.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accent2"/>
              </a:solidFill>
            </a:rPr>
            <a:t>Acquire Some Domain Knowledge (Ontologist)</a:t>
          </a:r>
          <a:endParaRPr lang="en-US" sz="1200" kern="1200" dirty="0">
            <a:solidFill>
              <a:schemeClr val="accent2"/>
            </a:solidFill>
          </a:endParaRPr>
        </a:p>
      </dsp:txBody>
      <dsp:txXfrm>
        <a:off x="1901" y="868680"/>
        <a:ext cx="1235288" cy="1158240"/>
      </dsp:txXfrm>
    </dsp:sp>
    <dsp:sp modelId="{A33D5740-5EA6-4929-8210-782DCAAF70E5}">
      <dsp:nvSpPr>
        <dsp:cNvPr id="0" name=""/>
        <dsp:cNvSpPr/>
      </dsp:nvSpPr>
      <dsp:spPr>
        <a:xfrm>
          <a:off x="1443070" y="868680"/>
          <a:ext cx="1235288" cy="11582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accent2"/>
              </a:solidFill>
            </a:rPr>
            <a:t>2.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accent2"/>
              </a:solidFill>
            </a:rPr>
            <a:t>Identify Domain SMEs</a:t>
          </a:r>
          <a:endParaRPr lang="en-US" sz="1200" kern="1200" dirty="0">
            <a:solidFill>
              <a:schemeClr val="accent2"/>
            </a:solidFill>
          </a:endParaRPr>
        </a:p>
      </dsp:txBody>
      <dsp:txXfrm>
        <a:off x="1443070" y="868680"/>
        <a:ext cx="1235288" cy="1158240"/>
      </dsp:txXfrm>
    </dsp:sp>
    <dsp:sp modelId="{FABFC6D8-1942-410F-922B-F3A0EFEAA951}">
      <dsp:nvSpPr>
        <dsp:cNvPr id="0" name=""/>
        <dsp:cNvSpPr/>
      </dsp:nvSpPr>
      <dsp:spPr>
        <a:xfrm>
          <a:off x="2884240" y="868680"/>
          <a:ext cx="1235288" cy="11582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accent2"/>
              </a:solidFill>
            </a:rPr>
            <a:t>3.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accent2"/>
              </a:solidFill>
            </a:rPr>
            <a:t>Data Call</a:t>
          </a:r>
          <a:endParaRPr lang="en-US" sz="1200" kern="1200" dirty="0">
            <a:solidFill>
              <a:schemeClr val="accent2"/>
            </a:solidFill>
          </a:endParaRPr>
        </a:p>
      </dsp:txBody>
      <dsp:txXfrm>
        <a:off x="2884240" y="868680"/>
        <a:ext cx="1235288" cy="1158240"/>
      </dsp:txXfrm>
    </dsp:sp>
    <dsp:sp modelId="{F3C14743-149C-4D1A-B7B1-679D6511491A}">
      <dsp:nvSpPr>
        <dsp:cNvPr id="0" name=""/>
        <dsp:cNvSpPr/>
      </dsp:nvSpPr>
      <dsp:spPr>
        <a:xfrm>
          <a:off x="4327311" y="868680"/>
          <a:ext cx="1235288" cy="11582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accent2"/>
              </a:solidFill>
            </a:rPr>
            <a:t>4.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accent2"/>
              </a:solidFill>
            </a:rPr>
            <a:t>Refine</a:t>
          </a:r>
          <a:br>
            <a:rPr lang="en-US" sz="1200" kern="1200" dirty="0" smtClean="0">
              <a:solidFill>
                <a:schemeClr val="accent2"/>
              </a:solidFill>
            </a:rPr>
          </a:br>
          <a:r>
            <a:rPr lang="en-US" sz="1200" kern="1200" dirty="0" smtClean="0">
              <a:solidFill>
                <a:schemeClr val="accent2"/>
              </a:solidFill>
            </a:rPr>
            <a:t>Terminological Scope</a:t>
          </a:r>
          <a:endParaRPr lang="en-US" sz="1200" kern="1200" dirty="0">
            <a:solidFill>
              <a:schemeClr val="accent2"/>
            </a:solidFill>
          </a:endParaRPr>
        </a:p>
      </dsp:txBody>
      <dsp:txXfrm>
        <a:off x="4327311" y="868680"/>
        <a:ext cx="1235288" cy="1158240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B338E2B-65E1-446C-A815-12BC727C2924}">
      <dsp:nvSpPr>
        <dsp:cNvPr id="0" name=""/>
        <dsp:cNvSpPr/>
      </dsp:nvSpPr>
      <dsp:spPr>
        <a:xfrm>
          <a:off x="417194" y="0"/>
          <a:ext cx="4728210" cy="289560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898E5D-CD1F-401D-A1B0-72A89D22121A}">
      <dsp:nvSpPr>
        <dsp:cNvPr id="0" name=""/>
        <dsp:cNvSpPr/>
      </dsp:nvSpPr>
      <dsp:spPr>
        <a:xfrm>
          <a:off x="0" y="868680"/>
          <a:ext cx="1668780" cy="11582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accent2"/>
              </a:solidFill>
            </a:rPr>
            <a:t>1.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accent2"/>
              </a:solidFill>
            </a:rPr>
            <a:t>Domain Taxonomy</a:t>
          </a:r>
          <a:endParaRPr lang="en-US" sz="1200" kern="1200" dirty="0">
            <a:solidFill>
              <a:schemeClr val="accent2"/>
            </a:solidFill>
          </a:endParaRPr>
        </a:p>
      </dsp:txBody>
      <dsp:txXfrm>
        <a:off x="0" y="868680"/>
        <a:ext cx="1668780" cy="1158240"/>
      </dsp:txXfrm>
    </dsp:sp>
    <dsp:sp modelId="{A33D5740-5EA6-4929-8210-782DCAAF70E5}">
      <dsp:nvSpPr>
        <dsp:cNvPr id="0" name=""/>
        <dsp:cNvSpPr/>
      </dsp:nvSpPr>
      <dsp:spPr>
        <a:xfrm>
          <a:off x="1946910" y="868680"/>
          <a:ext cx="1668780" cy="11582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accent2"/>
              </a:solidFill>
            </a:rPr>
            <a:t>2.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accent2"/>
              </a:solidFill>
            </a:rPr>
            <a:t>Identify Domain SMEs</a:t>
          </a:r>
          <a:endParaRPr lang="en-US" sz="1200" kern="1200" dirty="0">
            <a:solidFill>
              <a:schemeClr val="accent2"/>
            </a:solidFill>
          </a:endParaRPr>
        </a:p>
      </dsp:txBody>
      <dsp:txXfrm>
        <a:off x="1946910" y="868680"/>
        <a:ext cx="1668780" cy="1158240"/>
      </dsp:txXfrm>
    </dsp:sp>
    <dsp:sp modelId="{FABFC6D8-1942-410F-922B-F3A0EFEAA951}">
      <dsp:nvSpPr>
        <dsp:cNvPr id="0" name=""/>
        <dsp:cNvSpPr/>
      </dsp:nvSpPr>
      <dsp:spPr>
        <a:xfrm>
          <a:off x="3893820" y="868680"/>
          <a:ext cx="1668780" cy="11582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accent2"/>
              </a:solidFill>
            </a:rPr>
            <a:t>3.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accent2"/>
              </a:solidFill>
            </a:rPr>
            <a:t>Build Ontology Based Upon BFO Principles</a:t>
          </a:r>
          <a:endParaRPr lang="en-US" sz="1200" kern="1200" dirty="0">
            <a:solidFill>
              <a:schemeClr val="accent2"/>
            </a:solidFill>
          </a:endParaRPr>
        </a:p>
      </dsp:txBody>
      <dsp:txXfrm>
        <a:off x="3893820" y="868680"/>
        <a:ext cx="1668780" cy="1158240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7D5FC26-118B-4427-90D0-AA6C16BF45B7}">
      <dsp:nvSpPr>
        <dsp:cNvPr id="0" name=""/>
        <dsp:cNvSpPr/>
      </dsp:nvSpPr>
      <dsp:spPr>
        <a:xfrm>
          <a:off x="53897" y="403099"/>
          <a:ext cx="1162924" cy="7559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accent2"/>
              </a:solidFill>
            </a:rPr>
            <a:t>Semantics Knowledge (Ontologist)</a:t>
          </a:r>
          <a:endParaRPr lang="en-US" sz="1200" kern="1200" dirty="0">
            <a:solidFill>
              <a:schemeClr val="accent2"/>
            </a:solidFill>
          </a:endParaRPr>
        </a:p>
      </dsp:txBody>
      <dsp:txXfrm>
        <a:off x="53897" y="403099"/>
        <a:ext cx="1162924" cy="755900"/>
      </dsp:txXfrm>
    </dsp:sp>
    <dsp:sp modelId="{FAFCF904-70C6-4D4D-B6D5-D1158393B9ED}">
      <dsp:nvSpPr>
        <dsp:cNvPr id="0" name=""/>
        <dsp:cNvSpPr/>
      </dsp:nvSpPr>
      <dsp:spPr>
        <a:xfrm>
          <a:off x="635359" y="140059"/>
          <a:ext cx="1281980" cy="1281980"/>
        </a:xfrm>
        <a:custGeom>
          <a:avLst/>
          <a:gdLst/>
          <a:ahLst/>
          <a:cxnLst/>
          <a:rect l="0" t="0" r="0" b="0"/>
          <a:pathLst>
            <a:path>
              <a:moveTo>
                <a:pt x="270055" y="118232"/>
              </a:moveTo>
              <a:arcTo wR="640990" hR="640990" stAng="14078493" swAng="4243014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2E4C4-1EB2-44AB-98BB-DFEE38FCA9DB}">
      <dsp:nvSpPr>
        <dsp:cNvPr id="0" name=""/>
        <dsp:cNvSpPr/>
      </dsp:nvSpPr>
      <dsp:spPr>
        <a:xfrm>
          <a:off x="1335878" y="403099"/>
          <a:ext cx="1162924" cy="7559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accent2"/>
              </a:solidFill>
            </a:rPr>
            <a:t>Domain Knowledge (SME)</a:t>
          </a:r>
          <a:endParaRPr lang="en-US" sz="1200" kern="1200" dirty="0">
            <a:solidFill>
              <a:schemeClr val="accent2"/>
            </a:solidFill>
          </a:endParaRPr>
        </a:p>
      </dsp:txBody>
      <dsp:txXfrm>
        <a:off x="1335878" y="403099"/>
        <a:ext cx="1162924" cy="755900"/>
      </dsp:txXfrm>
    </dsp:sp>
    <dsp:sp modelId="{0DEF5B92-4989-45A4-B53D-C0C443596DC0}">
      <dsp:nvSpPr>
        <dsp:cNvPr id="0" name=""/>
        <dsp:cNvSpPr/>
      </dsp:nvSpPr>
      <dsp:spPr>
        <a:xfrm>
          <a:off x="635359" y="140059"/>
          <a:ext cx="1281980" cy="1281980"/>
        </a:xfrm>
        <a:custGeom>
          <a:avLst/>
          <a:gdLst/>
          <a:ahLst/>
          <a:cxnLst/>
          <a:rect l="0" t="0" r="0" b="0"/>
          <a:pathLst>
            <a:path>
              <a:moveTo>
                <a:pt x="1011924" y="1163748"/>
              </a:moveTo>
              <a:arcTo wR="640990" hR="640990" stAng="3278493" swAng="4243014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7D5FC26-118B-4427-90D0-AA6C16BF45B7}">
      <dsp:nvSpPr>
        <dsp:cNvPr id="0" name=""/>
        <dsp:cNvSpPr/>
      </dsp:nvSpPr>
      <dsp:spPr>
        <a:xfrm>
          <a:off x="77276" y="383266"/>
          <a:ext cx="1230197" cy="81717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accent2"/>
              </a:solidFill>
            </a:rPr>
            <a:t>Domain Ontology</a:t>
          </a:r>
          <a:endParaRPr lang="en-US" sz="1200" kern="1200" dirty="0">
            <a:solidFill>
              <a:schemeClr val="accent2"/>
            </a:solidFill>
          </a:endParaRPr>
        </a:p>
      </dsp:txBody>
      <dsp:txXfrm>
        <a:off x="77276" y="383266"/>
        <a:ext cx="1230197" cy="81717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7D5FC26-118B-4427-90D0-AA6C16BF45B7}">
      <dsp:nvSpPr>
        <dsp:cNvPr id="0" name=""/>
        <dsp:cNvSpPr/>
      </dsp:nvSpPr>
      <dsp:spPr>
        <a:xfrm>
          <a:off x="53897" y="403099"/>
          <a:ext cx="1162924" cy="7559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accent2"/>
              </a:solidFill>
            </a:rPr>
            <a:t>Semantics Knowledge (Ontologist)</a:t>
          </a:r>
          <a:endParaRPr lang="en-US" sz="1200" kern="1200" dirty="0">
            <a:solidFill>
              <a:schemeClr val="accent2"/>
            </a:solidFill>
          </a:endParaRPr>
        </a:p>
      </dsp:txBody>
      <dsp:txXfrm>
        <a:off x="53897" y="403099"/>
        <a:ext cx="1162924" cy="755900"/>
      </dsp:txXfrm>
    </dsp:sp>
    <dsp:sp modelId="{FAFCF904-70C6-4D4D-B6D5-D1158393B9ED}">
      <dsp:nvSpPr>
        <dsp:cNvPr id="0" name=""/>
        <dsp:cNvSpPr/>
      </dsp:nvSpPr>
      <dsp:spPr>
        <a:xfrm>
          <a:off x="635359" y="140059"/>
          <a:ext cx="1281980" cy="1281980"/>
        </a:xfrm>
        <a:custGeom>
          <a:avLst/>
          <a:gdLst/>
          <a:ahLst/>
          <a:cxnLst/>
          <a:rect l="0" t="0" r="0" b="0"/>
          <a:pathLst>
            <a:path>
              <a:moveTo>
                <a:pt x="270055" y="118232"/>
              </a:moveTo>
              <a:arcTo wR="640990" hR="640990" stAng="14078493" swAng="4243014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2E4C4-1EB2-44AB-98BB-DFEE38FCA9DB}">
      <dsp:nvSpPr>
        <dsp:cNvPr id="0" name=""/>
        <dsp:cNvSpPr/>
      </dsp:nvSpPr>
      <dsp:spPr>
        <a:xfrm>
          <a:off x="1335878" y="403099"/>
          <a:ext cx="1162924" cy="7559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accent2"/>
              </a:solidFill>
            </a:rPr>
            <a:t>Domain Knowledge (SME)</a:t>
          </a:r>
          <a:endParaRPr lang="en-US" sz="1200" kern="1200" dirty="0">
            <a:solidFill>
              <a:schemeClr val="accent2"/>
            </a:solidFill>
          </a:endParaRPr>
        </a:p>
      </dsp:txBody>
      <dsp:txXfrm>
        <a:off x="1335878" y="403099"/>
        <a:ext cx="1162924" cy="755900"/>
      </dsp:txXfrm>
    </dsp:sp>
    <dsp:sp modelId="{0DEF5B92-4989-45A4-B53D-C0C443596DC0}">
      <dsp:nvSpPr>
        <dsp:cNvPr id="0" name=""/>
        <dsp:cNvSpPr/>
      </dsp:nvSpPr>
      <dsp:spPr>
        <a:xfrm>
          <a:off x="635359" y="140059"/>
          <a:ext cx="1281980" cy="1281980"/>
        </a:xfrm>
        <a:custGeom>
          <a:avLst/>
          <a:gdLst/>
          <a:ahLst/>
          <a:cxnLst/>
          <a:rect l="0" t="0" r="0" b="0"/>
          <a:pathLst>
            <a:path>
              <a:moveTo>
                <a:pt x="1011924" y="1163748"/>
              </a:moveTo>
              <a:arcTo wR="640990" hR="640990" stAng="3278493" swAng="4243014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7D5FC26-118B-4427-90D0-AA6C16BF45B7}">
      <dsp:nvSpPr>
        <dsp:cNvPr id="0" name=""/>
        <dsp:cNvSpPr/>
      </dsp:nvSpPr>
      <dsp:spPr>
        <a:xfrm>
          <a:off x="196713" y="296919"/>
          <a:ext cx="1523215" cy="99007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accent2"/>
              </a:solidFill>
            </a:rPr>
            <a:t>Set of Domain Terminology</a:t>
          </a:r>
          <a:endParaRPr lang="en-US" sz="1200" kern="1200" dirty="0">
            <a:solidFill>
              <a:schemeClr val="accent2"/>
            </a:solidFill>
          </a:endParaRPr>
        </a:p>
      </dsp:txBody>
      <dsp:txXfrm>
        <a:off x="196713" y="296919"/>
        <a:ext cx="1523215" cy="990077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B338E2B-65E1-446C-A815-12BC727C2924}">
      <dsp:nvSpPr>
        <dsp:cNvPr id="0" name=""/>
        <dsp:cNvSpPr/>
      </dsp:nvSpPr>
      <dsp:spPr>
        <a:xfrm>
          <a:off x="417194" y="0"/>
          <a:ext cx="4728210" cy="289560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898E5D-CD1F-401D-A1B0-72A89D22121A}">
      <dsp:nvSpPr>
        <dsp:cNvPr id="0" name=""/>
        <dsp:cNvSpPr/>
      </dsp:nvSpPr>
      <dsp:spPr>
        <a:xfrm>
          <a:off x="1060" y="868680"/>
          <a:ext cx="1564820" cy="11582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accent2"/>
              </a:solidFill>
            </a:rPr>
            <a:t>1.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accent2"/>
              </a:solidFill>
            </a:rPr>
            <a:t>Initial Set of Scoped Terms</a:t>
          </a:r>
          <a:endParaRPr lang="en-US" sz="1200" kern="1200" dirty="0">
            <a:solidFill>
              <a:schemeClr val="accent2"/>
            </a:solidFill>
          </a:endParaRPr>
        </a:p>
      </dsp:txBody>
      <dsp:txXfrm>
        <a:off x="1060" y="868680"/>
        <a:ext cx="1564820" cy="1158240"/>
      </dsp:txXfrm>
    </dsp:sp>
    <dsp:sp modelId="{A33D5740-5EA6-4929-8210-782DCAAF70E5}">
      <dsp:nvSpPr>
        <dsp:cNvPr id="0" name=""/>
        <dsp:cNvSpPr/>
      </dsp:nvSpPr>
      <dsp:spPr>
        <a:xfrm>
          <a:off x="1793491" y="868680"/>
          <a:ext cx="1564820" cy="11582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accent2"/>
              </a:solidFill>
            </a:rPr>
            <a:t>2.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accent2"/>
              </a:solidFill>
            </a:rPr>
            <a:t>Identify Domain SMEs</a:t>
          </a:r>
          <a:endParaRPr lang="en-US" sz="1200" kern="1200" dirty="0">
            <a:solidFill>
              <a:schemeClr val="accent2"/>
            </a:solidFill>
          </a:endParaRPr>
        </a:p>
      </dsp:txBody>
      <dsp:txXfrm>
        <a:off x="1793491" y="868680"/>
        <a:ext cx="1564820" cy="1158240"/>
      </dsp:txXfrm>
    </dsp:sp>
    <dsp:sp modelId="{FABFC6D8-1942-410F-922B-F3A0EFEAA951}">
      <dsp:nvSpPr>
        <dsp:cNvPr id="0" name=""/>
        <dsp:cNvSpPr/>
      </dsp:nvSpPr>
      <dsp:spPr>
        <a:xfrm>
          <a:off x="3585922" y="868680"/>
          <a:ext cx="1975617" cy="11582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accent2"/>
              </a:solidFill>
            </a:rPr>
            <a:t>3.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accent2"/>
              </a:solidFill>
            </a:rPr>
            <a:t>a. Review Existing Definitions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accent2"/>
              </a:solidFill>
            </a:rPr>
            <a:t>b. Review Proposed Definitions for Proposed Terms</a:t>
          </a:r>
          <a:endParaRPr lang="en-US" sz="1200" kern="1200" dirty="0">
            <a:solidFill>
              <a:schemeClr val="accent2"/>
            </a:solidFill>
          </a:endParaRPr>
        </a:p>
      </dsp:txBody>
      <dsp:txXfrm>
        <a:off x="3585922" y="868680"/>
        <a:ext cx="1975617" cy="115824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7D5FC26-118B-4427-90D0-AA6C16BF45B7}">
      <dsp:nvSpPr>
        <dsp:cNvPr id="0" name=""/>
        <dsp:cNvSpPr/>
      </dsp:nvSpPr>
      <dsp:spPr>
        <a:xfrm>
          <a:off x="53897" y="403099"/>
          <a:ext cx="1162924" cy="7559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accent2"/>
              </a:solidFill>
            </a:rPr>
            <a:t>Semantics Knowledge (Ontologist)</a:t>
          </a:r>
          <a:endParaRPr lang="en-US" sz="1200" kern="1200" dirty="0">
            <a:solidFill>
              <a:schemeClr val="accent2"/>
            </a:solidFill>
          </a:endParaRPr>
        </a:p>
      </dsp:txBody>
      <dsp:txXfrm>
        <a:off x="53897" y="403099"/>
        <a:ext cx="1162924" cy="755900"/>
      </dsp:txXfrm>
    </dsp:sp>
    <dsp:sp modelId="{FAFCF904-70C6-4D4D-B6D5-D1158393B9ED}">
      <dsp:nvSpPr>
        <dsp:cNvPr id="0" name=""/>
        <dsp:cNvSpPr/>
      </dsp:nvSpPr>
      <dsp:spPr>
        <a:xfrm>
          <a:off x="635359" y="140059"/>
          <a:ext cx="1281980" cy="1281980"/>
        </a:xfrm>
        <a:custGeom>
          <a:avLst/>
          <a:gdLst/>
          <a:ahLst/>
          <a:cxnLst/>
          <a:rect l="0" t="0" r="0" b="0"/>
          <a:pathLst>
            <a:path>
              <a:moveTo>
                <a:pt x="270055" y="118232"/>
              </a:moveTo>
              <a:arcTo wR="640990" hR="640990" stAng="14078493" swAng="4243014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2E4C4-1EB2-44AB-98BB-DFEE38FCA9DB}">
      <dsp:nvSpPr>
        <dsp:cNvPr id="0" name=""/>
        <dsp:cNvSpPr/>
      </dsp:nvSpPr>
      <dsp:spPr>
        <a:xfrm>
          <a:off x="1335878" y="403099"/>
          <a:ext cx="1162924" cy="7559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accent2"/>
              </a:solidFill>
            </a:rPr>
            <a:t>Domain Knowledge (SME)</a:t>
          </a:r>
          <a:endParaRPr lang="en-US" sz="1200" kern="1200" dirty="0">
            <a:solidFill>
              <a:schemeClr val="accent2"/>
            </a:solidFill>
          </a:endParaRPr>
        </a:p>
      </dsp:txBody>
      <dsp:txXfrm>
        <a:off x="1335878" y="403099"/>
        <a:ext cx="1162924" cy="755900"/>
      </dsp:txXfrm>
    </dsp:sp>
    <dsp:sp modelId="{0DEF5B92-4989-45A4-B53D-C0C443596DC0}">
      <dsp:nvSpPr>
        <dsp:cNvPr id="0" name=""/>
        <dsp:cNvSpPr/>
      </dsp:nvSpPr>
      <dsp:spPr>
        <a:xfrm>
          <a:off x="635359" y="140059"/>
          <a:ext cx="1281980" cy="1281980"/>
        </a:xfrm>
        <a:custGeom>
          <a:avLst/>
          <a:gdLst/>
          <a:ahLst/>
          <a:cxnLst/>
          <a:rect l="0" t="0" r="0" b="0"/>
          <a:pathLst>
            <a:path>
              <a:moveTo>
                <a:pt x="1011924" y="1163748"/>
              </a:moveTo>
              <a:arcTo wR="640990" hR="640990" stAng="3278493" swAng="4243014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7D5FC26-118B-4427-90D0-AA6C16BF45B7}">
      <dsp:nvSpPr>
        <dsp:cNvPr id="0" name=""/>
        <dsp:cNvSpPr/>
      </dsp:nvSpPr>
      <dsp:spPr>
        <a:xfrm>
          <a:off x="177055" y="292829"/>
          <a:ext cx="1535927" cy="9983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accent2"/>
              </a:solidFill>
            </a:rPr>
            <a:t>Domain Vocabulary</a:t>
          </a:r>
          <a:endParaRPr lang="en-US" sz="1200" kern="1200" dirty="0">
            <a:solidFill>
              <a:schemeClr val="accent2"/>
            </a:solidFill>
          </a:endParaRPr>
        </a:p>
      </dsp:txBody>
      <dsp:txXfrm>
        <a:off x="177055" y="292829"/>
        <a:ext cx="1535927" cy="998340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B338E2B-65E1-446C-A815-12BC727C2924}">
      <dsp:nvSpPr>
        <dsp:cNvPr id="0" name=""/>
        <dsp:cNvSpPr/>
      </dsp:nvSpPr>
      <dsp:spPr>
        <a:xfrm>
          <a:off x="417194" y="0"/>
          <a:ext cx="4728210" cy="289560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898E5D-CD1F-401D-A1B0-72A89D22121A}">
      <dsp:nvSpPr>
        <dsp:cNvPr id="0" name=""/>
        <dsp:cNvSpPr/>
      </dsp:nvSpPr>
      <dsp:spPr>
        <a:xfrm>
          <a:off x="0" y="868680"/>
          <a:ext cx="1668780" cy="11582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accent2"/>
              </a:solidFill>
            </a:rPr>
            <a:t>1.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accent2"/>
              </a:solidFill>
            </a:rPr>
            <a:t>Domain vocabulary</a:t>
          </a:r>
          <a:endParaRPr lang="en-US" sz="1200" kern="1200" dirty="0">
            <a:solidFill>
              <a:schemeClr val="accent2"/>
            </a:solidFill>
          </a:endParaRPr>
        </a:p>
      </dsp:txBody>
      <dsp:txXfrm>
        <a:off x="0" y="868680"/>
        <a:ext cx="1668780" cy="1158240"/>
      </dsp:txXfrm>
    </dsp:sp>
    <dsp:sp modelId="{A33D5740-5EA6-4929-8210-782DCAAF70E5}">
      <dsp:nvSpPr>
        <dsp:cNvPr id="0" name=""/>
        <dsp:cNvSpPr/>
      </dsp:nvSpPr>
      <dsp:spPr>
        <a:xfrm>
          <a:off x="1946910" y="868680"/>
          <a:ext cx="1668780" cy="11582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accent2"/>
              </a:solidFill>
            </a:rPr>
            <a:t>2.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accent2"/>
              </a:solidFill>
            </a:rPr>
            <a:t>Identify Domain SMEs</a:t>
          </a:r>
          <a:endParaRPr lang="en-US" sz="1200" kern="1200" dirty="0">
            <a:solidFill>
              <a:schemeClr val="accent2"/>
            </a:solidFill>
          </a:endParaRPr>
        </a:p>
      </dsp:txBody>
      <dsp:txXfrm>
        <a:off x="1946910" y="868680"/>
        <a:ext cx="1668780" cy="1158240"/>
      </dsp:txXfrm>
    </dsp:sp>
    <dsp:sp modelId="{FABFC6D8-1942-410F-922B-F3A0EFEAA951}">
      <dsp:nvSpPr>
        <dsp:cNvPr id="0" name=""/>
        <dsp:cNvSpPr/>
      </dsp:nvSpPr>
      <dsp:spPr>
        <a:xfrm>
          <a:off x="3893820" y="868680"/>
          <a:ext cx="1668780" cy="11582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accent2"/>
              </a:solidFill>
            </a:rPr>
            <a:t>3.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accent2"/>
              </a:solidFill>
            </a:rPr>
            <a:t>Categorize Terms Hierarchically Based Upon BFO Principles</a:t>
          </a:r>
          <a:endParaRPr lang="en-US" sz="1200" kern="1200" dirty="0">
            <a:solidFill>
              <a:schemeClr val="accent2"/>
            </a:solidFill>
          </a:endParaRPr>
        </a:p>
      </dsp:txBody>
      <dsp:txXfrm>
        <a:off x="3893820" y="868680"/>
        <a:ext cx="1668780" cy="1158240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7D5FC26-118B-4427-90D0-AA6C16BF45B7}">
      <dsp:nvSpPr>
        <dsp:cNvPr id="0" name=""/>
        <dsp:cNvSpPr/>
      </dsp:nvSpPr>
      <dsp:spPr>
        <a:xfrm>
          <a:off x="53897" y="403099"/>
          <a:ext cx="1162924" cy="7559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accent2"/>
              </a:solidFill>
            </a:rPr>
            <a:t>Semantics Knowledge (Ontologist)</a:t>
          </a:r>
          <a:endParaRPr lang="en-US" sz="1200" kern="1200" dirty="0">
            <a:solidFill>
              <a:schemeClr val="accent2"/>
            </a:solidFill>
          </a:endParaRPr>
        </a:p>
      </dsp:txBody>
      <dsp:txXfrm>
        <a:off x="53897" y="403099"/>
        <a:ext cx="1162924" cy="755900"/>
      </dsp:txXfrm>
    </dsp:sp>
    <dsp:sp modelId="{FAFCF904-70C6-4D4D-B6D5-D1158393B9ED}">
      <dsp:nvSpPr>
        <dsp:cNvPr id="0" name=""/>
        <dsp:cNvSpPr/>
      </dsp:nvSpPr>
      <dsp:spPr>
        <a:xfrm>
          <a:off x="635359" y="140059"/>
          <a:ext cx="1281980" cy="1281980"/>
        </a:xfrm>
        <a:custGeom>
          <a:avLst/>
          <a:gdLst/>
          <a:ahLst/>
          <a:cxnLst/>
          <a:rect l="0" t="0" r="0" b="0"/>
          <a:pathLst>
            <a:path>
              <a:moveTo>
                <a:pt x="270055" y="118232"/>
              </a:moveTo>
              <a:arcTo wR="640990" hR="640990" stAng="14078493" swAng="4243014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2E4C4-1EB2-44AB-98BB-DFEE38FCA9DB}">
      <dsp:nvSpPr>
        <dsp:cNvPr id="0" name=""/>
        <dsp:cNvSpPr/>
      </dsp:nvSpPr>
      <dsp:spPr>
        <a:xfrm>
          <a:off x="1335878" y="403099"/>
          <a:ext cx="1162924" cy="7559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accent2"/>
              </a:solidFill>
            </a:rPr>
            <a:t>Domain Knowledge (SME)</a:t>
          </a:r>
          <a:endParaRPr lang="en-US" sz="1200" kern="1200" dirty="0">
            <a:solidFill>
              <a:schemeClr val="accent2"/>
            </a:solidFill>
          </a:endParaRPr>
        </a:p>
      </dsp:txBody>
      <dsp:txXfrm>
        <a:off x="1335878" y="403099"/>
        <a:ext cx="1162924" cy="755900"/>
      </dsp:txXfrm>
    </dsp:sp>
    <dsp:sp modelId="{0DEF5B92-4989-45A4-B53D-C0C443596DC0}">
      <dsp:nvSpPr>
        <dsp:cNvPr id="0" name=""/>
        <dsp:cNvSpPr/>
      </dsp:nvSpPr>
      <dsp:spPr>
        <a:xfrm>
          <a:off x="635359" y="140059"/>
          <a:ext cx="1281980" cy="1281980"/>
        </a:xfrm>
        <a:custGeom>
          <a:avLst/>
          <a:gdLst/>
          <a:ahLst/>
          <a:cxnLst/>
          <a:rect l="0" t="0" r="0" b="0"/>
          <a:pathLst>
            <a:path>
              <a:moveTo>
                <a:pt x="1011924" y="1163748"/>
              </a:moveTo>
              <a:arcTo wR="640990" hR="640990" stAng="3278493" swAng="4243014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7D5FC26-118B-4427-90D0-AA6C16BF45B7}">
      <dsp:nvSpPr>
        <dsp:cNvPr id="0" name=""/>
        <dsp:cNvSpPr/>
      </dsp:nvSpPr>
      <dsp:spPr>
        <a:xfrm>
          <a:off x="77276" y="383266"/>
          <a:ext cx="1230197" cy="81717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accent2"/>
              </a:solidFill>
            </a:rPr>
            <a:t>Domain Taxonomy</a:t>
          </a:r>
          <a:endParaRPr lang="en-US" sz="1200" kern="1200" dirty="0">
            <a:solidFill>
              <a:schemeClr val="accent2"/>
            </a:solidFill>
          </a:endParaRPr>
        </a:p>
      </dsp:txBody>
      <dsp:txXfrm>
        <a:off x="77276" y="383266"/>
        <a:ext cx="1230197" cy="8171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161" cy="465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634" y="0"/>
            <a:ext cx="3038161" cy="465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3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019"/>
            <a:ext cx="3038161" cy="465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3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634" y="8829019"/>
            <a:ext cx="3038161" cy="465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9730E3F-4A70-45D1-9C96-046354CB70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24675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161" cy="465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53" tIns="47027" rIns="94053" bIns="47027" numCol="1" anchor="t" anchorCtr="0" compatLnSpc="1">
            <a:prstTxWarp prst="textNoShape">
              <a:avLst/>
            </a:prstTxWarp>
          </a:bodyPr>
          <a:lstStyle>
            <a:lvl1pPr algn="l" defTabSz="940623" eaLnBrk="1" hangingPunct="1">
              <a:defRPr sz="1200" b="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634" y="0"/>
            <a:ext cx="3038161" cy="465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53" tIns="47027" rIns="94053" bIns="47027" numCol="1" anchor="t" anchorCtr="0" compatLnSpc="1">
            <a:prstTxWarp prst="textNoShape">
              <a:avLst/>
            </a:prstTxWarp>
          </a:bodyPr>
          <a:lstStyle>
            <a:lvl1pPr algn="r" defTabSz="940623" eaLnBrk="1" hangingPunct="1">
              <a:defRPr sz="1200" b="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362" y="4416111"/>
            <a:ext cx="5607678" cy="4184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53" tIns="47027" rIns="94053" bIns="470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019"/>
            <a:ext cx="3038161" cy="465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53" tIns="47027" rIns="94053" bIns="47027" numCol="1" anchor="b" anchorCtr="0" compatLnSpc="1">
            <a:prstTxWarp prst="textNoShape">
              <a:avLst/>
            </a:prstTxWarp>
          </a:bodyPr>
          <a:lstStyle>
            <a:lvl1pPr algn="l" defTabSz="940623" eaLnBrk="1" hangingPunct="1">
              <a:defRPr sz="1200" b="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634" y="8829019"/>
            <a:ext cx="3038161" cy="465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53" tIns="47027" rIns="94053" bIns="47027" numCol="1" anchor="b" anchorCtr="0" compatLnSpc="1">
            <a:prstTxWarp prst="textNoShape">
              <a:avLst/>
            </a:prstTxWarp>
          </a:bodyPr>
          <a:lstStyle>
            <a:lvl1pPr algn="r" defTabSz="940623" eaLnBrk="1" hangingPunct="1">
              <a:defRPr sz="1200" b="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8BF8F72-1D05-41B4-B7CF-428AEB370F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98253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600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BF8F72-1D05-41B4-B7CF-428AEB370FC6}" type="slidenum">
              <a:rPr lang="en-US" smtClean="0"/>
              <a:pPr>
                <a:defRPr/>
              </a:pPr>
              <a:t>0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5DD0BA-DFDA-4C5C-91D7-38620871017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BF8F72-1D05-41B4-B7CF-428AEB370FC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BF8F72-1D05-41B4-B7CF-428AEB370FC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BF8F72-1D05-41B4-B7CF-428AEB370FC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BF8F72-1D05-41B4-B7CF-428AEB370FC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BF8F72-1D05-41B4-B7CF-428AEB370FC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BF8F72-1D05-41B4-B7CF-428AEB370FC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BF8F72-1D05-41B4-B7CF-428AEB370FC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5DD0BA-DFDA-4C5C-91D7-38620871017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5DD0BA-DFDA-4C5C-91D7-38620871017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5DD0BA-DFDA-4C5C-91D7-38620871017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3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864" y="958851"/>
            <a:ext cx="9138137" cy="141287"/>
            <a:chOff x="633" y="576"/>
            <a:chExt cx="4839" cy="189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5358" y="576"/>
              <a:ext cx="114" cy="189"/>
              <a:chOff x="5358" y="576"/>
              <a:chExt cx="114" cy="189"/>
            </a:xfrm>
          </p:grpSpPr>
          <p:sp>
            <p:nvSpPr>
              <p:cNvPr id="19" name="Rectangle 6"/>
              <p:cNvSpPr>
                <a:spLocks noChangeArrowheads="1"/>
              </p:cNvSpPr>
              <p:nvPr/>
            </p:nvSpPr>
            <p:spPr bwMode="auto">
              <a:xfrm>
                <a:off x="5445" y="576"/>
                <a:ext cx="27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0" name="Rectangle 7"/>
              <p:cNvSpPr>
                <a:spLocks noChangeArrowheads="1"/>
              </p:cNvSpPr>
              <p:nvPr/>
            </p:nvSpPr>
            <p:spPr bwMode="auto">
              <a:xfrm>
                <a:off x="5358" y="576"/>
                <a:ext cx="55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5074" y="576"/>
              <a:ext cx="242" cy="189"/>
              <a:chOff x="5074" y="576"/>
              <a:chExt cx="242" cy="189"/>
            </a:xfrm>
          </p:grpSpPr>
          <p:sp>
            <p:nvSpPr>
              <p:cNvPr id="17" name="Rectangle 9"/>
              <p:cNvSpPr>
                <a:spLocks noChangeArrowheads="1"/>
              </p:cNvSpPr>
              <p:nvPr/>
            </p:nvSpPr>
            <p:spPr bwMode="auto">
              <a:xfrm>
                <a:off x="5230" y="576"/>
                <a:ext cx="86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8" name="Rectangle 10"/>
              <p:cNvSpPr>
                <a:spLocks noChangeArrowheads="1"/>
              </p:cNvSpPr>
              <p:nvPr/>
            </p:nvSpPr>
            <p:spPr bwMode="auto">
              <a:xfrm>
                <a:off x="5074" y="576"/>
                <a:ext cx="115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4681" y="576"/>
              <a:ext cx="354" cy="189"/>
              <a:chOff x="4681" y="576"/>
              <a:chExt cx="354" cy="189"/>
            </a:xfrm>
          </p:grpSpPr>
          <p:sp>
            <p:nvSpPr>
              <p:cNvPr id="15" name="Rectangle 12"/>
              <p:cNvSpPr>
                <a:spLocks noChangeArrowheads="1"/>
              </p:cNvSpPr>
              <p:nvPr/>
            </p:nvSpPr>
            <p:spPr bwMode="auto">
              <a:xfrm>
                <a:off x="4893" y="576"/>
                <a:ext cx="142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6" name="Rectangle 13"/>
              <p:cNvSpPr>
                <a:spLocks noChangeArrowheads="1"/>
              </p:cNvSpPr>
              <p:nvPr/>
            </p:nvSpPr>
            <p:spPr bwMode="auto">
              <a:xfrm>
                <a:off x="4681" y="576"/>
                <a:ext cx="172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3549" y="576"/>
              <a:ext cx="1091" cy="189"/>
              <a:chOff x="3549" y="576"/>
              <a:chExt cx="1091" cy="189"/>
            </a:xfrm>
          </p:grpSpPr>
          <p:sp>
            <p:nvSpPr>
              <p:cNvPr id="11" name="Rectangle 15"/>
              <p:cNvSpPr>
                <a:spLocks noChangeArrowheads="1"/>
              </p:cNvSpPr>
              <p:nvPr/>
            </p:nvSpPr>
            <p:spPr bwMode="auto">
              <a:xfrm>
                <a:off x="3893" y="576"/>
                <a:ext cx="229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" name="Rectangle 16"/>
              <p:cNvSpPr>
                <a:spLocks noChangeArrowheads="1"/>
              </p:cNvSpPr>
              <p:nvPr/>
            </p:nvSpPr>
            <p:spPr bwMode="auto">
              <a:xfrm>
                <a:off x="4440" y="576"/>
                <a:ext cx="200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" name="Rectangle 17"/>
              <p:cNvSpPr>
                <a:spLocks noChangeArrowheads="1"/>
              </p:cNvSpPr>
              <p:nvPr/>
            </p:nvSpPr>
            <p:spPr bwMode="auto">
              <a:xfrm>
                <a:off x="4173" y="576"/>
                <a:ext cx="229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" name="Rectangle 18"/>
              <p:cNvSpPr>
                <a:spLocks noChangeArrowheads="1"/>
              </p:cNvSpPr>
              <p:nvPr/>
            </p:nvSpPr>
            <p:spPr bwMode="auto">
              <a:xfrm>
                <a:off x="3549" y="576"/>
                <a:ext cx="288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7" name="Group 19"/>
            <p:cNvGrpSpPr>
              <a:grpSpLocks/>
            </p:cNvGrpSpPr>
            <p:nvPr/>
          </p:nvGrpSpPr>
          <p:grpSpPr bwMode="auto">
            <a:xfrm>
              <a:off x="633" y="576"/>
              <a:ext cx="2880" cy="189"/>
              <a:chOff x="633" y="576"/>
              <a:chExt cx="2880" cy="189"/>
            </a:xfrm>
          </p:grpSpPr>
          <p:sp>
            <p:nvSpPr>
              <p:cNvPr id="9" name="Rectangle 20"/>
              <p:cNvSpPr>
                <a:spLocks noChangeArrowheads="1"/>
              </p:cNvSpPr>
              <p:nvPr/>
            </p:nvSpPr>
            <p:spPr bwMode="auto">
              <a:xfrm>
                <a:off x="3196" y="576"/>
                <a:ext cx="317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/>
            </p:nvSpPr>
            <p:spPr bwMode="auto">
              <a:xfrm>
                <a:off x="633" y="576"/>
                <a:ext cx="2525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20522" y="265114"/>
            <a:ext cx="678691" cy="644525"/>
            <a:chOff x="3241" y="3239"/>
            <a:chExt cx="574" cy="564"/>
          </a:xfrm>
        </p:grpSpPr>
        <p:sp>
          <p:nvSpPr>
            <p:cNvPr id="22" name="Oval 23"/>
            <p:cNvSpPr>
              <a:spLocks noChangeArrowheads="1"/>
            </p:cNvSpPr>
            <p:nvPr/>
          </p:nvSpPr>
          <p:spPr bwMode="auto">
            <a:xfrm>
              <a:off x="3246" y="3240"/>
              <a:ext cx="563" cy="55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pic>
          <p:nvPicPr>
            <p:cNvPr id="23" name="Picture 24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EFEFC"/>
                </a:clrFrom>
                <a:clrTo>
                  <a:srgbClr val="FEFEFC">
                    <a:alpha val="0"/>
                  </a:srgbClr>
                </a:clrTo>
              </a:clrChange>
            </a:blip>
            <a:srcRect l="4706" t="4706" r="4706" b="4517"/>
            <a:stretch>
              <a:fillRect/>
            </a:stretch>
          </p:blipFill>
          <p:spPr bwMode="auto">
            <a:xfrm>
              <a:off x="3241" y="3239"/>
              <a:ext cx="574" cy="5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4" name="Picture 25"/>
          <p:cNvPicPr>
            <a:picLocks noChangeAspect="1" noChangeArrowheads="1"/>
          </p:cNvPicPr>
          <p:nvPr/>
        </p:nvPicPr>
        <p:blipFill>
          <a:blip r:embed="rId3" cstate="print"/>
          <a:srcRect t="6621" b="20035"/>
          <a:stretch>
            <a:fillRect/>
          </a:stretch>
        </p:blipFill>
        <p:spPr bwMode="auto">
          <a:xfrm>
            <a:off x="590740" y="223839"/>
            <a:ext cx="892705" cy="75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33894" y="1397000"/>
            <a:ext cx="6399920" cy="1422400"/>
          </a:xfrm>
        </p:spPr>
        <p:txBody>
          <a:bodyPr lIns="92075" tIns="46038" rIns="92075" bIns="46038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4082882" y="6581002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35FAA78-E197-4364-BBD4-8C297A96F266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5943600" cy="609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6019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038" tIns="0" rIns="46038" bIns="0" numCol="1" anchor="b" anchorCtr="0" compatLnSpc="1">
            <a:prstTxWarp prst="textNoShape">
              <a:avLst/>
            </a:prstTxWarp>
          </a:bodyPr>
          <a:lstStyle>
            <a:lvl1pPr>
              <a:defRPr sz="2800"/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864" y="958851"/>
            <a:ext cx="9138137" cy="141287"/>
            <a:chOff x="633" y="576"/>
            <a:chExt cx="4839" cy="189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5358" y="576"/>
              <a:ext cx="114" cy="189"/>
              <a:chOff x="5358" y="576"/>
              <a:chExt cx="114" cy="189"/>
            </a:xfrm>
          </p:grpSpPr>
          <p:sp>
            <p:nvSpPr>
              <p:cNvPr id="19" name="Rectangle 6"/>
              <p:cNvSpPr>
                <a:spLocks noChangeArrowheads="1"/>
              </p:cNvSpPr>
              <p:nvPr/>
            </p:nvSpPr>
            <p:spPr bwMode="auto">
              <a:xfrm>
                <a:off x="5445" y="576"/>
                <a:ext cx="27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0" name="Rectangle 7"/>
              <p:cNvSpPr>
                <a:spLocks noChangeArrowheads="1"/>
              </p:cNvSpPr>
              <p:nvPr/>
            </p:nvSpPr>
            <p:spPr bwMode="auto">
              <a:xfrm>
                <a:off x="5358" y="576"/>
                <a:ext cx="55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5074" y="576"/>
              <a:ext cx="242" cy="189"/>
              <a:chOff x="5074" y="576"/>
              <a:chExt cx="242" cy="189"/>
            </a:xfrm>
          </p:grpSpPr>
          <p:sp>
            <p:nvSpPr>
              <p:cNvPr id="17" name="Rectangle 9"/>
              <p:cNvSpPr>
                <a:spLocks noChangeArrowheads="1"/>
              </p:cNvSpPr>
              <p:nvPr/>
            </p:nvSpPr>
            <p:spPr bwMode="auto">
              <a:xfrm>
                <a:off x="5230" y="576"/>
                <a:ext cx="86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8" name="Rectangle 10"/>
              <p:cNvSpPr>
                <a:spLocks noChangeArrowheads="1"/>
              </p:cNvSpPr>
              <p:nvPr/>
            </p:nvSpPr>
            <p:spPr bwMode="auto">
              <a:xfrm>
                <a:off x="5074" y="576"/>
                <a:ext cx="115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4681" y="576"/>
              <a:ext cx="354" cy="189"/>
              <a:chOff x="4681" y="576"/>
              <a:chExt cx="354" cy="189"/>
            </a:xfrm>
          </p:grpSpPr>
          <p:sp>
            <p:nvSpPr>
              <p:cNvPr id="15" name="Rectangle 12"/>
              <p:cNvSpPr>
                <a:spLocks noChangeArrowheads="1"/>
              </p:cNvSpPr>
              <p:nvPr/>
            </p:nvSpPr>
            <p:spPr bwMode="auto">
              <a:xfrm>
                <a:off x="4893" y="576"/>
                <a:ext cx="142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6" name="Rectangle 13"/>
              <p:cNvSpPr>
                <a:spLocks noChangeArrowheads="1"/>
              </p:cNvSpPr>
              <p:nvPr/>
            </p:nvSpPr>
            <p:spPr bwMode="auto">
              <a:xfrm>
                <a:off x="4681" y="576"/>
                <a:ext cx="172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3549" y="576"/>
              <a:ext cx="1091" cy="189"/>
              <a:chOff x="3549" y="576"/>
              <a:chExt cx="1091" cy="189"/>
            </a:xfrm>
          </p:grpSpPr>
          <p:sp>
            <p:nvSpPr>
              <p:cNvPr id="11" name="Rectangle 15"/>
              <p:cNvSpPr>
                <a:spLocks noChangeArrowheads="1"/>
              </p:cNvSpPr>
              <p:nvPr/>
            </p:nvSpPr>
            <p:spPr bwMode="auto">
              <a:xfrm>
                <a:off x="3893" y="576"/>
                <a:ext cx="229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" name="Rectangle 16"/>
              <p:cNvSpPr>
                <a:spLocks noChangeArrowheads="1"/>
              </p:cNvSpPr>
              <p:nvPr/>
            </p:nvSpPr>
            <p:spPr bwMode="auto">
              <a:xfrm>
                <a:off x="4440" y="576"/>
                <a:ext cx="200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" name="Rectangle 17"/>
              <p:cNvSpPr>
                <a:spLocks noChangeArrowheads="1"/>
              </p:cNvSpPr>
              <p:nvPr/>
            </p:nvSpPr>
            <p:spPr bwMode="auto">
              <a:xfrm>
                <a:off x="4173" y="576"/>
                <a:ext cx="229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" name="Rectangle 18"/>
              <p:cNvSpPr>
                <a:spLocks noChangeArrowheads="1"/>
              </p:cNvSpPr>
              <p:nvPr/>
            </p:nvSpPr>
            <p:spPr bwMode="auto">
              <a:xfrm>
                <a:off x="3549" y="576"/>
                <a:ext cx="288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7" name="Group 19"/>
            <p:cNvGrpSpPr>
              <a:grpSpLocks/>
            </p:cNvGrpSpPr>
            <p:nvPr/>
          </p:nvGrpSpPr>
          <p:grpSpPr bwMode="auto">
            <a:xfrm>
              <a:off x="633" y="576"/>
              <a:ext cx="2880" cy="189"/>
              <a:chOff x="633" y="576"/>
              <a:chExt cx="2880" cy="189"/>
            </a:xfrm>
          </p:grpSpPr>
          <p:sp>
            <p:nvSpPr>
              <p:cNvPr id="9" name="Rectangle 20"/>
              <p:cNvSpPr>
                <a:spLocks noChangeArrowheads="1"/>
              </p:cNvSpPr>
              <p:nvPr/>
            </p:nvSpPr>
            <p:spPr bwMode="auto">
              <a:xfrm>
                <a:off x="3196" y="576"/>
                <a:ext cx="317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/>
            </p:nvSpPr>
            <p:spPr bwMode="auto">
              <a:xfrm>
                <a:off x="633" y="576"/>
                <a:ext cx="2525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20522" y="265114"/>
            <a:ext cx="678691" cy="644525"/>
            <a:chOff x="3241" y="3239"/>
            <a:chExt cx="574" cy="564"/>
          </a:xfrm>
        </p:grpSpPr>
        <p:sp>
          <p:nvSpPr>
            <p:cNvPr id="22" name="Oval 23"/>
            <p:cNvSpPr>
              <a:spLocks noChangeArrowheads="1"/>
            </p:cNvSpPr>
            <p:nvPr/>
          </p:nvSpPr>
          <p:spPr bwMode="auto">
            <a:xfrm>
              <a:off x="3246" y="3240"/>
              <a:ext cx="563" cy="55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pic>
          <p:nvPicPr>
            <p:cNvPr id="23" name="Picture 24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EFEFC"/>
                </a:clrFrom>
                <a:clrTo>
                  <a:srgbClr val="FEFEFC">
                    <a:alpha val="0"/>
                  </a:srgbClr>
                </a:clrTo>
              </a:clrChange>
            </a:blip>
            <a:srcRect l="4706" t="4706" r="4706" b="4517"/>
            <a:stretch>
              <a:fillRect/>
            </a:stretch>
          </p:blipFill>
          <p:spPr bwMode="auto">
            <a:xfrm>
              <a:off x="3241" y="3239"/>
              <a:ext cx="574" cy="5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4" name="Picture 25"/>
          <p:cNvPicPr>
            <a:picLocks noChangeAspect="1" noChangeArrowheads="1"/>
          </p:cNvPicPr>
          <p:nvPr/>
        </p:nvPicPr>
        <p:blipFill>
          <a:blip r:embed="rId3" cstate="print"/>
          <a:srcRect t="6621" b="20035"/>
          <a:stretch>
            <a:fillRect/>
          </a:stretch>
        </p:blipFill>
        <p:spPr bwMode="auto">
          <a:xfrm>
            <a:off x="590740" y="223839"/>
            <a:ext cx="892705" cy="75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33894" y="1397000"/>
            <a:ext cx="6399920" cy="1422400"/>
          </a:xfrm>
        </p:spPr>
        <p:txBody>
          <a:bodyPr lIns="92075" tIns="46038" rIns="92075" bIns="46038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4082882" y="6581002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35FAA78-E197-4364-BBD4-8C297A96F266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864" y="958851"/>
            <a:ext cx="9138137" cy="141287"/>
            <a:chOff x="633" y="576"/>
            <a:chExt cx="4839" cy="189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5358" y="576"/>
              <a:ext cx="114" cy="189"/>
              <a:chOff x="5358" y="576"/>
              <a:chExt cx="114" cy="189"/>
            </a:xfrm>
          </p:grpSpPr>
          <p:sp>
            <p:nvSpPr>
              <p:cNvPr id="19" name="Rectangle 6"/>
              <p:cNvSpPr>
                <a:spLocks noChangeArrowheads="1"/>
              </p:cNvSpPr>
              <p:nvPr/>
            </p:nvSpPr>
            <p:spPr bwMode="auto">
              <a:xfrm>
                <a:off x="5445" y="576"/>
                <a:ext cx="27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0" name="Rectangle 7"/>
              <p:cNvSpPr>
                <a:spLocks noChangeArrowheads="1"/>
              </p:cNvSpPr>
              <p:nvPr/>
            </p:nvSpPr>
            <p:spPr bwMode="auto">
              <a:xfrm>
                <a:off x="5358" y="576"/>
                <a:ext cx="55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5074" y="576"/>
              <a:ext cx="242" cy="189"/>
              <a:chOff x="5074" y="576"/>
              <a:chExt cx="242" cy="189"/>
            </a:xfrm>
          </p:grpSpPr>
          <p:sp>
            <p:nvSpPr>
              <p:cNvPr id="17" name="Rectangle 9"/>
              <p:cNvSpPr>
                <a:spLocks noChangeArrowheads="1"/>
              </p:cNvSpPr>
              <p:nvPr/>
            </p:nvSpPr>
            <p:spPr bwMode="auto">
              <a:xfrm>
                <a:off x="5230" y="576"/>
                <a:ext cx="86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8" name="Rectangle 10"/>
              <p:cNvSpPr>
                <a:spLocks noChangeArrowheads="1"/>
              </p:cNvSpPr>
              <p:nvPr/>
            </p:nvSpPr>
            <p:spPr bwMode="auto">
              <a:xfrm>
                <a:off x="5074" y="576"/>
                <a:ext cx="115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4681" y="576"/>
              <a:ext cx="354" cy="189"/>
              <a:chOff x="4681" y="576"/>
              <a:chExt cx="354" cy="189"/>
            </a:xfrm>
          </p:grpSpPr>
          <p:sp>
            <p:nvSpPr>
              <p:cNvPr id="15" name="Rectangle 12"/>
              <p:cNvSpPr>
                <a:spLocks noChangeArrowheads="1"/>
              </p:cNvSpPr>
              <p:nvPr/>
            </p:nvSpPr>
            <p:spPr bwMode="auto">
              <a:xfrm>
                <a:off x="4893" y="576"/>
                <a:ext cx="142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6" name="Rectangle 13"/>
              <p:cNvSpPr>
                <a:spLocks noChangeArrowheads="1"/>
              </p:cNvSpPr>
              <p:nvPr/>
            </p:nvSpPr>
            <p:spPr bwMode="auto">
              <a:xfrm>
                <a:off x="4681" y="576"/>
                <a:ext cx="172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3549" y="576"/>
              <a:ext cx="1091" cy="189"/>
              <a:chOff x="3549" y="576"/>
              <a:chExt cx="1091" cy="189"/>
            </a:xfrm>
          </p:grpSpPr>
          <p:sp>
            <p:nvSpPr>
              <p:cNvPr id="11" name="Rectangle 15"/>
              <p:cNvSpPr>
                <a:spLocks noChangeArrowheads="1"/>
              </p:cNvSpPr>
              <p:nvPr/>
            </p:nvSpPr>
            <p:spPr bwMode="auto">
              <a:xfrm>
                <a:off x="3893" y="576"/>
                <a:ext cx="229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" name="Rectangle 16"/>
              <p:cNvSpPr>
                <a:spLocks noChangeArrowheads="1"/>
              </p:cNvSpPr>
              <p:nvPr/>
            </p:nvSpPr>
            <p:spPr bwMode="auto">
              <a:xfrm>
                <a:off x="4440" y="576"/>
                <a:ext cx="200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" name="Rectangle 17"/>
              <p:cNvSpPr>
                <a:spLocks noChangeArrowheads="1"/>
              </p:cNvSpPr>
              <p:nvPr/>
            </p:nvSpPr>
            <p:spPr bwMode="auto">
              <a:xfrm>
                <a:off x="4173" y="576"/>
                <a:ext cx="229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" name="Rectangle 18"/>
              <p:cNvSpPr>
                <a:spLocks noChangeArrowheads="1"/>
              </p:cNvSpPr>
              <p:nvPr/>
            </p:nvSpPr>
            <p:spPr bwMode="auto">
              <a:xfrm>
                <a:off x="3549" y="576"/>
                <a:ext cx="288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7" name="Group 19"/>
            <p:cNvGrpSpPr>
              <a:grpSpLocks/>
            </p:cNvGrpSpPr>
            <p:nvPr/>
          </p:nvGrpSpPr>
          <p:grpSpPr bwMode="auto">
            <a:xfrm>
              <a:off x="633" y="576"/>
              <a:ext cx="2880" cy="189"/>
              <a:chOff x="633" y="576"/>
              <a:chExt cx="2880" cy="189"/>
            </a:xfrm>
          </p:grpSpPr>
          <p:sp>
            <p:nvSpPr>
              <p:cNvPr id="9" name="Rectangle 20"/>
              <p:cNvSpPr>
                <a:spLocks noChangeArrowheads="1"/>
              </p:cNvSpPr>
              <p:nvPr/>
            </p:nvSpPr>
            <p:spPr bwMode="auto">
              <a:xfrm>
                <a:off x="3196" y="576"/>
                <a:ext cx="317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/>
            </p:nvSpPr>
            <p:spPr bwMode="auto">
              <a:xfrm>
                <a:off x="633" y="576"/>
                <a:ext cx="2525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20522" y="265114"/>
            <a:ext cx="678691" cy="644525"/>
            <a:chOff x="3241" y="3239"/>
            <a:chExt cx="574" cy="564"/>
          </a:xfrm>
        </p:grpSpPr>
        <p:sp>
          <p:nvSpPr>
            <p:cNvPr id="22" name="Oval 23"/>
            <p:cNvSpPr>
              <a:spLocks noChangeArrowheads="1"/>
            </p:cNvSpPr>
            <p:nvPr/>
          </p:nvSpPr>
          <p:spPr bwMode="auto">
            <a:xfrm>
              <a:off x="3246" y="3240"/>
              <a:ext cx="563" cy="55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pic>
          <p:nvPicPr>
            <p:cNvPr id="23" name="Picture 24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EFEFC"/>
                </a:clrFrom>
                <a:clrTo>
                  <a:srgbClr val="FEFEFC">
                    <a:alpha val="0"/>
                  </a:srgbClr>
                </a:clrTo>
              </a:clrChange>
            </a:blip>
            <a:srcRect l="4706" t="4706" r="4706" b="4517"/>
            <a:stretch>
              <a:fillRect/>
            </a:stretch>
          </p:blipFill>
          <p:spPr bwMode="auto">
            <a:xfrm>
              <a:off x="3241" y="3239"/>
              <a:ext cx="574" cy="5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4" name="Picture 25"/>
          <p:cNvPicPr>
            <a:picLocks noChangeAspect="1" noChangeArrowheads="1"/>
          </p:cNvPicPr>
          <p:nvPr/>
        </p:nvPicPr>
        <p:blipFill>
          <a:blip r:embed="rId3" cstate="print"/>
          <a:srcRect t="6621" b="20035"/>
          <a:stretch>
            <a:fillRect/>
          </a:stretch>
        </p:blipFill>
        <p:spPr bwMode="auto">
          <a:xfrm>
            <a:off x="590740" y="223839"/>
            <a:ext cx="892705" cy="75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33894" y="1397000"/>
            <a:ext cx="6399920" cy="1422400"/>
          </a:xfrm>
        </p:spPr>
        <p:txBody>
          <a:bodyPr lIns="92075" tIns="46038" rIns="92075" bIns="46038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4082882" y="6581002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35FAA78-E197-4364-BBD4-8C297A96F266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6019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038" tIns="0" rIns="46038" bIns="0" numCol="1" anchor="b" anchorCtr="0" compatLnSpc="1">
            <a:prstTxWarp prst="textNoShape">
              <a:avLst/>
            </a:prstTxWarp>
          </a:bodyPr>
          <a:lstStyle>
            <a:lvl1pPr>
              <a:defRPr sz="2800"/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6019800" cy="563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4825" y="152400"/>
            <a:ext cx="2132013" cy="5973763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245225" cy="5973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538" y="152400"/>
            <a:ext cx="6845300" cy="563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-76200" y="6629400"/>
            <a:ext cx="496888" cy="274638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200" b="0" i="0" dirty="0">
                <a:solidFill>
                  <a:schemeClr val="bg2"/>
                </a:solidFill>
              </a:rPr>
              <a:t> </a:t>
            </a:r>
            <a:fld id="{4CFA0FB8-90CB-44A5-8869-689109989280}" type="slidenum">
              <a:rPr lang="en-US" sz="1200" b="0" i="0">
                <a:solidFill>
                  <a:schemeClr val="bg2"/>
                </a:solidFill>
              </a:rPr>
              <a:pPr algn="ctr" eaLnBrk="0" hangingPunct="0">
                <a:defRPr/>
              </a:pPr>
              <a:t>‹#›</a:t>
            </a:fld>
            <a:endParaRPr lang="en-US" sz="1200" b="0" i="0" dirty="0">
              <a:solidFill>
                <a:schemeClr val="bg2"/>
              </a:solidFill>
            </a:endParaRPr>
          </a:p>
        </p:txBody>
      </p:sp>
      <p:sp useBgFill="1">
        <p:nvSpPr>
          <p:cNvPr id="4" name="Rectangle 4"/>
          <p:cNvSpPr>
            <a:spLocks noChangeArrowheads="1"/>
          </p:cNvSpPr>
          <p:nvPr/>
        </p:nvSpPr>
        <p:spPr bwMode="auto">
          <a:xfrm>
            <a:off x="7437438" y="6642100"/>
            <a:ext cx="1625600" cy="1825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defRPr/>
            </a:pPr>
            <a:r>
              <a:rPr lang="en-US" sz="1200" i="0" dirty="0">
                <a:solidFill>
                  <a:schemeClr val="hlink"/>
                </a:solidFill>
              </a:rPr>
              <a:t>UNCLASSIFIED</a:t>
            </a:r>
          </a:p>
        </p:txBody>
      </p:sp>
      <p:pic>
        <p:nvPicPr>
          <p:cNvPr id="5" name="Picture 35" descr="DOA Seal_100"/>
          <p:cNvPicPr>
            <a:picLocks noChangeAspect="1" noChangeArrowheads="1"/>
          </p:cNvPicPr>
          <p:nvPr userDrawn="1"/>
        </p:nvPicPr>
        <p:blipFill>
          <a:blip r:embed="rId2" cstate="print">
            <a:lum bright="-6000" contrast="18000"/>
          </a:blip>
          <a:srcRect/>
          <a:stretch>
            <a:fillRect/>
          </a:stretch>
        </p:blipFill>
        <p:spPr bwMode="auto">
          <a:xfrm>
            <a:off x="88900" y="80963"/>
            <a:ext cx="97790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8"/>
          <p:cNvSpPr>
            <a:spLocks noChangeShapeType="1"/>
          </p:cNvSpPr>
          <p:nvPr userDrawn="1"/>
        </p:nvSpPr>
        <p:spPr bwMode="auto">
          <a:xfrm>
            <a:off x="990600" y="1143000"/>
            <a:ext cx="7138988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 lIns="91429" tIns="45715" rIns="91429" bIns="45715"/>
          <a:lstStyle/>
          <a:p>
            <a:pPr algn="ctr" eaLnBrk="0" hangingPunct="0">
              <a:defRPr/>
            </a:pPr>
            <a:endParaRPr lang="en-US" i="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 userDrawn="1"/>
        </p:nvPicPr>
        <p:blipFill>
          <a:blip r:embed="rId3" cstate="print"/>
          <a:srcRect t="6621" b="20035"/>
          <a:stretch>
            <a:fillRect/>
          </a:stretch>
        </p:blipFill>
        <p:spPr bwMode="auto">
          <a:xfrm>
            <a:off x="7772400" y="228600"/>
            <a:ext cx="111918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6" descr="Army%20logo%20black%20R"/>
          <p:cNvPicPr>
            <a:picLocks noChangeAspect="1" noChangeArrowheads="1"/>
          </p:cNvPicPr>
          <p:nvPr/>
        </p:nvPicPr>
        <p:blipFill>
          <a:blip r:embed="rId4" cstate="print">
            <a:lum bright="90000" contrast="-80000"/>
          </a:blip>
          <a:srcRect/>
          <a:stretch>
            <a:fillRect/>
          </a:stretch>
        </p:blipFill>
        <p:spPr bwMode="auto">
          <a:xfrm>
            <a:off x="2517775" y="1231900"/>
            <a:ext cx="4105275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77200" y="65088"/>
            <a:ext cx="996950" cy="102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5" descr="DOA Seal_100"/>
          <p:cNvPicPr>
            <a:picLocks noChangeAspect="1" noChangeArrowheads="1"/>
          </p:cNvPicPr>
          <p:nvPr/>
        </p:nvPicPr>
        <p:blipFill>
          <a:blip r:embed="rId2" cstate="print">
            <a:lum bright="-6000" contrast="18000"/>
          </a:blip>
          <a:srcRect/>
          <a:stretch>
            <a:fillRect/>
          </a:stretch>
        </p:blipFill>
        <p:spPr bwMode="auto">
          <a:xfrm>
            <a:off x="88900" y="80963"/>
            <a:ext cx="97790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990600" y="1143000"/>
            <a:ext cx="7138988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 lIns="91429" tIns="45715" rIns="91429" bIns="45715"/>
          <a:lstStyle/>
          <a:p>
            <a:pPr algn="ctr" eaLnBrk="0" hangingPunct="0">
              <a:defRPr/>
            </a:pPr>
            <a:endParaRPr lang="en-US" i="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pic>
        <p:nvPicPr>
          <p:cNvPr id="13" name="Picture 12"/>
          <p:cNvPicPr>
            <a:picLocks noChangeAspect="1" noChangeArrowheads="1"/>
          </p:cNvPicPr>
          <p:nvPr userDrawn="1"/>
        </p:nvPicPr>
        <p:blipFill>
          <a:blip r:embed="rId3" cstate="print"/>
          <a:srcRect t="6621" b="20035"/>
          <a:stretch>
            <a:fillRect/>
          </a:stretch>
        </p:blipFill>
        <p:spPr bwMode="auto">
          <a:xfrm>
            <a:off x="7010400" y="152400"/>
            <a:ext cx="111918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6"/>
          <p:cNvSpPr txBox="1"/>
          <p:nvPr userDrawn="1"/>
        </p:nvSpPr>
        <p:spPr>
          <a:xfrm>
            <a:off x="7848600" y="6477000"/>
            <a:ext cx="762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hangingPunct="0">
              <a:defRPr/>
            </a:pPr>
            <a:fld id="{AB53E647-B507-4296-AFA5-B87DE0CB858C}" type="slidenum">
              <a:rPr lang="en-US" sz="1200" i="0">
                <a:solidFill>
                  <a:schemeClr val="tx1"/>
                </a:solidFill>
              </a:rPr>
              <a:pPr algn="ctr" eaLnBrk="0" hangingPunct="0">
                <a:defRPr/>
              </a:pPr>
              <a:t>‹#›</a:t>
            </a:fld>
            <a:endParaRPr lang="en-US" sz="1200" i="0" dirty="0">
              <a:solidFill>
                <a:schemeClr val="tx1"/>
              </a:solidFill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6019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038" tIns="0" rIns="46038" bIns="0" numCol="1" anchor="b" anchorCtr="0" compatLnSpc="1">
            <a:prstTxWarp prst="textNoShape">
              <a:avLst/>
            </a:prstTxWarp>
          </a:bodyPr>
          <a:lstStyle>
            <a:lvl1pPr>
              <a:defRPr sz="2800"/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6400800"/>
            <a:ext cx="1905000" cy="457200"/>
          </a:xfrm>
          <a:prstGeom prst="rect">
            <a:avLst/>
          </a:prstGeom>
        </p:spPr>
        <p:txBody>
          <a:bodyPr/>
          <a:lstStyle>
            <a:lvl1pPr algn="ctr" eaLnBrk="0" hangingPunct="0">
              <a:defRPr sz="120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0FA5B3D-2F0A-41AD-B34C-AF7466721682}" type="datetime1">
              <a:rPr lang="en-US"/>
              <a:pPr>
                <a:defRPr/>
              </a:pPr>
              <a:t>6/7/2012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400800"/>
            <a:ext cx="38862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20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/>
              <a:t>America's Army: The Strength of the Nation – Army Strong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864" y="958851"/>
            <a:ext cx="9138137" cy="141287"/>
            <a:chOff x="633" y="576"/>
            <a:chExt cx="4839" cy="189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5358" y="576"/>
              <a:ext cx="114" cy="189"/>
              <a:chOff x="5358" y="576"/>
              <a:chExt cx="114" cy="189"/>
            </a:xfrm>
          </p:grpSpPr>
          <p:sp>
            <p:nvSpPr>
              <p:cNvPr id="19" name="Rectangle 6"/>
              <p:cNvSpPr>
                <a:spLocks noChangeArrowheads="1"/>
              </p:cNvSpPr>
              <p:nvPr/>
            </p:nvSpPr>
            <p:spPr bwMode="auto">
              <a:xfrm>
                <a:off x="5445" y="576"/>
                <a:ext cx="27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0" name="Rectangle 7"/>
              <p:cNvSpPr>
                <a:spLocks noChangeArrowheads="1"/>
              </p:cNvSpPr>
              <p:nvPr/>
            </p:nvSpPr>
            <p:spPr bwMode="auto">
              <a:xfrm>
                <a:off x="5358" y="576"/>
                <a:ext cx="55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5074" y="576"/>
              <a:ext cx="242" cy="189"/>
              <a:chOff x="5074" y="576"/>
              <a:chExt cx="242" cy="189"/>
            </a:xfrm>
          </p:grpSpPr>
          <p:sp>
            <p:nvSpPr>
              <p:cNvPr id="17" name="Rectangle 9"/>
              <p:cNvSpPr>
                <a:spLocks noChangeArrowheads="1"/>
              </p:cNvSpPr>
              <p:nvPr/>
            </p:nvSpPr>
            <p:spPr bwMode="auto">
              <a:xfrm>
                <a:off x="5230" y="576"/>
                <a:ext cx="86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8" name="Rectangle 10"/>
              <p:cNvSpPr>
                <a:spLocks noChangeArrowheads="1"/>
              </p:cNvSpPr>
              <p:nvPr/>
            </p:nvSpPr>
            <p:spPr bwMode="auto">
              <a:xfrm>
                <a:off x="5074" y="576"/>
                <a:ext cx="115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4681" y="576"/>
              <a:ext cx="354" cy="189"/>
              <a:chOff x="4681" y="576"/>
              <a:chExt cx="354" cy="189"/>
            </a:xfrm>
          </p:grpSpPr>
          <p:sp>
            <p:nvSpPr>
              <p:cNvPr id="15" name="Rectangle 12"/>
              <p:cNvSpPr>
                <a:spLocks noChangeArrowheads="1"/>
              </p:cNvSpPr>
              <p:nvPr/>
            </p:nvSpPr>
            <p:spPr bwMode="auto">
              <a:xfrm>
                <a:off x="4893" y="576"/>
                <a:ext cx="142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6" name="Rectangle 13"/>
              <p:cNvSpPr>
                <a:spLocks noChangeArrowheads="1"/>
              </p:cNvSpPr>
              <p:nvPr/>
            </p:nvSpPr>
            <p:spPr bwMode="auto">
              <a:xfrm>
                <a:off x="4681" y="576"/>
                <a:ext cx="172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3549" y="576"/>
              <a:ext cx="1091" cy="189"/>
              <a:chOff x="3549" y="576"/>
              <a:chExt cx="1091" cy="189"/>
            </a:xfrm>
          </p:grpSpPr>
          <p:sp>
            <p:nvSpPr>
              <p:cNvPr id="11" name="Rectangle 15"/>
              <p:cNvSpPr>
                <a:spLocks noChangeArrowheads="1"/>
              </p:cNvSpPr>
              <p:nvPr/>
            </p:nvSpPr>
            <p:spPr bwMode="auto">
              <a:xfrm>
                <a:off x="3893" y="576"/>
                <a:ext cx="229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" name="Rectangle 16"/>
              <p:cNvSpPr>
                <a:spLocks noChangeArrowheads="1"/>
              </p:cNvSpPr>
              <p:nvPr/>
            </p:nvSpPr>
            <p:spPr bwMode="auto">
              <a:xfrm>
                <a:off x="4440" y="576"/>
                <a:ext cx="200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" name="Rectangle 17"/>
              <p:cNvSpPr>
                <a:spLocks noChangeArrowheads="1"/>
              </p:cNvSpPr>
              <p:nvPr/>
            </p:nvSpPr>
            <p:spPr bwMode="auto">
              <a:xfrm>
                <a:off x="4173" y="576"/>
                <a:ext cx="229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" name="Rectangle 18"/>
              <p:cNvSpPr>
                <a:spLocks noChangeArrowheads="1"/>
              </p:cNvSpPr>
              <p:nvPr/>
            </p:nvSpPr>
            <p:spPr bwMode="auto">
              <a:xfrm>
                <a:off x="3549" y="576"/>
                <a:ext cx="288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7" name="Group 19"/>
            <p:cNvGrpSpPr>
              <a:grpSpLocks/>
            </p:cNvGrpSpPr>
            <p:nvPr/>
          </p:nvGrpSpPr>
          <p:grpSpPr bwMode="auto">
            <a:xfrm>
              <a:off x="633" y="576"/>
              <a:ext cx="2880" cy="189"/>
              <a:chOff x="633" y="576"/>
              <a:chExt cx="2880" cy="189"/>
            </a:xfrm>
          </p:grpSpPr>
          <p:sp>
            <p:nvSpPr>
              <p:cNvPr id="9" name="Rectangle 20"/>
              <p:cNvSpPr>
                <a:spLocks noChangeArrowheads="1"/>
              </p:cNvSpPr>
              <p:nvPr/>
            </p:nvSpPr>
            <p:spPr bwMode="auto">
              <a:xfrm>
                <a:off x="3196" y="576"/>
                <a:ext cx="317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/>
            </p:nvSpPr>
            <p:spPr bwMode="auto">
              <a:xfrm>
                <a:off x="633" y="576"/>
                <a:ext cx="2525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20522" y="265114"/>
            <a:ext cx="678691" cy="644525"/>
            <a:chOff x="3241" y="3239"/>
            <a:chExt cx="574" cy="564"/>
          </a:xfrm>
        </p:grpSpPr>
        <p:sp>
          <p:nvSpPr>
            <p:cNvPr id="22" name="Oval 23"/>
            <p:cNvSpPr>
              <a:spLocks noChangeArrowheads="1"/>
            </p:cNvSpPr>
            <p:nvPr/>
          </p:nvSpPr>
          <p:spPr bwMode="auto">
            <a:xfrm>
              <a:off x="3246" y="3240"/>
              <a:ext cx="563" cy="55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pic>
          <p:nvPicPr>
            <p:cNvPr id="23" name="Picture 24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EFEFC"/>
                </a:clrFrom>
                <a:clrTo>
                  <a:srgbClr val="FEFEFC">
                    <a:alpha val="0"/>
                  </a:srgbClr>
                </a:clrTo>
              </a:clrChange>
            </a:blip>
            <a:srcRect l="4706" t="4706" r="4706" b="4517"/>
            <a:stretch>
              <a:fillRect/>
            </a:stretch>
          </p:blipFill>
          <p:spPr bwMode="auto">
            <a:xfrm>
              <a:off x="3241" y="3239"/>
              <a:ext cx="574" cy="5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4" name="Picture 25"/>
          <p:cNvPicPr>
            <a:picLocks noChangeAspect="1" noChangeArrowheads="1"/>
          </p:cNvPicPr>
          <p:nvPr/>
        </p:nvPicPr>
        <p:blipFill>
          <a:blip r:embed="rId3" cstate="print"/>
          <a:srcRect t="6621" b="20035"/>
          <a:stretch>
            <a:fillRect/>
          </a:stretch>
        </p:blipFill>
        <p:spPr bwMode="auto">
          <a:xfrm>
            <a:off x="590740" y="223839"/>
            <a:ext cx="892705" cy="75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33894" y="1397000"/>
            <a:ext cx="6399920" cy="1422400"/>
          </a:xfrm>
        </p:spPr>
        <p:txBody>
          <a:bodyPr lIns="92075" tIns="46038" rIns="92075" bIns="46038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4082882" y="6581002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35FAA78-E197-4364-BBD4-8C297A96F266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864" y="958851"/>
            <a:ext cx="9138137" cy="141287"/>
            <a:chOff x="633" y="576"/>
            <a:chExt cx="4839" cy="189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5358" y="576"/>
              <a:ext cx="114" cy="189"/>
              <a:chOff x="5358" y="576"/>
              <a:chExt cx="114" cy="189"/>
            </a:xfrm>
          </p:grpSpPr>
          <p:sp>
            <p:nvSpPr>
              <p:cNvPr id="19" name="Rectangle 6"/>
              <p:cNvSpPr>
                <a:spLocks noChangeArrowheads="1"/>
              </p:cNvSpPr>
              <p:nvPr/>
            </p:nvSpPr>
            <p:spPr bwMode="auto">
              <a:xfrm>
                <a:off x="5445" y="576"/>
                <a:ext cx="27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0" name="Rectangle 7"/>
              <p:cNvSpPr>
                <a:spLocks noChangeArrowheads="1"/>
              </p:cNvSpPr>
              <p:nvPr/>
            </p:nvSpPr>
            <p:spPr bwMode="auto">
              <a:xfrm>
                <a:off x="5358" y="576"/>
                <a:ext cx="55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5074" y="576"/>
              <a:ext cx="242" cy="189"/>
              <a:chOff x="5074" y="576"/>
              <a:chExt cx="242" cy="189"/>
            </a:xfrm>
          </p:grpSpPr>
          <p:sp>
            <p:nvSpPr>
              <p:cNvPr id="17" name="Rectangle 9"/>
              <p:cNvSpPr>
                <a:spLocks noChangeArrowheads="1"/>
              </p:cNvSpPr>
              <p:nvPr/>
            </p:nvSpPr>
            <p:spPr bwMode="auto">
              <a:xfrm>
                <a:off x="5230" y="576"/>
                <a:ext cx="86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8" name="Rectangle 10"/>
              <p:cNvSpPr>
                <a:spLocks noChangeArrowheads="1"/>
              </p:cNvSpPr>
              <p:nvPr/>
            </p:nvSpPr>
            <p:spPr bwMode="auto">
              <a:xfrm>
                <a:off x="5074" y="576"/>
                <a:ext cx="115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4681" y="576"/>
              <a:ext cx="354" cy="189"/>
              <a:chOff x="4681" y="576"/>
              <a:chExt cx="354" cy="189"/>
            </a:xfrm>
          </p:grpSpPr>
          <p:sp>
            <p:nvSpPr>
              <p:cNvPr id="15" name="Rectangle 12"/>
              <p:cNvSpPr>
                <a:spLocks noChangeArrowheads="1"/>
              </p:cNvSpPr>
              <p:nvPr/>
            </p:nvSpPr>
            <p:spPr bwMode="auto">
              <a:xfrm>
                <a:off x="4893" y="576"/>
                <a:ext cx="142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6" name="Rectangle 13"/>
              <p:cNvSpPr>
                <a:spLocks noChangeArrowheads="1"/>
              </p:cNvSpPr>
              <p:nvPr/>
            </p:nvSpPr>
            <p:spPr bwMode="auto">
              <a:xfrm>
                <a:off x="4681" y="576"/>
                <a:ext cx="172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3549" y="576"/>
              <a:ext cx="1091" cy="189"/>
              <a:chOff x="3549" y="576"/>
              <a:chExt cx="1091" cy="189"/>
            </a:xfrm>
          </p:grpSpPr>
          <p:sp>
            <p:nvSpPr>
              <p:cNvPr id="11" name="Rectangle 15"/>
              <p:cNvSpPr>
                <a:spLocks noChangeArrowheads="1"/>
              </p:cNvSpPr>
              <p:nvPr/>
            </p:nvSpPr>
            <p:spPr bwMode="auto">
              <a:xfrm>
                <a:off x="3893" y="576"/>
                <a:ext cx="229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" name="Rectangle 16"/>
              <p:cNvSpPr>
                <a:spLocks noChangeArrowheads="1"/>
              </p:cNvSpPr>
              <p:nvPr/>
            </p:nvSpPr>
            <p:spPr bwMode="auto">
              <a:xfrm>
                <a:off x="4440" y="576"/>
                <a:ext cx="200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" name="Rectangle 17"/>
              <p:cNvSpPr>
                <a:spLocks noChangeArrowheads="1"/>
              </p:cNvSpPr>
              <p:nvPr/>
            </p:nvSpPr>
            <p:spPr bwMode="auto">
              <a:xfrm>
                <a:off x="4173" y="576"/>
                <a:ext cx="229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" name="Rectangle 18"/>
              <p:cNvSpPr>
                <a:spLocks noChangeArrowheads="1"/>
              </p:cNvSpPr>
              <p:nvPr/>
            </p:nvSpPr>
            <p:spPr bwMode="auto">
              <a:xfrm>
                <a:off x="3549" y="576"/>
                <a:ext cx="288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7" name="Group 19"/>
            <p:cNvGrpSpPr>
              <a:grpSpLocks/>
            </p:cNvGrpSpPr>
            <p:nvPr/>
          </p:nvGrpSpPr>
          <p:grpSpPr bwMode="auto">
            <a:xfrm>
              <a:off x="633" y="576"/>
              <a:ext cx="2880" cy="189"/>
              <a:chOff x="633" y="576"/>
              <a:chExt cx="2880" cy="189"/>
            </a:xfrm>
          </p:grpSpPr>
          <p:sp>
            <p:nvSpPr>
              <p:cNvPr id="9" name="Rectangle 20"/>
              <p:cNvSpPr>
                <a:spLocks noChangeArrowheads="1"/>
              </p:cNvSpPr>
              <p:nvPr/>
            </p:nvSpPr>
            <p:spPr bwMode="auto">
              <a:xfrm>
                <a:off x="3196" y="576"/>
                <a:ext cx="317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/>
            </p:nvSpPr>
            <p:spPr bwMode="auto">
              <a:xfrm>
                <a:off x="633" y="576"/>
                <a:ext cx="2525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20522" y="265114"/>
            <a:ext cx="678691" cy="644525"/>
            <a:chOff x="3241" y="3239"/>
            <a:chExt cx="574" cy="564"/>
          </a:xfrm>
        </p:grpSpPr>
        <p:sp>
          <p:nvSpPr>
            <p:cNvPr id="22" name="Oval 23"/>
            <p:cNvSpPr>
              <a:spLocks noChangeArrowheads="1"/>
            </p:cNvSpPr>
            <p:nvPr/>
          </p:nvSpPr>
          <p:spPr bwMode="auto">
            <a:xfrm>
              <a:off x="3246" y="3240"/>
              <a:ext cx="563" cy="55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pic>
          <p:nvPicPr>
            <p:cNvPr id="23" name="Picture 24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EFEFC"/>
                </a:clrFrom>
                <a:clrTo>
                  <a:srgbClr val="FEFEFC">
                    <a:alpha val="0"/>
                  </a:srgbClr>
                </a:clrTo>
              </a:clrChange>
            </a:blip>
            <a:srcRect l="4706" t="4706" r="4706" b="4517"/>
            <a:stretch>
              <a:fillRect/>
            </a:stretch>
          </p:blipFill>
          <p:spPr bwMode="auto">
            <a:xfrm>
              <a:off x="3241" y="3239"/>
              <a:ext cx="574" cy="5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4" name="Picture 25"/>
          <p:cNvPicPr>
            <a:picLocks noChangeAspect="1" noChangeArrowheads="1"/>
          </p:cNvPicPr>
          <p:nvPr/>
        </p:nvPicPr>
        <p:blipFill>
          <a:blip r:embed="rId3" cstate="print"/>
          <a:srcRect t="6621" b="20035"/>
          <a:stretch>
            <a:fillRect/>
          </a:stretch>
        </p:blipFill>
        <p:spPr bwMode="auto">
          <a:xfrm>
            <a:off x="590740" y="223839"/>
            <a:ext cx="892705" cy="75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33894" y="1397000"/>
            <a:ext cx="6399920" cy="1422400"/>
          </a:xfrm>
        </p:spPr>
        <p:txBody>
          <a:bodyPr lIns="92075" tIns="46038" rIns="92075" bIns="46038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4082882" y="6581002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35FAA78-E197-4364-BBD4-8C297A96F266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algn="ctr" eaLnBrk="0" hangingPunct="0"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eaLnBrk="0" hangingPunct="0"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ctr" eaLnBrk="0" hangingPunct="0">
              <a:defRPr/>
            </a:lvl1pPr>
          </a:lstStyle>
          <a:p>
            <a:pPr>
              <a:defRPr/>
            </a:pPr>
            <a:fld id="{7F034302-ACFB-421D-83A4-B681FB45AC2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5187-842B-4B7D-AE64-97F4D6879B9B}" type="datetimeFigureOut">
              <a:rPr lang="en-US" smtClean="0"/>
              <a:pPr/>
              <a:t>6/7/2012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4FBF-65E5-47ED-A24F-83EE94DE32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5187-842B-4B7D-AE64-97F4D6879B9B}" type="datetimeFigureOut">
              <a:rPr lang="en-US" smtClean="0"/>
              <a:pPr/>
              <a:t>6/7/2012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4FBF-65E5-47ED-A24F-83EE94DE32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5187-842B-4B7D-AE64-97F4D6879B9B}" type="datetimeFigureOut">
              <a:rPr lang="en-US" smtClean="0"/>
              <a:pPr/>
              <a:t>6/7/2012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4FBF-65E5-47ED-A24F-83EE94DE32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5187-842B-4B7D-AE64-97F4D6879B9B}" type="datetimeFigureOut">
              <a:rPr lang="en-US" smtClean="0"/>
              <a:pPr/>
              <a:t>6/7/2012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4FBF-65E5-47ED-A24F-83EE94DE32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5187-842B-4B7D-AE64-97F4D6879B9B}" type="datetimeFigureOut">
              <a:rPr lang="en-US" smtClean="0"/>
              <a:pPr/>
              <a:t>6/7/2012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4FBF-65E5-47ED-A24F-83EE94DE32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864" y="958851"/>
            <a:ext cx="9138137" cy="141287"/>
            <a:chOff x="633" y="576"/>
            <a:chExt cx="4839" cy="189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5358" y="576"/>
              <a:ext cx="114" cy="189"/>
              <a:chOff x="5358" y="576"/>
              <a:chExt cx="114" cy="189"/>
            </a:xfrm>
          </p:grpSpPr>
          <p:sp>
            <p:nvSpPr>
              <p:cNvPr id="19" name="Rectangle 6"/>
              <p:cNvSpPr>
                <a:spLocks noChangeArrowheads="1"/>
              </p:cNvSpPr>
              <p:nvPr/>
            </p:nvSpPr>
            <p:spPr bwMode="auto">
              <a:xfrm>
                <a:off x="5445" y="576"/>
                <a:ext cx="27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0" name="Rectangle 7"/>
              <p:cNvSpPr>
                <a:spLocks noChangeArrowheads="1"/>
              </p:cNvSpPr>
              <p:nvPr/>
            </p:nvSpPr>
            <p:spPr bwMode="auto">
              <a:xfrm>
                <a:off x="5358" y="576"/>
                <a:ext cx="55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5074" y="576"/>
              <a:ext cx="242" cy="189"/>
              <a:chOff x="5074" y="576"/>
              <a:chExt cx="242" cy="189"/>
            </a:xfrm>
          </p:grpSpPr>
          <p:sp>
            <p:nvSpPr>
              <p:cNvPr id="17" name="Rectangle 9"/>
              <p:cNvSpPr>
                <a:spLocks noChangeArrowheads="1"/>
              </p:cNvSpPr>
              <p:nvPr/>
            </p:nvSpPr>
            <p:spPr bwMode="auto">
              <a:xfrm>
                <a:off x="5230" y="576"/>
                <a:ext cx="86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8" name="Rectangle 10"/>
              <p:cNvSpPr>
                <a:spLocks noChangeArrowheads="1"/>
              </p:cNvSpPr>
              <p:nvPr/>
            </p:nvSpPr>
            <p:spPr bwMode="auto">
              <a:xfrm>
                <a:off x="5074" y="576"/>
                <a:ext cx="115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4681" y="576"/>
              <a:ext cx="354" cy="189"/>
              <a:chOff x="4681" y="576"/>
              <a:chExt cx="354" cy="189"/>
            </a:xfrm>
          </p:grpSpPr>
          <p:sp>
            <p:nvSpPr>
              <p:cNvPr id="15" name="Rectangle 12"/>
              <p:cNvSpPr>
                <a:spLocks noChangeArrowheads="1"/>
              </p:cNvSpPr>
              <p:nvPr/>
            </p:nvSpPr>
            <p:spPr bwMode="auto">
              <a:xfrm>
                <a:off x="4893" y="576"/>
                <a:ext cx="142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6" name="Rectangle 13"/>
              <p:cNvSpPr>
                <a:spLocks noChangeArrowheads="1"/>
              </p:cNvSpPr>
              <p:nvPr/>
            </p:nvSpPr>
            <p:spPr bwMode="auto">
              <a:xfrm>
                <a:off x="4681" y="576"/>
                <a:ext cx="172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3549" y="576"/>
              <a:ext cx="1091" cy="189"/>
              <a:chOff x="3549" y="576"/>
              <a:chExt cx="1091" cy="189"/>
            </a:xfrm>
          </p:grpSpPr>
          <p:sp>
            <p:nvSpPr>
              <p:cNvPr id="11" name="Rectangle 15"/>
              <p:cNvSpPr>
                <a:spLocks noChangeArrowheads="1"/>
              </p:cNvSpPr>
              <p:nvPr/>
            </p:nvSpPr>
            <p:spPr bwMode="auto">
              <a:xfrm>
                <a:off x="3893" y="576"/>
                <a:ext cx="229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" name="Rectangle 16"/>
              <p:cNvSpPr>
                <a:spLocks noChangeArrowheads="1"/>
              </p:cNvSpPr>
              <p:nvPr/>
            </p:nvSpPr>
            <p:spPr bwMode="auto">
              <a:xfrm>
                <a:off x="4440" y="576"/>
                <a:ext cx="200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" name="Rectangle 17"/>
              <p:cNvSpPr>
                <a:spLocks noChangeArrowheads="1"/>
              </p:cNvSpPr>
              <p:nvPr/>
            </p:nvSpPr>
            <p:spPr bwMode="auto">
              <a:xfrm>
                <a:off x="4173" y="576"/>
                <a:ext cx="229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" name="Rectangle 18"/>
              <p:cNvSpPr>
                <a:spLocks noChangeArrowheads="1"/>
              </p:cNvSpPr>
              <p:nvPr/>
            </p:nvSpPr>
            <p:spPr bwMode="auto">
              <a:xfrm>
                <a:off x="3549" y="576"/>
                <a:ext cx="288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7" name="Group 19"/>
            <p:cNvGrpSpPr>
              <a:grpSpLocks/>
            </p:cNvGrpSpPr>
            <p:nvPr/>
          </p:nvGrpSpPr>
          <p:grpSpPr bwMode="auto">
            <a:xfrm>
              <a:off x="633" y="576"/>
              <a:ext cx="2880" cy="189"/>
              <a:chOff x="633" y="576"/>
              <a:chExt cx="2880" cy="189"/>
            </a:xfrm>
          </p:grpSpPr>
          <p:sp>
            <p:nvSpPr>
              <p:cNvPr id="9" name="Rectangle 20"/>
              <p:cNvSpPr>
                <a:spLocks noChangeArrowheads="1"/>
              </p:cNvSpPr>
              <p:nvPr/>
            </p:nvSpPr>
            <p:spPr bwMode="auto">
              <a:xfrm>
                <a:off x="3196" y="576"/>
                <a:ext cx="317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/>
            </p:nvSpPr>
            <p:spPr bwMode="auto">
              <a:xfrm>
                <a:off x="633" y="576"/>
                <a:ext cx="2525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20522" y="265114"/>
            <a:ext cx="678691" cy="644525"/>
            <a:chOff x="3241" y="3239"/>
            <a:chExt cx="574" cy="564"/>
          </a:xfrm>
        </p:grpSpPr>
        <p:sp>
          <p:nvSpPr>
            <p:cNvPr id="22" name="Oval 23"/>
            <p:cNvSpPr>
              <a:spLocks noChangeArrowheads="1"/>
            </p:cNvSpPr>
            <p:nvPr/>
          </p:nvSpPr>
          <p:spPr bwMode="auto">
            <a:xfrm>
              <a:off x="3246" y="3240"/>
              <a:ext cx="563" cy="55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pic>
          <p:nvPicPr>
            <p:cNvPr id="23" name="Picture 24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EFEFC"/>
                </a:clrFrom>
                <a:clrTo>
                  <a:srgbClr val="FEFEFC">
                    <a:alpha val="0"/>
                  </a:srgbClr>
                </a:clrTo>
              </a:clrChange>
            </a:blip>
            <a:srcRect l="4706" t="4706" r="4706" b="4517"/>
            <a:stretch>
              <a:fillRect/>
            </a:stretch>
          </p:blipFill>
          <p:spPr bwMode="auto">
            <a:xfrm>
              <a:off x="3241" y="3239"/>
              <a:ext cx="574" cy="5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4" name="Picture 25"/>
          <p:cNvPicPr>
            <a:picLocks noChangeAspect="1" noChangeArrowheads="1"/>
          </p:cNvPicPr>
          <p:nvPr/>
        </p:nvPicPr>
        <p:blipFill>
          <a:blip r:embed="rId3" cstate="print"/>
          <a:srcRect t="6621" b="20035"/>
          <a:stretch>
            <a:fillRect/>
          </a:stretch>
        </p:blipFill>
        <p:spPr bwMode="auto">
          <a:xfrm>
            <a:off x="590740" y="223839"/>
            <a:ext cx="892705" cy="75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33894" y="1397000"/>
            <a:ext cx="6399920" cy="1422400"/>
          </a:xfrm>
        </p:spPr>
        <p:txBody>
          <a:bodyPr lIns="92075" tIns="46038" rIns="92075" bIns="46038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4082882" y="6581002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35FAA78-E197-4364-BBD4-8C297A96F266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5187-842B-4B7D-AE64-97F4D6879B9B}" type="datetimeFigureOut">
              <a:rPr lang="en-US" smtClean="0"/>
              <a:pPr/>
              <a:t>6/7/2012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4FBF-65E5-47ED-A24F-83EE94DE32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5187-842B-4B7D-AE64-97F4D6879B9B}" type="datetimeFigureOut">
              <a:rPr lang="en-US" smtClean="0"/>
              <a:pPr/>
              <a:t>6/7/2012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4FBF-65E5-47ED-A24F-83EE94DE32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5187-842B-4B7D-AE64-97F4D6879B9B}" type="datetimeFigureOut">
              <a:rPr lang="en-US" smtClean="0"/>
              <a:pPr/>
              <a:t>6/7/2012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4FBF-65E5-47ED-A24F-83EE94DE32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5187-842B-4B7D-AE64-97F4D6879B9B}" type="datetimeFigureOut">
              <a:rPr lang="en-US" smtClean="0"/>
              <a:pPr/>
              <a:t>6/7/2012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4FBF-65E5-47ED-A24F-83EE94DE32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5187-842B-4B7D-AE64-97F4D6879B9B}" type="datetimeFigureOut">
              <a:rPr lang="en-US" smtClean="0"/>
              <a:pPr/>
              <a:t>6/7/2012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4FBF-65E5-47ED-A24F-83EE94DE32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5187-842B-4B7D-AE64-97F4D6879B9B}" type="datetimeFigureOut">
              <a:rPr lang="en-US" smtClean="0"/>
              <a:pPr/>
              <a:t>6/7/2012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4FBF-65E5-47ED-A24F-83EE94DE32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9C11-7B48-4A48-8466-E9F6CFBE1DCE}" type="datetimeFigureOut">
              <a:rPr lang="en-US" smtClean="0"/>
              <a:pPr/>
              <a:t>6/7/2012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2972-D8B1-4884-B62C-5FCD171692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9C11-7B48-4A48-8466-E9F6CFBE1DCE}" type="datetimeFigureOut">
              <a:rPr lang="en-US" smtClean="0"/>
              <a:pPr/>
              <a:t>6/7/2012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2972-D8B1-4884-B62C-5FCD171692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9C11-7B48-4A48-8466-E9F6CFBE1DCE}" type="datetimeFigureOut">
              <a:rPr lang="en-US" smtClean="0"/>
              <a:pPr/>
              <a:t>6/7/2012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2972-D8B1-4884-B62C-5FCD171692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9C11-7B48-4A48-8466-E9F6CFBE1DCE}" type="datetimeFigureOut">
              <a:rPr lang="en-US" smtClean="0"/>
              <a:pPr/>
              <a:t>6/7/2012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2972-D8B1-4884-B62C-5FCD171692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864" y="958851"/>
            <a:ext cx="9138137" cy="141287"/>
            <a:chOff x="633" y="576"/>
            <a:chExt cx="4839" cy="189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5358" y="576"/>
              <a:ext cx="114" cy="189"/>
              <a:chOff x="5358" y="576"/>
              <a:chExt cx="114" cy="189"/>
            </a:xfrm>
          </p:grpSpPr>
          <p:sp>
            <p:nvSpPr>
              <p:cNvPr id="19" name="Rectangle 6"/>
              <p:cNvSpPr>
                <a:spLocks noChangeArrowheads="1"/>
              </p:cNvSpPr>
              <p:nvPr/>
            </p:nvSpPr>
            <p:spPr bwMode="auto">
              <a:xfrm>
                <a:off x="5445" y="576"/>
                <a:ext cx="27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0" name="Rectangle 7"/>
              <p:cNvSpPr>
                <a:spLocks noChangeArrowheads="1"/>
              </p:cNvSpPr>
              <p:nvPr/>
            </p:nvSpPr>
            <p:spPr bwMode="auto">
              <a:xfrm>
                <a:off x="5358" y="576"/>
                <a:ext cx="55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5074" y="576"/>
              <a:ext cx="242" cy="189"/>
              <a:chOff x="5074" y="576"/>
              <a:chExt cx="242" cy="189"/>
            </a:xfrm>
          </p:grpSpPr>
          <p:sp>
            <p:nvSpPr>
              <p:cNvPr id="17" name="Rectangle 9"/>
              <p:cNvSpPr>
                <a:spLocks noChangeArrowheads="1"/>
              </p:cNvSpPr>
              <p:nvPr/>
            </p:nvSpPr>
            <p:spPr bwMode="auto">
              <a:xfrm>
                <a:off x="5230" y="576"/>
                <a:ext cx="86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8" name="Rectangle 10"/>
              <p:cNvSpPr>
                <a:spLocks noChangeArrowheads="1"/>
              </p:cNvSpPr>
              <p:nvPr/>
            </p:nvSpPr>
            <p:spPr bwMode="auto">
              <a:xfrm>
                <a:off x="5074" y="576"/>
                <a:ext cx="115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4681" y="576"/>
              <a:ext cx="354" cy="189"/>
              <a:chOff x="4681" y="576"/>
              <a:chExt cx="354" cy="189"/>
            </a:xfrm>
          </p:grpSpPr>
          <p:sp>
            <p:nvSpPr>
              <p:cNvPr id="15" name="Rectangle 12"/>
              <p:cNvSpPr>
                <a:spLocks noChangeArrowheads="1"/>
              </p:cNvSpPr>
              <p:nvPr/>
            </p:nvSpPr>
            <p:spPr bwMode="auto">
              <a:xfrm>
                <a:off x="4893" y="576"/>
                <a:ext cx="142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6" name="Rectangle 13"/>
              <p:cNvSpPr>
                <a:spLocks noChangeArrowheads="1"/>
              </p:cNvSpPr>
              <p:nvPr/>
            </p:nvSpPr>
            <p:spPr bwMode="auto">
              <a:xfrm>
                <a:off x="4681" y="576"/>
                <a:ext cx="172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3549" y="576"/>
              <a:ext cx="1091" cy="189"/>
              <a:chOff x="3549" y="576"/>
              <a:chExt cx="1091" cy="189"/>
            </a:xfrm>
          </p:grpSpPr>
          <p:sp>
            <p:nvSpPr>
              <p:cNvPr id="11" name="Rectangle 15"/>
              <p:cNvSpPr>
                <a:spLocks noChangeArrowheads="1"/>
              </p:cNvSpPr>
              <p:nvPr/>
            </p:nvSpPr>
            <p:spPr bwMode="auto">
              <a:xfrm>
                <a:off x="3893" y="576"/>
                <a:ext cx="229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" name="Rectangle 16"/>
              <p:cNvSpPr>
                <a:spLocks noChangeArrowheads="1"/>
              </p:cNvSpPr>
              <p:nvPr/>
            </p:nvSpPr>
            <p:spPr bwMode="auto">
              <a:xfrm>
                <a:off x="4440" y="576"/>
                <a:ext cx="200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" name="Rectangle 17"/>
              <p:cNvSpPr>
                <a:spLocks noChangeArrowheads="1"/>
              </p:cNvSpPr>
              <p:nvPr/>
            </p:nvSpPr>
            <p:spPr bwMode="auto">
              <a:xfrm>
                <a:off x="4173" y="576"/>
                <a:ext cx="229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" name="Rectangle 18"/>
              <p:cNvSpPr>
                <a:spLocks noChangeArrowheads="1"/>
              </p:cNvSpPr>
              <p:nvPr/>
            </p:nvSpPr>
            <p:spPr bwMode="auto">
              <a:xfrm>
                <a:off x="3549" y="576"/>
                <a:ext cx="288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7" name="Group 19"/>
            <p:cNvGrpSpPr>
              <a:grpSpLocks/>
            </p:cNvGrpSpPr>
            <p:nvPr/>
          </p:nvGrpSpPr>
          <p:grpSpPr bwMode="auto">
            <a:xfrm>
              <a:off x="633" y="576"/>
              <a:ext cx="2880" cy="189"/>
              <a:chOff x="633" y="576"/>
              <a:chExt cx="2880" cy="189"/>
            </a:xfrm>
          </p:grpSpPr>
          <p:sp>
            <p:nvSpPr>
              <p:cNvPr id="9" name="Rectangle 20"/>
              <p:cNvSpPr>
                <a:spLocks noChangeArrowheads="1"/>
              </p:cNvSpPr>
              <p:nvPr/>
            </p:nvSpPr>
            <p:spPr bwMode="auto">
              <a:xfrm>
                <a:off x="3196" y="576"/>
                <a:ext cx="317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/>
            </p:nvSpPr>
            <p:spPr bwMode="auto">
              <a:xfrm>
                <a:off x="633" y="576"/>
                <a:ext cx="2525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20522" y="265114"/>
            <a:ext cx="678691" cy="644525"/>
            <a:chOff x="3241" y="3239"/>
            <a:chExt cx="574" cy="564"/>
          </a:xfrm>
        </p:grpSpPr>
        <p:sp>
          <p:nvSpPr>
            <p:cNvPr id="22" name="Oval 23"/>
            <p:cNvSpPr>
              <a:spLocks noChangeArrowheads="1"/>
            </p:cNvSpPr>
            <p:nvPr/>
          </p:nvSpPr>
          <p:spPr bwMode="auto">
            <a:xfrm>
              <a:off x="3246" y="3240"/>
              <a:ext cx="563" cy="55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pic>
          <p:nvPicPr>
            <p:cNvPr id="23" name="Picture 24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EFEFC"/>
                </a:clrFrom>
                <a:clrTo>
                  <a:srgbClr val="FEFEFC">
                    <a:alpha val="0"/>
                  </a:srgbClr>
                </a:clrTo>
              </a:clrChange>
            </a:blip>
            <a:srcRect l="4706" t="4706" r="4706" b="4517"/>
            <a:stretch>
              <a:fillRect/>
            </a:stretch>
          </p:blipFill>
          <p:spPr bwMode="auto">
            <a:xfrm>
              <a:off x="3241" y="3239"/>
              <a:ext cx="574" cy="5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4" name="Picture 25"/>
          <p:cNvPicPr>
            <a:picLocks noChangeAspect="1" noChangeArrowheads="1"/>
          </p:cNvPicPr>
          <p:nvPr/>
        </p:nvPicPr>
        <p:blipFill>
          <a:blip r:embed="rId3" cstate="print"/>
          <a:srcRect t="6621" b="20035"/>
          <a:stretch>
            <a:fillRect/>
          </a:stretch>
        </p:blipFill>
        <p:spPr bwMode="auto">
          <a:xfrm>
            <a:off x="590740" y="223839"/>
            <a:ext cx="892705" cy="75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33894" y="1397000"/>
            <a:ext cx="6399920" cy="1422400"/>
          </a:xfrm>
        </p:spPr>
        <p:txBody>
          <a:bodyPr lIns="92075" tIns="46038" rIns="92075" bIns="46038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4082882" y="6581002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35FAA78-E197-4364-BBD4-8C297A96F266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9C11-7B48-4A48-8466-E9F6CFBE1DCE}" type="datetimeFigureOut">
              <a:rPr lang="en-US" smtClean="0"/>
              <a:pPr/>
              <a:t>6/7/2012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2972-D8B1-4884-B62C-5FCD171692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9C11-7B48-4A48-8466-E9F6CFBE1DCE}" type="datetimeFigureOut">
              <a:rPr lang="en-US" smtClean="0"/>
              <a:pPr/>
              <a:t>6/7/2012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2972-D8B1-4884-B62C-5FCD171692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9C11-7B48-4A48-8466-E9F6CFBE1DCE}" type="datetimeFigureOut">
              <a:rPr lang="en-US" smtClean="0"/>
              <a:pPr/>
              <a:t>6/7/2012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2972-D8B1-4884-B62C-5FCD171692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9C11-7B48-4A48-8466-E9F6CFBE1DCE}" type="datetimeFigureOut">
              <a:rPr lang="en-US" smtClean="0"/>
              <a:pPr/>
              <a:t>6/7/2012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2972-D8B1-4884-B62C-5FCD171692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9C11-7B48-4A48-8466-E9F6CFBE1DCE}" type="datetimeFigureOut">
              <a:rPr lang="en-US" smtClean="0"/>
              <a:pPr/>
              <a:t>6/7/2012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2972-D8B1-4884-B62C-5FCD171692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9C11-7B48-4A48-8466-E9F6CFBE1DCE}" type="datetimeFigureOut">
              <a:rPr lang="en-US" smtClean="0"/>
              <a:pPr/>
              <a:t>6/7/2012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2972-D8B1-4884-B62C-5FCD171692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9C11-7B48-4A48-8466-E9F6CFBE1DCE}" type="datetimeFigureOut">
              <a:rPr lang="en-US" smtClean="0"/>
              <a:pPr/>
              <a:t>6/7/2012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2972-D8B1-4884-B62C-5FCD171692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i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6" descr="Army%20logo%20black%20R"/>
          <p:cNvPicPr>
            <a:picLocks noChangeAspect="1" noChangeArrowheads="1"/>
          </p:cNvPicPr>
          <p:nvPr userDrawn="1"/>
        </p:nvPicPr>
        <p:blipFill>
          <a:blip r:embed="rId2" cstate="print">
            <a:lum bright="90000" contrast="-80000"/>
          </a:blip>
          <a:srcRect/>
          <a:stretch>
            <a:fillRect/>
          </a:stretch>
        </p:blipFill>
        <p:spPr bwMode="auto">
          <a:xfrm>
            <a:off x="2517775" y="1231900"/>
            <a:ext cx="4105275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7200" y="65088"/>
            <a:ext cx="996950" cy="102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5" descr="DOA Seal_100"/>
          <p:cNvPicPr>
            <a:picLocks noChangeAspect="1" noChangeArrowheads="1"/>
          </p:cNvPicPr>
          <p:nvPr userDrawn="1"/>
        </p:nvPicPr>
        <p:blipFill>
          <a:blip r:embed="rId4" cstate="print">
            <a:lum bright="-6000" contrast="18000"/>
          </a:blip>
          <a:srcRect/>
          <a:stretch>
            <a:fillRect/>
          </a:stretch>
        </p:blipFill>
        <p:spPr bwMode="auto">
          <a:xfrm>
            <a:off x="88900" y="80963"/>
            <a:ext cx="97790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8"/>
          <p:cNvSpPr>
            <a:spLocks noChangeShapeType="1"/>
          </p:cNvSpPr>
          <p:nvPr userDrawn="1"/>
        </p:nvSpPr>
        <p:spPr bwMode="auto">
          <a:xfrm>
            <a:off x="990600" y="1143000"/>
            <a:ext cx="7138988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 lIns="91429" tIns="45715" rIns="91429" bIns="45715"/>
          <a:lstStyle/>
          <a:p>
            <a:pPr algn="ctr" eaLnBrk="0" hangingPunct="0">
              <a:defRPr/>
            </a:pPr>
            <a:endParaRPr lang="en-US" i="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 userDrawn="1"/>
        </p:nvPicPr>
        <p:blipFill>
          <a:blip r:embed="rId5" cstate="print"/>
          <a:srcRect t="6621" b="20035"/>
          <a:stretch>
            <a:fillRect/>
          </a:stretch>
        </p:blipFill>
        <p:spPr bwMode="auto">
          <a:xfrm>
            <a:off x="7010400" y="152400"/>
            <a:ext cx="111918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31"/>
          <p:cNvSpPr txBox="1"/>
          <p:nvPr userDrawn="1"/>
        </p:nvSpPr>
        <p:spPr>
          <a:xfrm>
            <a:off x="7848600" y="6477000"/>
            <a:ext cx="762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hangingPunct="0">
              <a:defRPr/>
            </a:pPr>
            <a:fld id="{FBAE2ACB-4D56-4877-BFC6-D2ECCEFF4D6F}" type="slidenum">
              <a:rPr lang="en-US" sz="1200" i="0">
                <a:solidFill>
                  <a:schemeClr val="tx1"/>
                </a:solidFill>
              </a:rPr>
              <a:pPr algn="ctr" eaLnBrk="0" hangingPunct="0">
                <a:defRPr/>
              </a:pPr>
              <a:t>‹#›</a:t>
            </a:fld>
            <a:endParaRPr lang="en-US" sz="1200" i="0" dirty="0">
              <a:solidFill>
                <a:schemeClr val="tx1"/>
              </a:solidFill>
            </a:endParaRPr>
          </a:p>
        </p:txBody>
      </p:sp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6019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038" tIns="0" rIns="46038" bIns="0" numCol="1" anchor="b" anchorCtr="0" compatLnSpc="1">
            <a:prstTxWarp prst="textNoShape">
              <a:avLst/>
            </a:prstTxWarp>
          </a:bodyPr>
          <a:lstStyle>
            <a:lvl1pPr>
              <a:defRPr sz="2800"/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6400800"/>
            <a:ext cx="1905000" cy="457200"/>
          </a:xfrm>
          <a:prstGeom prst="rect">
            <a:avLst/>
          </a:prstGeom>
        </p:spPr>
        <p:txBody>
          <a:bodyPr/>
          <a:lstStyle>
            <a:lvl1pPr algn="ctr" eaLnBrk="0" hangingPunct="0">
              <a:defRPr sz="120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DB2EF96-B126-490A-AB5C-80F53D348054}" type="datetime1">
              <a:rPr lang="en-US"/>
              <a:pPr>
                <a:defRPr/>
              </a:pPr>
              <a:t>6/7/2012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400800"/>
            <a:ext cx="38862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20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/>
              <a:t>America's Army: The Strength of the Nation – Army Strong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i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7300"/>
            <a:ext cx="4038600" cy="4360863"/>
          </a:xfrm>
        </p:spPr>
        <p:txBody>
          <a:bodyPr/>
          <a:lstStyle>
            <a:lvl1pPr>
              <a:defRPr sz="2800" i="1">
                <a:solidFill>
                  <a:schemeClr val="tx1"/>
                </a:solidFill>
              </a:defRPr>
            </a:lvl1pPr>
            <a:lvl2pPr>
              <a:defRPr sz="2400" i="1">
                <a:solidFill>
                  <a:schemeClr val="tx1"/>
                </a:solidFill>
              </a:defRPr>
            </a:lvl2pPr>
            <a:lvl3pPr>
              <a:defRPr sz="2000" i="1">
                <a:solidFill>
                  <a:schemeClr val="tx1"/>
                </a:solidFill>
              </a:defRPr>
            </a:lvl3pPr>
            <a:lvl4pPr>
              <a:defRPr sz="1800" i="1">
                <a:solidFill>
                  <a:schemeClr val="tx1"/>
                </a:solidFill>
              </a:defRPr>
            </a:lvl4pPr>
            <a:lvl5pPr>
              <a:defRPr sz="1800" i="1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7300"/>
            <a:ext cx="4038600" cy="4360863"/>
          </a:xfrm>
        </p:spPr>
        <p:txBody>
          <a:bodyPr/>
          <a:lstStyle>
            <a:lvl1pPr>
              <a:defRPr sz="2800" i="1">
                <a:solidFill>
                  <a:schemeClr val="tx1"/>
                </a:solidFill>
              </a:defRPr>
            </a:lvl1pPr>
            <a:lvl2pPr>
              <a:defRPr sz="2400" i="1">
                <a:solidFill>
                  <a:schemeClr val="tx1"/>
                </a:solidFill>
              </a:defRPr>
            </a:lvl2pPr>
            <a:lvl3pPr>
              <a:defRPr sz="2000" i="1">
                <a:solidFill>
                  <a:schemeClr val="tx1"/>
                </a:solidFill>
              </a:defRPr>
            </a:lvl3pPr>
            <a:lvl4pPr>
              <a:defRPr sz="1800" i="1">
                <a:solidFill>
                  <a:schemeClr val="tx1"/>
                </a:solidFill>
              </a:defRPr>
            </a:lvl4pPr>
            <a:lvl5pPr>
              <a:defRPr sz="1800" i="1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i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i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63713" y="612776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i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1625"/>
            <a:ext cx="2057400" cy="5316538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1625"/>
            <a:ext cx="6019800" cy="5316538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020" y="2130426"/>
            <a:ext cx="777196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040" y="3886200"/>
            <a:ext cx="639992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7449710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9987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864" y="958851"/>
            <a:ext cx="9138137" cy="141287"/>
            <a:chOff x="633" y="576"/>
            <a:chExt cx="4839" cy="189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5358" y="576"/>
              <a:ext cx="114" cy="189"/>
              <a:chOff x="5358" y="576"/>
              <a:chExt cx="114" cy="189"/>
            </a:xfrm>
          </p:grpSpPr>
          <p:sp>
            <p:nvSpPr>
              <p:cNvPr id="19" name="Rectangle 6"/>
              <p:cNvSpPr>
                <a:spLocks noChangeArrowheads="1"/>
              </p:cNvSpPr>
              <p:nvPr/>
            </p:nvSpPr>
            <p:spPr bwMode="auto">
              <a:xfrm>
                <a:off x="5445" y="576"/>
                <a:ext cx="27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0" name="Rectangle 7"/>
              <p:cNvSpPr>
                <a:spLocks noChangeArrowheads="1"/>
              </p:cNvSpPr>
              <p:nvPr/>
            </p:nvSpPr>
            <p:spPr bwMode="auto">
              <a:xfrm>
                <a:off x="5358" y="576"/>
                <a:ext cx="55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5074" y="576"/>
              <a:ext cx="242" cy="189"/>
              <a:chOff x="5074" y="576"/>
              <a:chExt cx="242" cy="189"/>
            </a:xfrm>
          </p:grpSpPr>
          <p:sp>
            <p:nvSpPr>
              <p:cNvPr id="17" name="Rectangle 9"/>
              <p:cNvSpPr>
                <a:spLocks noChangeArrowheads="1"/>
              </p:cNvSpPr>
              <p:nvPr/>
            </p:nvSpPr>
            <p:spPr bwMode="auto">
              <a:xfrm>
                <a:off x="5230" y="576"/>
                <a:ext cx="86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8" name="Rectangle 10"/>
              <p:cNvSpPr>
                <a:spLocks noChangeArrowheads="1"/>
              </p:cNvSpPr>
              <p:nvPr/>
            </p:nvSpPr>
            <p:spPr bwMode="auto">
              <a:xfrm>
                <a:off x="5074" y="576"/>
                <a:ext cx="115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4681" y="576"/>
              <a:ext cx="354" cy="189"/>
              <a:chOff x="4681" y="576"/>
              <a:chExt cx="354" cy="189"/>
            </a:xfrm>
          </p:grpSpPr>
          <p:sp>
            <p:nvSpPr>
              <p:cNvPr id="15" name="Rectangle 12"/>
              <p:cNvSpPr>
                <a:spLocks noChangeArrowheads="1"/>
              </p:cNvSpPr>
              <p:nvPr/>
            </p:nvSpPr>
            <p:spPr bwMode="auto">
              <a:xfrm>
                <a:off x="4893" y="576"/>
                <a:ext cx="142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6" name="Rectangle 13"/>
              <p:cNvSpPr>
                <a:spLocks noChangeArrowheads="1"/>
              </p:cNvSpPr>
              <p:nvPr/>
            </p:nvSpPr>
            <p:spPr bwMode="auto">
              <a:xfrm>
                <a:off x="4681" y="576"/>
                <a:ext cx="172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3549" y="576"/>
              <a:ext cx="1091" cy="189"/>
              <a:chOff x="3549" y="576"/>
              <a:chExt cx="1091" cy="189"/>
            </a:xfrm>
          </p:grpSpPr>
          <p:sp>
            <p:nvSpPr>
              <p:cNvPr id="11" name="Rectangle 15"/>
              <p:cNvSpPr>
                <a:spLocks noChangeArrowheads="1"/>
              </p:cNvSpPr>
              <p:nvPr/>
            </p:nvSpPr>
            <p:spPr bwMode="auto">
              <a:xfrm>
                <a:off x="3893" y="576"/>
                <a:ext cx="229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" name="Rectangle 16"/>
              <p:cNvSpPr>
                <a:spLocks noChangeArrowheads="1"/>
              </p:cNvSpPr>
              <p:nvPr/>
            </p:nvSpPr>
            <p:spPr bwMode="auto">
              <a:xfrm>
                <a:off x="4440" y="576"/>
                <a:ext cx="200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" name="Rectangle 17"/>
              <p:cNvSpPr>
                <a:spLocks noChangeArrowheads="1"/>
              </p:cNvSpPr>
              <p:nvPr/>
            </p:nvSpPr>
            <p:spPr bwMode="auto">
              <a:xfrm>
                <a:off x="4173" y="576"/>
                <a:ext cx="229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" name="Rectangle 18"/>
              <p:cNvSpPr>
                <a:spLocks noChangeArrowheads="1"/>
              </p:cNvSpPr>
              <p:nvPr/>
            </p:nvSpPr>
            <p:spPr bwMode="auto">
              <a:xfrm>
                <a:off x="3549" y="576"/>
                <a:ext cx="288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7" name="Group 19"/>
            <p:cNvGrpSpPr>
              <a:grpSpLocks/>
            </p:cNvGrpSpPr>
            <p:nvPr/>
          </p:nvGrpSpPr>
          <p:grpSpPr bwMode="auto">
            <a:xfrm>
              <a:off x="633" y="576"/>
              <a:ext cx="2880" cy="189"/>
              <a:chOff x="633" y="576"/>
              <a:chExt cx="2880" cy="189"/>
            </a:xfrm>
          </p:grpSpPr>
          <p:sp>
            <p:nvSpPr>
              <p:cNvPr id="9" name="Rectangle 20"/>
              <p:cNvSpPr>
                <a:spLocks noChangeArrowheads="1"/>
              </p:cNvSpPr>
              <p:nvPr/>
            </p:nvSpPr>
            <p:spPr bwMode="auto">
              <a:xfrm>
                <a:off x="3196" y="576"/>
                <a:ext cx="317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/>
            </p:nvSpPr>
            <p:spPr bwMode="auto">
              <a:xfrm>
                <a:off x="633" y="576"/>
                <a:ext cx="2525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20522" y="265114"/>
            <a:ext cx="678691" cy="644525"/>
            <a:chOff x="3241" y="3239"/>
            <a:chExt cx="574" cy="564"/>
          </a:xfrm>
        </p:grpSpPr>
        <p:sp>
          <p:nvSpPr>
            <p:cNvPr id="22" name="Oval 23"/>
            <p:cNvSpPr>
              <a:spLocks noChangeArrowheads="1"/>
            </p:cNvSpPr>
            <p:nvPr/>
          </p:nvSpPr>
          <p:spPr bwMode="auto">
            <a:xfrm>
              <a:off x="3246" y="3240"/>
              <a:ext cx="563" cy="55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pic>
          <p:nvPicPr>
            <p:cNvPr id="23" name="Picture 24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EFEFC"/>
                </a:clrFrom>
                <a:clrTo>
                  <a:srgbClr val="FEFEFC">
                    <a:alpha val="0"/>
                  </a:srgbClr>
                </a:clrTo>
              </a:clrChange>
            </a:blip>
            <a:srcRect l="4706" t="4706" r="4706" b="4517"/>
            <a:stretch>
              <a:fillRect/>
            </a:stretch>
          </p:blipFill>
          <p:spPr bwMode="auto">
            <a:xfrm>
              <a:off x="3241" y="3239"/>
              <a:ext cx="574" cy="5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4" name="Picture 25"/>
          <p:cNvPicPr>
            <a:picLocks noChangeAspect="1" noChangeArrowheads="1"/>
          </p:cNvPicPr>
          <p:nvPr/>
        </p:nvPicPr>
        <p:blipFill>
          <a:blip r:embed="rId3" cstate="print"/>
          <a:srcRect t="6621" b="20035"/>
          <a:stretch>
            <a:fillRect/>
          </a:stretch>
        </p:blipFill>
        <p:spPr bwMode="auto">
          <a:xfrm>
            <a:off x="590740" y="223839"/>
            <a:ext cx="892705" cy="75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33894" y="1397000"/>
            <a:ext cx="6399920" cy="1422400"/>
          </a:xfrm>
        </p:spPr>
        <p:txBody>
          <a:bodyPr lIns="92075" tIns="46038" rIns="92075" bIns="46038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4082882" y="6581002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35FAA78-E197-4364-BBD4-8C297A96F266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667" y="4406901"/>
            <a:ext cx="777196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667" y="2906713"/>
            <a:ext cx="777196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61300201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552" y="1079501"/>
            <a:ext cx="4044293" cy="4930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3566" y="1079501"/>
            <a:ext cx="4045758" cy="4930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02178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47" y="274638"/>
            <a:ext cx="82293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347" y="1535113"/>
            <a:ext cx="403989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47" y="2174875"/>
            <a:ext cx="403989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94" y="1535113"/>
            <a:ext cx="404136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94" y="2174875"/>
            <a:ext cx="40413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9825416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1454041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27586952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47" y="273050"/>
            <a:ext cx="300793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19" y="273051"/>
            <a:ext cx="511143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47" y="1435101"/>
            <a:ext cx="300793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33961325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741" y="4800600"/>
            <a:ext cx="5485227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741" y="612775"/>
            <a:ext cx="5485227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741" y="5367338"/>
            <a:ext cx="5485227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80626139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1811724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2148" y="195263"/>
            <a:ext cx="2148943" cy="58150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5320" y="195263"/>
            <a:ext cx="6306106" cy="58150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6517191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320" y="195263"/>
            <a:ext cx="8595770" cy="641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48552" y="1079501"/>
            <a:ext cx="4044293" cy="4930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3566" y="1079501"/>
            <a:ext cx="4045758" cy="4930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36062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6019800" cy="563563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320" y="195263"/>
            <a:ext cx="8595770" cy="641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48552" y="1079501"/>
            <a:ext cx="8230773" cy="493077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="" xmlns:p14="http://schemas.microsoft.com/office/powerpoint/2010/main" val="426224781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457201"/>
            <a:ext cx="7391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0A3240DA-28AE-4430-BA85-F37B615E45E2}" type="slidenum">
              <a:rPr lang="en-US"/>
              <a:pPr>
                <a:defRPr/>
              </a:pPr>
              <a:t>‹#›</a:t>
            </a:fld>
            <a:r>
              <a:rPr lang="en-US" dirty="0"/>
              <a:t> of #</a:t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D167F9FF-7254-4325-8E83-273C6614334C}" type="slidenum">
              <a:rPr lang="en-US"/>
              <a:pPr>
                <a:defRPr/>
              </a:pPr>
              <a:t>‹#›</a:t>
            </a:fld>
            <a:r>
              <a:rPr lang="en-US" dirty="0"/>
              <a:t> of #</a:t>
            </a: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360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360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BBE9CB7F-57BA-4CD3-B50B-E576FC54A5BE}" type="slidenum">
              <a:rPr lang="en-US"/>
              <a:pPr>
                <a:defRPr/>
              </a:pPr>
              <a:t>‹#›</a:t>
            </a:fld>
            <a:r>
              <a:rPr lang="en-US" dirty="0"/>
              <a:t> of #</a:t>
            </a: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457200"/>
            <a:ext cx="73914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8756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478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8756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4CA20FE3-7566-459B-A32C-DD273B401327}" type="slidenum">
              <a:rPr lang="en-US"/>
              <a:pPr>
                <a:defRPr/>
              </a:pPr>
              <a:t>‹#›</a:t>
            </a:fld>
            <a:r>
              <a:rPr lang="en-US" dirty="0"/>
              <a:t> of #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A6A6C4C2-FD1F-43A1-B9C4-FE7AD555ED0A}" type="slidenum">
              <a:rPr lang="en-US"/>
              <a:pPr>
                <a:defRPr/>
              </a:pPr>
              <a:t>‹#›</a:t>
            </a:fld>
            <a:r>
              <a:rPr lang="en-US" dirty="0"/>
              <a:t> of #</a:t>
            </a: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01C6D8B8-56F6-4FDE-856F-78D9A7BB30FA}" type="slidenum">
              <a:rPr lang="en-US"/>
              <a:pPr>
                <a:defRPr/>
              </a:pPr>
              <a:t>‹#›</a:t>
            </a:fld>
            <a:r>
              <a:rPr lang="en-US" dirty="0"/>
              <a:t> of #</a:t>
            </a: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EC-Powerpoint-2012 Title Slide-v10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3800" y="6629400"/>
            <a:ext cx="1498600" cy="2286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D167F9FF-7254-4325-8E83-273C6614334C}" type="slidenum">
              <a:rPr lang="en-US"/>
              <a:pPr>
                <a:defRPr/>
              </a:pPr>
              <a:t>‹#›</a:t>
            </a:fld>
            <a:r>
              <a:rPr lang="en-US" dirty="0"/>
              <a:t> of #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667000" y="4953000"/>
            <a:ext cx="6172200" cy="762000"/>
          </a:xfrm>
        </p:spPr>
        <p:txBody>
          <a:bodyPr/>
          <a:lstStyle>
            <a:lvl1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b="1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Presentation Title </a:t>
            </a:r>
          </a:p>
          <a:p>
            <a:pPr lvl="0"/>
            <a:r>
              <a:rPr lang="en-US" dirty="0" smtClean="0"/>
              <a:t>32-pt Arial Bold, Centered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2667000" y="6096000"/>
            <a:ext cx="6172200" cy="685800"/>
          </a:xfrm>
        </p:spPr>
        <p:txBody>
          <a:bodyPr/>
          <a:lstStyle>
            <a:lvl1pPr algn="ctr">
              <a:defRPr sz="2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Presenter Name 20-point Arial Bold, Centered</a:t>
            </a:r>
            <a:endParaRPr lang="en-US" dirty="0"/>
          </a:p>
        </p:txBody>
      </p:sp>
      <p:pic>
        <p:nvPicPr>
          <p:cNvPr id="6" name="Picture 9" descr="taglineblu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013" y="6192838"/>
            <a:ext cx="14239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0" descr="Army logo_black low res.jpg"/>
          <p:cNvPicPr>
            <a:picLocks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813" y="6172200"/>
            <a:ext cx="29510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6019800" cy="563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5" Type="http://schemas.openxmlformats.org/officeDocument/2006/relationships/image" Target="../media/image9.png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image" Target="../media/image8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5" Type="http://schemas.openxmlformats.org/officeDocument/2006/relationships/image" Target="../media/image10.jpeg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image" Target="../media/image13.jpeg"/><Relationship Id="rId5" Type="http://schemas.openxmlformats.org/officeDocument/2006/relationships/slideLayout" Target="../slideLayouts/slideLayout75.xml"/><Relationship Id="rId10" Type="http://schemas.openxmlformats.org/officeDocument/2006/relationships/image" Target="../media/image12.jpeg"/><Relationship Id="rId4" Type="http://schemas.openxmlformats.org/officeDocument/2006/relationships/slideLayout" Target="../slideLayouts/slideLayout74.xml"/><Relationship Id="rId9" Type="http://schemas.openxmlformats.org/officeDocument/2006/relationships/image" Target="../media/image1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9" name="Text Box 3"/>
          <p:cNvSpPr txBox="1">
            <a:spLocks noChangeArrowheads="1"/>
          </p:cNvSpPr>
          <p:nvPr/>
        </p:nvSpPr>
        <p:spPr bwMode="auto">
          <a:xfrm>
            <a:off x="-76200" y="6629400"/>
            <a:ext cx="496888" cy="274638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200" b="0" i="0" dirty="0">
                <a:solidFill>
                  <a:schemeClr val="bg2"/>
                </a:solidFill>
              </a:rPr>
              <a:t> </a:t>
            </a:r>
            <a:fld id="{2C82EA4A-8297-4D0F-9C60-2B1E4FB14778}" type="slidenum">
              <a:rPr lang="en-US" sz="1200" b="0" i="0">
                <a:solidFill>
                  <a:schemeClr val="bg2"/>
                </a:solidFill>
              </a:rPr>
              <a:pPr algn="ctr" eaLnBrk="0" hangingPunct="0">
                <a:defRPr/>
              </a:pPr>
              <a:t>‹#›</a:t>
            </a:fld>
            <a:endParaRPr lang="en-US" sz="1200" b="0" i="0" dirty="0">
              <a:solidFill>
                <a:schemeClr val="bg2"/>
              </a:solidFill>
            </a:endParaRPr>
          </a:p>
        </p:txBody>
      </p:sp>
      <p:sp useBgFill="1">
        <p:nvSpPr>
          <p:cNvPr id="254980" name="Rectangle 4"/>
          <p:cNvSpPr>
            <a:spLocks noChangeArrowheads="1"/>
          </p:cNvSpPr>
          <p:nvPr/>
        </p:nvSpPr>
        <p:spPr bwMode="auto">
          <a:xfrm>
            <a:off x="7518400" y="6675438"/>
            <a:ext cx="1625600" cy="18256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defRPr/>
            </a:pPr>
            <a:r>
              <a:rPr lang="en-US" sz="1200" i="0" dirty="0">
                <a:solidFill>
                  <a:schemeClr val="hlink"/>
                </a:solidFill>
              </a:rPr>
              <a:t>UNCLASSIFIED</a:t>
            </a:r>
          </a:p>
        </p:txBody>
      </p:sp>
      <p:sp>
        <p:nvSpPr>
          <p:cNvPr id="1028" name="Rectangle 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031" name="Picture 12"/>
          <p:cNvPicPr>
            <a:picLocks noChangeAspect="1" noChangeArrowheads="1"/>
          </p:cNvPicPr>
          <p:nvPr/>
        </p:nvPicPr>
        <p:blipFill>
          <a:blip r:embed="rId26" cstate="print"/>
          <a:srcRect t="6621" b="20035"/>
          <a:stretch>
            <a:fillRect/>
          </a:stretch>
        </p:blipFill>
        <p:spPr bwMode="auto">
          <a:xfrm>
            <a:off x="990600" y="152400"/>
            <a:ext cx="111918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152400" y="152400"/>
            <a:ext cx="914400" cy="914400"/>
            <a:chOff x="3241" y="3239"/>
            <a:chExt cx="574" cy="564"/>
          </a:xfrm>
        </p:grpSpPr>
        <p:sp>
          <p:nvSpPr>
            <p:cNvPr id="9" name="Oval 23"/>
            <p:cNvSpPr>
              <a:spLocks noChangeArrowheads="1"/>
            </p:cNvSpPr>
            <p:nvPr/>
          </p:nvSpPr>
          <p:spPr bwMode="auto">
            <a:xfrm>
              <a:off x="3246" y="3240"/>
              <a:ext cx="563" cy="55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pic>
          <p:nvPicPr>
            <p:cNvPr id="10" name="Picture 24"/>
            <p:cNvPicPr>
              <a:picLocks noChangeAspect="1" noChangeArrowheads="1"/>
            </p:cNvPicPr>
            <p:nvPr/>
          </p:nvPicPr>
          <p:blipFill>
            <a:blip r:embed="rId27" cstate="print">
              <a:clrChange>
                <a:clrFrom>
                  <a:srgbClr val="FEFEFC"/>
                </a:clrFrom>
                <a:clrTo>
                  <a:srgbClr val="FEFEFC">
                    <a:alpha val="0"/>
                  </a:srgbClr>
                </a:clrTo>
              </a:clrChange>
            </a:blip>
            <a:srcRect l="4706" t="4706" r="4706" b="4517"/>
            <a:stretch>
              <a:fillRect/>
            </a:stretch>
          </p:blipFill>
          <p:spPr bwMode="auto">
            <a:xfrm>
              <a:off x="3241" y="3239"/>
              <a:ext cx="574" cy="5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1" name="Group 4"/>
          <p:cNvGrpSpPr>
            <a:grpSpLocks/>
          </p:cNvGrpSpPr>
          <p:nvPr/>
        </p:nvGrpSpPr>
        <p:grpSpPr bwMode="auto">
          <a:xfrm>
            <a:off x="5863" y="1066800"/>
            <a:ext cx="9138137" cy="141287"/>
            <a:chOff x="633" y="576"/>
            <a:chExt cx="4839" cy="189"/>
          </a:xfrm>
        </p:grpSpPr>
        <p:grpSp>
          <p:nvGrpSpPr>
            <p:cNvPr id="12" name="Group 5"/>
            <p:cNvGrpSpPr>
              <a:grpSpLocks/>
            </p:cNvGrpSpPr>
            <p:nvPr/>
          </p:nvGrpSpPr>
          <p:grpSpPr bwMode="auto">
            <a:xfrm>
              <a:off x="5358" y="576"/>
              <a:ext cx="114" cy="189"/>
              <a:chOff x="5358" y="576"/>
              <a:chExt cx="114" cy="189"/>
            </a:xfrm>
          </p:grpSpPr>
          <p:sp>
            <p:nvSpPr>
              <p:cNvPr id="27" name="Rectangle 6"/>
              <p:cNvSpPr>
                <a:spLocks noChangeArrowheads="1"/>
              </p:cNvSpPr>
              <p:nvPr/>
            </p:nvSpPr>
            <p:spPr bwMode="auto">
              <a:xfrm>
                <a:off x="5445" y="576"/>
                <a:ext cx="27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" name="Rectangle 7"/>
              <p:cNvSpPr>
                <a:spLocks noChangeArrowheads="1"/>
              </p:cNvSpPr>
              <p:nvPr/>
            </p:nvSpPr>
            <p:spPr bwMode="auto">
              <a:xfrm>
                <a:off x="5358" y="576"/>
                <a:ext cx="55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3" name="Group 8"/>
            <p:cNvGrpSpPr>
              <a:grpSpLocks/>
            </p:cNvGrpSpPr>
            <p:nvPr/>
          </p:nvGrpSpPr>
          <p:grpSpPr bwMode="auto">
            <a:xfrm>
              <a:off x="5074" y="576"/>
              <a:ext cx="242" cy="189"/>
              <a:chOff x="5074" y="576"/>
              <a:chExt cx="242" cy="189"/>
            </a:xfrm>
          </p:grpSpPr>
          <p:sp>
            <p:nvSpPr>
              <p:cNvPr id="25" name="Rectangle 9"/>
              <p:cNvSpPr>
                <a:spLocks noChangeArrowheads="1"/>
              </p:cNvSpPr>
              <p:nvPr/>
            </p:nvSpPr>
            <p:spPr bwMode="auto">
              <a:xfrm>
                <a:off x="5230" y="576"/>
                <a:ext cx="86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" name="Rectangle 10"/>
              <p:cNvSpPr>
                <a:spLocks noChangeArrowheads="1"/>
              </p:cNvSpPr>
              <p:nvPr/>
            </p:nvSpPr>
            <p:spPr bwMode="auto">
              <a:xfrm>
                <a:off x="5074" y="576"/>
                <a:ext cx="115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4" name="Group 11"/>
            <p:cNvGrpSpPr>
              <a:grpSpLocks/>
            </p:cNvGrpSpPr>
            <p:nvPr/>
          </p:nvGrpSpPr>
          <p:grpSpPr bwMode="auto">
            <a:xfrm>
              <a:off x="4681" y="576"/>
              <a:ext cx="354" cy="189"/>
              <a:chOff x="4681" y="576"/>
              <a:chExt cx="354" cy="189"/>
            </a:xfrm>
          </p:grpSpPr>
          <p:sp>
            <p:nvSpPr>
              <p:cNvPr id="23" name="Rectangle 12"/>
              <p:cNvSpPr>
                <a:spLocks noChangeArrowheads="1"/>
              </p:cNvSpPr>
              <p:nvPr/>
            </p:nvSpPr>
            <p:spPr bwMode="auto">
              <a:xfrm>
                <a:off x="4893" y="576"/>
                <a:ext cx="142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" name="Rectangle 13"/>
              <p:cNvSpPr>
                <a:spLocks noChangeArrowheads="1"/>
              </p:cNvSpPr>
              <p:nvPr/>
            </p:nvSpPr>
            <p:spPr bwMode="auto">
              <a:xfrm>
                <a:off x="4681" y="576"/>
                <a:ext cx="172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5" name="Group 14"/>
            <p:cNvGrpSpPr>
              <a:grpSpLocks/>
            </p:cNvGrpSpPr>
            <p:nvPr/>
          </p:nvGrpSpPr>
          <p:grpSpPr bwMode="auto">
            <a:xfrm>
              <a:off x="3549" y="576"/>
              <a:ext cx="1091" cy="189"/>
              <a:chOff x="3549" y="576"/>
              <a:chExt cx="1091" cy="189"/>
            </a:xfrm>
          </p:grpSpPr>
          <p:sp>
            <p:nvSpPr>
              <p:cNvPr id="19" name="Rectangle 15"/>
              <p:cNvSpPr>
                <a:spLocks noChangeArrowheads="1"/>
              </p:cNvSpPr>
              <p:nvPr/>
            </p:nvSpPr>
            <p:spPr bwMode="auto">
              <a:xfrm>
                <a:off x="3893" y="576"/>
                <a:ext cx="229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0" name="Rectangle 16"/>
              <p:cNvSpPr>
                <a:spLocks noChangeArrowheads="1"/>
              </p:cNvSpPr>
              <p:nvPr/>
            </p:nvSpPr>
            <p:spPr bwMode="auto">
              <a:xfrm>
                <a:off x="4440" y="576"/>
                <a:ext cx="200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1" name="Rectangle 17"/>
              <p:cNvSpPr>
                <a:spLocks noChangeArrowheads="1"/>
              </p:cNvSpPr>
              <p:nvPr/>
            </p:nvSpPr>
            <p:spPr bwMode="auto">
              <a:xfrm>
                <a:off x="4173" y="576"/>
                <a:ext cx="229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2" name="Rectangle 18"/>
              <p:cNvSpPr>
                <a:spLocks noChangeArrowheads="1"/>
              </p:cNvSpPr>
              <p:nvPr/>
            </p:nvSpPr>
            <p:spPr bwMode="auto">
              <a:xfrm>
                <a:off x="3549" y="576"/>
                <a:ext cx="288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6" name="Group 19"/>
            <p:cNvGrpSpPr>
              <a:grpSpLocks/>
            </p:cNvGrpSpPr>
            <p:nvPr/>
          </p:nvGrpSpPr>
          <p:grpSpPr bwMode="auto">
            <a:xfrm>
              <a:off x="633" y="576"/>
              <a:ext cx="2880" cy="189"/>
              <a:chOff x="633" y="576"/>
              <a:chExt cx="2880" cy="189"/>
            </a:xfrm>
          </p:grpSpPr>
          <p:sp>
            <p:nvSpPr>
              <p:cNvPr id="17" name="Rectangle 20"/>
              <p:cNvSpPr>
                <a:spLocks noChangeArrowheads="1"/>
              </p:cNvSpPr>
              <p:nvPr/>
            </p:nvSpPr>
            <p:spPr bwMode="auto">
              <a:xfrm>
                <a:off x="3196" y="576"/>
                <a:ext cx="317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8" name="Rectangle 21"/>
              <p:cNvSpPr>
                <a:spLocks noChangeArrowheads="1"/>
              </p:cNvSpPr>
              <p:nvPr/>
            </p:nvSpPr>
            <p:spPr bwMode="auto">
              <a:xfrm>
                <a:off x="633" y="576"/>
                <a:ext cx="2525" cy="189"/>
              </a:xfrm>
              <a:prstGeom prst="rect">
                <a:avLst/>
              </a:prstGeom>
              <a:gradFill rotWithShape="1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9" r:id="rId2"/>
    <p:sldLayoutId id="2147483673" r:id="rId3"/>
    <p:sldLayoutId id="2147483674" r:id="rId4"/>
    <p:sldLayoutId id="2147483670" r:id="rId5"/>
    <p:sldLayoutId id="2147483675" r:id="rId6"/>
    <p:sldLayoutId id="2147483668" r:id="rId7"/>
    <p:sldLayoutId id="2147483667" r:id="rId8"/>
    <p:sldLayoutId id="2147483666" r:id="rId9"/>
    <p:sldLayoutId id="2147483665" r:id="rId10"/>
    <p:sldLayoutId id="2147483664" r:id="rId11"/>
    <p:sldLayoutId id="2147483677" r:id="rId12"/>
    <p:sldLayoutId id="2147483676" r:id="rId13"/>
    <p:sldLayoutId id="2147483663" r:id="rId14"/>
    <p:sldLayoutId id="2147483662" r:id="rId15"/>
    <p:sldLayoutId id="2147483661" r:id="rId16"/>
    <p:sldLayoutId id="2147483660" r:id="rId17"/>
    <p:sldLayoutId id="2147483659" r:id="rId18"/>
    <p:sldLayoutId id="2147483658" r:id="rId19"/>
    <p:sldLayoutId id="2147483657" r:id="rId20"/>
    <p:sldLayoutId id="2147483678" r:id="rId21"/>
    <p:sldLayoutId id="2147483671" r:id="rId22"/>
    <p:sldLayoutId id="2147483703" r:id="rId23"/>
    <p:sldLayoutId id="2147483704" r:id="rId24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25187-842B-4B7D-AE64-97F4D6879B9B}" type="datetimeFigureOut">
              <a:rPr lang="en-US" smtClean="0"/>
              <a:pPr/>
              <a:t>6/7/2012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A4FBF-65E5-47ED-A24F-83EE94DE32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69C11-7B48-4A48-8466-E9F6CFBE1DCE}" type="datetimeFigureOut">
              <a:rPr lang="en-US" smtClean="0"/>
              <a:pPr/>
              <a:t>6/7/2012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52972-D8B1-4884-B62C-5FCD171692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3130550"/>
            <a:ext cx="6584950" cy="373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3299" name="Rectangle 3"/>
          <p:cNvSpPr>
            <a:spLocks noChangeArrowheads="1"/>
          </p:cNvSpPr>
          <p:nvPr/>
        </p:nvSpPr>
        <p:spPr bwMode="auto">
          <a:xfrm>
            <a:off x="246063" y="1588"/>
            <a:ext cx="8897937" cy="174625"/>
          </a:xfrm>
          <a:prstGeom prst="rect">
            <a:avLst/>
          </a:prstGeom>
          <a:solidFill>
            <a:srgbClr val="B5030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-9525" y="0"/>
            <a:ext cx="182563" cy="185738"/>
          </a:xfrm>
          <a:prstGeom prst="rect">
            <a:avLst/>
          </a:prstGeom>
          <a:solidFill>
            <a:srgbClr val="96969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049338" y="301625"/>
            <a:ext cx="7107237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57300"/>
            <a:ext cx="8229600" cy="436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26631" name="Picture 7" descr="SECcecomSMALLER"/>
          <p:cNvPicPr>
            <a:picLocks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38113" y="314325"/>
            <a:ext cx="731837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2" name="Picture 8" descr="army-and-amc-logo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153400" y="293688"/>
            <a:ext cx="701675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3305" name="Rectangle 9"/>
          <p:cNvSpPr>
            <a:spLocks noChangeArrowheads="1"/>
          </p:cNvSpPr>
          <p:nvPr/>
        </p:nvSpPr>
        <p:spPr bwMode="auto">
          <a:xfrm>
            <a:off x="6561221" y="6381750"/>
            <a:ext cx="2133600" cy="275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hangingPunct="0">
              <a:defRPr/>
            </a:pPr>
            <a:fld id="{9079B8D6-CEF3-4154-8599-9EB65B74AFF3}" type="slidenum">
              <a:rPr lang="en-US" sz="1100" b="1" i="0">
                <a:solidFill>
                  <a:schemeClr val="accent2"/>
                </a:solidFill>
                <a:latin typeface="+mn-lt"/>
              </a:rPr>
              <a:pPr algn="r" eaLnBrk="0" hangingPunct="0">
                <a:defRPr/>
              </a:pPr>
              <a:t>‹#›</a:t>
            </a:fld>
            <a:endParaRPr lang="en-US" sz="1100" b="1" i="0" dirty="0">
              <a:solidFill>
                <a:schemeClr val="accent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 Narrow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 Narrow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 Narrow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 Narrow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 Narrow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 Narrow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 Narrow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600" b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 b="1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200" b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 b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 b="1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 b="1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 b="1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 b="1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CMC-light-inside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932" y="3168651"/>
            <a:ext cx="6134601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9923" name="Rectangle 3"/>
          <p:cNvSpPr>
            <a:spLocks noChangeArrowheads="1"/>
          </p:cNvSpPr>
          <p:nvPr/>
        </p:nvSpPr>
        <p:spPr bwMode="auto">
          <a:xfrm>
            <a:off x="246264" y="1589"/>
            <a:ext cx="8897736" cy="174625"/>
          </a:xfrm>
          <a:prstGeom prst="rect">
            <a:avLst/>
          </a:prstGeom>
          <a:solidFill>
            <a:srgbClr val="B5030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200" b="0" i="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849924" name="Rectangle 4"/>
          <p:cNvSpPr>
            <a:spLocks noChangeArrowheads="1"/>
          </p:cNvSpPr>
          <p:nvPr/>
        </p:nvSpPr>
        <p:spPr bwMode="auto">
          <a:xfrm>
            <a:off x="-8795" y="0"/>
            <a:ext cx="181766" cy="185738"/>
          </a:xfrm>
          <a:prstGeom prst="rect">
            <a:avLst/>
          </a:prstGeom>
          <a:solidFill>
            <a:srgbClr val="96969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200" b="0" i="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65320" y="195263"/>
            <a:ext cx="859577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8552" y="1079501"/>
            <a:ext cx="8230773" cy="493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49927" name="Rectangle 7"/>
          <p:cNvSpPr>
            <a:spLocks noChangeArrowheads="1"/>
          </p:cNvSpPr>
          <p:nvPr/>
        </p:nvSpPr>
        <p:spPr bwMode="auto">
          <a:xfrm>
            <a:off x="8153083" y="6380163"/>
            <a:ext cx="4571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fld id="{3EB2D8A4-3FDB-4E72-89F9-72C966340D1E}" type="slidenum">
              <a:rPr lang="en-US" sz="1800" b="0" i="0">
                <a:solidFill>
                  <a:srgbClr val="333399"/>
                </a:solidFill>
                <a:latin typeface="Calibri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en-US" sz="1800" b="0" i="0" dirty="0">
              <a:solidFill>
                <a:srgbClr val="333399"/>
              </a:solidFill>
              <a:latin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77596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246063" y="1588"/>
            <a:ext cx="8897937" cy="174625"/>
          </a:xfrm>
          <a:prstGeom prst="rect">
            <a:avLst/>
          </a:prstGeom>
          <a:solidFill>
            <a:srgbClr val="B5030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-9525" y="0"/>
            <a:ext cx="182563" cy="185738"/>
          </a:xfrm>
          <a:prstGeom prst="rect">
            <a:avLst/>
          </a:prstGeom>
          <a:solidFill>
            <a:srgbClr val="96969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457200"/>
            <a:ext cx="73914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36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8800" y="6626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4CC8FFBF-17A9-4D1C-A762-B96182FE22B0}" type="slidenum">
              <a:rPr lang="en-US"/>
              <a:pPr>
                <a:defRPr/>
              </a:pPr>
              <a:t>‹#›</a:t>
            </a:fld>
            <a:r>
              <a:rPr lang="en-US" dirty="0"/>
              <a:t> of #</a:t>
            </a:r>
          </a:p>
        </p:txBody>
      </p:sp>
      <p:pic>
        <p:nvPicPr>
          <p:cNvPr id="1031" name="Picture 12" descr="SEC logo_lowres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141287" y="333375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9" descr="taglineblue.jpg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88963" y="6192838"/>
            <a:ext cx="14239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10" descr="Army logo_black low res.jpg"/>
          <p:cNvPicPr>
            <a:picLocks noChangeAspect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28600" y="6172200"/>
            <a:ext cx="2968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 Narrow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 Narrow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 Narrow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 Narrow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 Narrow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 Narrow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 Narrow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7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diagramData" Target="../diagrams/data6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17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6" Type="http://schemas.openxmlformats.org/officeDocument/2006/relationships/diagramColors" Target="../diagrams/colors6.xml"/><Relationship Id="rId1" Type="http://schemas.openxmlformats.org/officeDocument/2006/relationships/slideLayout" Target="../slideLayouts/slideLayout71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Relationship Id="rId1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13" Type="http://schemas.openxmlformats.org/officeDocument/2006/relationships/diagramData" Target="../diagrams/data9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17" Type="http://schemas.microsoft.com/office/2007/relationships/diagramDrawing" Target="../diagrams/drawing9.xml"/><Relationship Id="rId2" Type="http://schemas.openxmlformats.org/officeDocument/2006/relationships/notesSlide" Target="../notesSlides/notesSlide9.xml"/><Relationship Id="rId16" Type="http://schemas.openxmlformats.org/officeDocument/2006/relationships/diagramColors" Target="../diagrams/colors9.xml"/><Relationship Id="rId1" Type="http://schemas.openxmlformats.org/officeDocument/2006/relationships/slideLayout" Target="../slideLayouts/slideLayout71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Relationship Id="rId14" Type="http://schemas.openxmlformats.org/officeDocument/2006/relationships/diagramLayout" Target="../diagrams/layout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13" Type="http://schemas.openxmlformats.org/officeDocument/2006/relationships/diagramData" Target="../diagrams/data12.xml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17" Type="http://schemas.microsoft.com/office/2007/relationships/diagramDrawing" Target="../diagrams/drawing12.xml"/><Relationship Id="rId2" Type="http://schemas.openxmlformats.org/officeDocument/2006/relationships/notesSlide" Target="../notesSlides/notesSlide10.xml"/><Relationship Id="rId16" Type="http://schemas.openxmlformats.org/officeDocument/2006/relationships/diagramColors" Target="../diagrams/colors12.xml"/><Relationship Id="rId1" Type="http://schemas.openxmlformats.org/officeDocument/2006/relationships/slideLayout" Target="../slideLayouts/slideLayout71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5" Type="http://schemas.openxmlformats.org/officeDocument/2006/relationships/diagramQuickStyle" Target="../diagrams/quickStyle12.xml"/><Relationship Id="rId10" Type="http://schemas.openxmlformats.org/officeDocument/2006/relationships/diagramQuickStyle" Target="../diagrams/quickStyle11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Relationship Id="rId14" Type="http://schemas.openxmlformats.org/officeDocument/2006/relationships/diagramLayout" Target="../diagrams/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1.xml"/><Relationship Id="rId4" Type="http://schemas.openxmlformats.org/officeDocument/2006/relationships/image" Target="../media/image16.gi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1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71.xml"/><Relationship Id="rId5" Type="http://schemas.openxmlformats.org/officeDocument/2006/relationships/image" Target="../media/image20.jpeg"/><Relationship Id="rId4" Type="http://schemas.openxmlformats.org/officeDocument/2006/relationships/image" Target="../media/image19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7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1.xml"/><Relationship Id="rId4" Type="http://schemas.openxmlformats.org/officeDocument/2006/relationships/hyperlink" Target="http://en.wikipedia.org/wiki/Ontology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1.xml"/><Relationship Id="rId4" Type="http://schemas.openxmlformats.org/officeDocument/2006/relationships/image" Target="../media/image16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1"/>
          <p:cNvSpPr>
            <a:spLocks noGrp="1"/>
          </p:cNvSpPr>
          <p:nvPr/>
        </p:nvSpPr>
        <p:spPr bwMode="auto">
          <a:xfrm>
            <a:off x="685800" y="1668190"/>
            <a:ext cx="7772400" cy="1221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 Narrow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 Narrow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 Narrow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 Narrow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 Narrow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 Narrow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 Narrow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 Narrow" pitchFamily="34" charset="0"/>
              </a:defRPr>
            </a:lvl9pPr>
          </a:lstStyle>
          <a:p>
            <a:r>
              <a:rPr lang="en-US" sz="3600" i="0" dirty="0" smtClean="0">
                <a:solidFill>
                  <a:schemeClr val="accent2"/>
                </a:solidFill>
              </a:rPr>
              <a:t>ABCD Files &amp; Messages Workshop:</a:t>
            </a:r>
            <a:br>
              <a:rPr lang="en-US" sz="3600" i="0" dirty="0" smtClean="0">
                <a:solidFill>
                  <a:schemeClr val="accent2"/>
                </a:solidFill>
              </a:rPr>
            </a:br>
            <a:r>
              <a:rPr lang="en-US" sz="3600" i="0" dirty="0" smtClean="0">
                <a:solidFill>
                  <a:schemeClr val="accent2"/>
                </a:solidFill>
              </a:rPr>
              <a:t>Ontology Break-Out Session</a:t>
            </a:r>
            <a:endParaRPr lang="en-US" sz="3600" i="0" dirty="0">
              <a:solidFill>
                <a:schemeClr val="accent2"/>
              </a:solidFill>
            </a:endParaRPr>
          </a:p>
        </p:txBody>
      </p:sp>
      <p:sp>
        <p:nvSpPr>
          <p:cNvPr id="7" name="Subtitle 46"/>
          <p:cNvSpPr>
            <a:spLocks noGrp="1"/>
          </p:cNvSpPr>
          <p:nvPr/>
        </p:nvSpPr>
        <p:spPr bwMode="auto">
          <a:xfrm>
            <a:off x="1371600" y="3795622"/>
            <a:ext cx="6400800" cy="231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+mn-lt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 b="1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 b="1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000" b="1">
                <a:solidFill>
                  <a:schemeClr val="tx1"/>
                </a:solidFill>
                <a:latin typeface="+mn-lt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000" b="1">
                <a:solidFill>
                  <a:schemeClr val="accent2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000" b="1">
                <a:solidFill>
                  <a:schemeClr val="accent2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000" b="1">
                <a:solidFill>
                  <a:schemeClr val="accent2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000" b="1">
                <a:solidFill>
                  <a:schemeClr val="accent2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200" b="0" i="0" dirty="0" smtClean="0">
                <a:solidFill>
                  <a:schemeClr val="accent2"/>
                </a:solidFill>
              </a:rPr>
              <a:t>David Pack</a:t>
            </a:r>
          </a:p>
          <a:p>
            <a:pPr>
              <a:spcBef>
                <a:spcPts val="0"/>
              </a:spcBef>
            </a:pPr>
            <a:r>
              <a:rPr lang="en-US" sz="1200" b="0" i="0" dirty="0" smtClean="0">
                <a:solidFill>
                  <a:schemeClr val="accent2"/>
                </a:solidFill>
              </a:rPr>
              <a:t>Program Director, Condition-Based Management Plus (CBM+),</a:t>
            </a:r>
            <a:br>
              <a:rPr lang="en-US" sz="1200" b="0" i="0" dirty="0" smtClean="0">
                <a:solidFill>
                  <a:schemeClr val="accent2"/>
                </a:solidFill>
              </a:rPr>
            </a:br>
            <a:r>
              <a:rPr lang="en-US" sz="1200" b="0" i="0" dirty="0" smtClean="0">
                <a:solidFill>
                  <a:schemeClr val="accent2"/>
                </a:solidFill>
              </a:rPr>
              <a:t>Fleet Planning &amp; Fleet Management</a:t>
            </a:r>
          </a:p>
          <a:p>
            <a:pPr>
              <a:spcBef>
                <a:spcPts val="0"/>
              </a:spcBef>
            </a:pPr>
            <a:r>
              <a:rPr lang="en-US" sz="1200" b="0" i="0" dirty="0" smtClean="0">
                <a:solidFill>
                  <a:schemeClr val="accent2"/>
                </a:solidFill>
              </a:rPr>
              <a:t>Strategic Sustainment Support Office</a:t>
            </a:r>
          </a:p>
          <a:p>
            <a:pPr>
              <a:spcBef>
                <a:spcPts val="0"/>
              </a:spcBef>
            </a:pPr>
            <a:r>
              <a:rPr lang="en-US" sz="1200" b="0" i="0" dirty="0" smtClean="0">
                <a:solidFill>
                  <a:schemeClr val="accent2"/>
                </a:solidFill>
              </a:rPr>
              <a:t>CECOM Logistics &amp; Readiness Command</a:t>
            </a:r>
          </a:p>
          <a:p>
            <a:pPr>
              <a:spcBef>
                <a:spcPts val="0"/>
              </a:spcBef>
            </a:pPr>
            <a:r>
              <a:rPr lang="en-US" sz="1200" b="0" i="0" dirty="0" smtClean="0">
                <a:solidFill>
                  <a:schemeClr val="accent2"/>
                </a:solidFill>
              </a:rPr>
              <a:t>Aberdeen Proving Ground, MD 21005</a:t>
            </a:r>
          </a:p>
          <a:p>
            <a:pPr>
              <a:spcBef>
                <a:spcPts val="0"/>
              </a:spcBef>
            </a:pPr>
            <a:endParaRPr lang="en-US" sz="1200" b="0" i="0" dirty="0" smtClean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</a:pPr>
            <a:r>
              <a:rPr lang="en-US" sz="1200" b="0" i="0" dirty="0" smtClean="0">
                <a:solidFill>
                  <a:schemeClr val="accent2"/>
                </a:solidFill>
              </a:rPr>
              <a:t>Anthony Petosa, CBM+ SEC Ontology Technical Lead</a:t>
            </a:r>
          </a:p>
          <a:p>
            <a:pPr>
              <a:spcBef>
                <a:spcPts val="0"/>
              </a:spcBef>
            </a:pPr>
            <a:r>
              <a:rPr lang="en-US" sz="1200" b="0" i="0" dirty="0" smtClean="0">
                <a:solidFill>
                  <a:schemeClr val="accent2"/>
                </a:solidFill>
              </a:rPr>
              <a:t>Pamela Ludwig, CBM+ SEC Lead</a:t>
            </a:r>
          </a:p>
          <a:p>
            <a:pPr>
              <a:spcBef>
                <a:spcPts val="0"/>
              </a:spcBef>
            </a:pPr>
            <a:r>
              <a:rPr lang="en-US" sz="1200" b="0" i="0" dirty="0" smtClean="0">
                <a:solidFill>
                  <a:schemeClr val="accent2"/>
                </a:solidFill>
              </a:rPr>
              <a:t>Software Engineering Center</a:t>
            </a:r>
          </a:p>
          <a:p>
            <a:pPr>
              <a:spcBef>
                <a:spcPts val="0"/>
              </a:spcBef>
            </a:pPr>
            <a:r>
              <a:rPr lang="en-US" sz="1200" b="0" i="0" dirty="0" smtClean="0">
                <a:solidFill>
                  <a:schemeClr val="accent2"/>
                </a:solidFill>
              </a:rPr>
              <a:t>Army Net-Centric Data Strategy Center of Excellence</a:t>
            </a:r>
          </a:p>
          <a:p>
            <a:pPr>
              <a:spcBef>
                <a:spcPts val="0"/>
              </a:spcBef>
            </a:pPr>
            <a:r>
              <a:rPr lang="en-US" sz="1200" b="0" i="0" dirty="0" smtClean="0">
                <a:solidFill>
                  <a:schemeClr val="accent2"/>
                </a:solidFill>
              </a:rPr>
              <a:t>Aberdeen Proving Ground, MD 21005</a:t>
            </a:r>
          </a:p>
        </p:txBody>
      </p:sp>
      <p:sp>
        <p:nvSpPr>
          <p:cNvPr id="4" name="Rectangle 3"/>
          <p:cNvSpPr/>
          <p:nvPr/>
        </p:nvSpPr>
        <p:spPr>
          <a:xfrm>
            <a:off x="8417379" y="6400800"/>
            <a:ext cx="310242" cy="236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1"/>
          <p:cNvSpPr>
            <a:spLocks noGrp="1"/>
          </p:cNvSpPr>
          <p:nvPr/>
        </p:nvSpPr>
        <p:spPr bwMode="auto">
          <a:xfrm>
            <a:off x="685800" y="2844050"/>
            <a:ext cx="7772400" cy="712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 Narrow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 Narrow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 Narrow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 Narrow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 Narrow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 Narrow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 Narrow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 Narrow" pitchFamily="34" charset="0"/>
              </a:defRPr>
            </a:lvl9pPr>
          </a:lstStyle>
          <a:p>
            <a:r>
              <a:rPr lang="en-US" sz="2000" i="0" dirty="0" smtClean="0">
                <a:solidFill>
                  <a:schemeClr val="accent2"/>
                </a:solidFill>
              </a:rPr>
              <a:t>14 Jun 2012</a:t>
            </a:r>
            <a:endParaRPr lang="en-US" sz="2000" i="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2"/>
          <p:cNvGrpSpPr/>
          <p:nvPr/>
        </p:nvGrpSpPr>
        <p:grpSpPr>
          <a:xfrm>
            <a:off x="685800" y="1143000"/>
            <a:ext cx="7772400" cy="4968240"/>
            <a:chOff x="685800" y="1143000"/>
            <a:chExt cx="7772400" cy="4968240"/>
          </a:xfrm>
        </p:grpSpPr>
        <p:grpSp>
          <p:nvGrpSpPr>
            <p:cNvPr id="3" name="Group 61"/>
            <p:cNvGrpSpPr/>
            <p:nvPr/>
          </p:nvGrpSpPr>
          <p:grpSpPr>
            <a:xfrm>
              <a:off x="685800" y="1143000"/>
              <a:ext cx="6237711" cy="2895600"/>
              <a:chOff x="685800" y="1143000"/>
              <a:chExt cx="6237711" cy="2895600"/>
            </a:xfrm>
          </p:grpSpPr>
          <p:sp>
            <p:nvSpPr>
              <p:cNvPr id="43" name="Right Arrow 42"/>
              <p:cNvSpPr/>
              <p:nvPr/>
            </p:nvSpPr>
            <p:spPr>
              <a:xfrm rot="3113336">
                <a:off x="5902276" y="2968507"/>
                <a:ext cx="1053751" cy="988718"/>
              </a:xfrm>
              <a:prstGeom prst="rightArrow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aphicFrame>
            <p:nvGraphicFramePr>
              <p:cNvPr id="38" name="Diagram 37"/>
              <p:cNvGraphicFramePr/>
              <p:nvPr/>
            </p:nvGraphicFramePr>
            <p:xfrm>
              <a:off x="685800" y="1143000"/>
              <a:ext cx="5562600" cy="28956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  <p:sp>
            <p:nvSpPr>
              <p:cNvPr id="45" name="TextBox 44"/>
              <p:cNvSpPr txBox="1"/>
              <p:nvPr/>
            </p:nvSpPr>
            <p:spPr>
              <a:xfrm>
                <a:off x="1066800" y="1295400"/>
                <a:ext cx="3276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chemeClr val="accent2"/>
                    </a:solidFill>
                  </a:rPr>
                  <a:t>I.</a:t>
                </a:r>
                <a:r>
                  <a:rPr lang="en-US" sz="1600" dirty="0" smtClean="0">
                    <a:solidFill>
                      <a:schemeClr val="accent2"/>
                    </a:solidFill>
                  </a:rPr>
                  <a:t> Gather Domain Terms</a:t>
                </a:r>
                <a:endParaRPr lang="en-US" sz="1600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5" name="Group 55"/>
            <p:cNvGrpSpPr/>
            <p:nvPr/>
          </p:nvGrpSpPr>
          <p:grpSpPr>
            <a:xfrm>
              <a:off x="4419600" y="3886200"/>
              <a:ext cx="4038600" cy="2225040"/>
              <a:chOff x="4572000" y="3886200"/>
              <a:chExt cx="4038600" cy="2225040"/>
            </a:xfrm>
          </p:grpSpPr>
          <p:grpSp>
            <p:nvGrpSpPr>
              <p:cNvPr id="6" name="Group 46"/>
              <p:cNvGrpSpPr/>
              <p:nvPr/>
            </p:nvGrpSpPr>
            <p:grpSpPr>
              <a:xfrm>
                <a:off x="5562600" y="4343400"/>
                <a:ext cx="3048000" cy="1767840"/>
                <a:chOff x="5791200" y="4709160"/>
                <a:chExt cx="3048000" cy="1767840"/>
              </a:xfrm>
            </p:grpSpPr>
            <p:sp>
              <p:nvSpPr>
                <p:cNvPr id="44" name="Rounded Rectangle 43"/>
                <p:cNvSpPr/>
                <p:nvPr/>
              </p:nvSpPr>
              <p:spPr>
                <a:xfrm>
                  <a:off x="5791200" y="4709160"/>
                  <a:ext cx="3048000" cy="1767840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aphicFrame>
              <p:nvGraphicFramePr>
                <p:cNvPr id="39" name="Diagram 38"/>
                <p:cNvGraphicFramePr/>
                <p:nvPr/>
              </p:nvGraphicFramePr>
              <p:xfrm>
                <a:off x="6038850" y="4812030"/>
                <a:ext cx="2552700" cy="1562100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8" r:lo="rId9" r:qs="rId10" r:cs="rId11"/>
                </a:graphicData>
              </a:graphic>
            </p:graphicFrame>
          </p:grpSp>
          <p:sp>
            <p:nvSpPr>
              <p:cNvPr id="46" name="TextBox 45"/>
              <p:cNvSpPr txBox="1"/>
              <p:nvPr/>
            </p:nvSpPr>
            <p:spPr>
              <a:xfrm>
                <a:off x="5562600" y="3886200"/>
                <a:ext cx="3048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chemeClr val="accent2"/>
                    </a:solidFill>
                  </a:rPr>
                  <a:t>II.</a:t>
                </a:r>
                <a:r>
                  <a:rPr lang="en-US" sz="1600" dirty="0" smtClean="0">
                    <a:solidFill>
                      <a:schemeClr val="accent2"/>
                    </a:solidFill>
                  </a:rPr>
                  <a:t> Collaborate Iteratively</a:t>
                </a:r>
                <a:endParaRPr lang="en-US" sz="16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8" name="Right Arrow 47"/>
              <p:cNvSpPr/>
              <p:nvPr/>
            </p:nvSpPr>
            <p:spPr>
              <a:xfrm rot="10800000">
                <a:off x="4572000" y="4732961"/>
                <a:ext cx="1053751" cy="988718"/>
              </a:xfrm>
              <a:prstGeom prst="rightArrow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" name="Group 56"/>
            <p:cNvGrpSpPr/>
            <p:nvPr/>
          </p:nvGrpSpPr>
          <p:grpSpPr>
            <a:xfrm>
              <a:off x="729205" y="3886200"/>
              <a:ext cx="3657738" cy="2225040"/>
              <a:chOff x="881605" y="3886200"/>
              <a:chExt cx="3657738" cy="2225040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881605" y="3886200"/>
                <a:ext cx="365773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chemeClr val="accent2"/>
                    </a:solidFill>
                  </a:rPr>
                  <a:t>III.</a:t>
                </a:r>
                <a:r>
                  <a:rPr lang="en-US" sz="1600" dirty="0" smtClean="0">
                    <a:solidFill>
                      <a:schemeClr val="accent2"/>
                    </a:solidFill>
                  </a:rPr>
                  <a:t> Complete Terminology Scoping</a:t>
                </a:r>
                <a:endParaRPr lang="en-US" sz="1600" dirty="0">
                  <a:solidFill>
                    <a:schemeClr val="accent2"/>
                  </a:solidFill>
                </a:endParaRPr>
              </a:p>
            </p:txBody>
          </p:sp>
          <p:grpSp>
            <p:nvGrpSpPr>
              <p:cNvPr id="8" name="Group 52"/>
              <p:cNvGrpSpPr/>
              <p:nvPr/>
            </p:nvGrpSpPr>
            <p:grpSpPr>
              <a:xfrm>
                <a:off x="1714500" y="4343400"/>
                <a:ext cx="2286000" cy="1767840"/>
                <a:chOff x="5791200" y="4709160"/>
                <a:chExt cx="3048000" cy="1767840"/>
              </a:xfrm>
            </p:grpSpPr>
            <p:sp>
              <p:nvSpPr>
                <p:cNvPr id="54" name="Rounded Rectangle 53"/>
                <p:cNvSpPr/>
                <p:nvPr/>
              </p:nvSpPr>
              <p:spPr>
                <a:xfrm>
                  <a:off x="5791200" y="4709160"/>
                  <a:ext cx="3048000" cy="1767840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aphicFrame>
              <p:nvGraphicFramePr>
                <p:cNvPr id="55" name="Diagram 54"/>
                <p:cNvGraphicFramePr/>
                <p:nvPr/>
              </p:nvGraphicFramePr>
              <p:xfrm>
                <a:off x="6038850" y="4812030"/>
                <a:ext cx="2552700" cy="1562100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13" r:lo="rId14" r:qs="rId15" r:cs="rId16"/>
                </a:graphicData>
              </a:graphic>
            </p:graphicFrame>
          </p:grpSp>
        </p:grpSp>
      </p:grpSp>
      <p:sp>
        <p:nvSpPr>
          <p:cNvPr id="19" name="Title 1"/>
          <p:cNvSpPr txBox="1">
            <a:spLocks/>
          </p:cNvSpPr>
          <p:nvPr/>
        </p:nvSpPr>
        <p:spPr bwMode="auto">
          <a:xfrm>
            <a:off x="1049338" y="301625"/>
            <a:ext cx="7107237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Terminology Scoping Phase</a:t>
            </a:r>
            <a:endParaRPr kumimoji="0" lang="en-US" sz="3600" b="1" i="0" u="none" strike="noStrike" kern="0" cap="small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2"/>
          <p:cNvGrpSpPr/>
          <p:nvPr/>
        </p:nvGrpSpPr>
        <p:grpSpPr>
          <a:xfrm>
            <a:off x="685800" y="1143000"/>
            <a:ext cx="7772400" cy="4968240"/>
            <a:chOff x="685800" y="1143000"/>
            <a:chExt cx="7772400" cy="4968240"/>
          </a:xfrm>
        </p:grpSpPr>
        <p:grpSp>
          <p:nvGrpSpPr>
            <p:cNvPr id="3" name="Group 61"/>
            <p:cNvGrpSpPr/>
            <p:nvPr/>
          </p:nvGrpSpPr>
          <p:grpSpPr>
            <a:xfrm>
              <a:off x="685800" y="1143000"/>
              <a:ext cx="6237711" cy="2895600"/>
              <a:chOff x="685800" y="1143000"/>
              <a:chExt cx="6237711" cy="2895600"/>
            </a:xfrm>
          </p:grpSpPr>
          <p:sp>
            <p:nvSpPr>
              <p:cNvPr id="43" name="Right Arrow 42"/>
              <p:cNvSpPr/>
              <p:nvPr/>
            </p:nvSpPr>
            <p:spPr>
              <a:xfrm rot="3113336">
                <a:off x="5902276" y="2968507"/>
                <a:ext cx="1053751" cy="988718"/>
              </a:xfrm>
              <a:prstGeom prst="rightArrow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aphicFrame>
            <p:nvGraphicFramePr>
              <p:cNvPr id="38" name="Diagram 37"/>
              <p:cNvGraphicFramePr/>
              <p:nvPr/>
            </p:nvGraphicFramePr>
            <p:xfrm>
              <a:off x="685800" y="1143000"/>
              <a:ext cx="5562600" cy="28956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  <p:sp>
            <p:nvSpPr>
              <p:cNvPr id="45" name="TextBox 44"/>
              <p:cNvSpPr txBox="1"/>
              <p:nvPr/>
            </p:nvSpPr>
            <p:spPr>
              <a:xfrm>
                <a:off x="1066800" y="1295400"/>
                <a:ext cx="3276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chemeClr val="accent2"/>
                    </a:solidFill>
                  </a:rPr>
                  <a:t>I.</a:t>
                </a:r>
                <a:r>
                  <a:rPr lang="en-US" sz="1600" dirty="0" smtClean="0">
                    <a:solidFill>
                      <a:schemeClr val="accent2"/>
                    </a:solidFill>
                  </a:rPr>
                  <a:t> Begin with Scoped Terms</a:t>
                </a:r>
                <a:endParaRPr lang="en-US" sz="1600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4" name="Group 55"/>
            <p:cNvGrpSpPr/>
            <p:nvPr/>
          </p:nvGrpSpPr>
          <p:grpSpPr>
            <a:xfrm>
              <a:off x="4419600" y="3886200"/>
              <a:ext cx="4038600" cy="2225040"/>
              <a:chOff x="4572000" y="3886200"/>
              <a:chExt cx="4038600" cy="2225040"/>
            </a:xfrm>
          </p:grpSpPr>
          <p:grpSp>
            <p:nvGrpSpPr>
              <p:cNvPr id="5" name="Group 46"/>
              <p:cNvGrpSpPr/>
              <p:nvPr/>
            </p:nvGrpSpPr>
            <p:grpSpPr>
              <a:xfrm>
                <a:off x="5562600" y="4343400"/>
                <a:ext cx="3048000" cy="1767840"/>
                <a:chOff x="5791200" y="4709160"/>
                <a:chExt cx="3048000" cy="1767840"/>
              </a:xfrm>
            </p:grpSpPr>
            <p:sp>
              <p:nvSpPr>
                <p:cNvPr id="44" name="Rounded Rectangle 43"/>
                <p:cNvSpPr/>
                <p:nvPr/>
              </p:nvSpPr>
              <p:spPr>
                <a:xfrm>
                  <a:off x="5791200" y="4709160"/>
                  <a:ext cx="3048000" cy="1767840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aphicFrame>
              <p:nvGraphicFramePr>
                <p:cNvPr id="39" name="Diagram 38"/>
                <p:cNvGraphicFramePr/>
                <p:nvPr/>
              </p:nvGraphicFramePr>
              <p:xfrm>
                <a:off x="6038850" y="4812030"/>
                <a:ext cx="2552700" cy="1562100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8" r:lo="rId9" r:qs="rId10" r:cs="rId11"/>
                </a:graphicData>
              </a:graphic>
            </p:graphicFrame>
          </p:grpSp>
          <p:sp>
            <p:nvSpPr>
              <p:cNvPr id="46" name="TextBox 45"/>
              <p:cNvSpPr txBox="1"/>
              <p:nvPr/>
            </p:nvSpPr>
            <p:spPr>
              <a:xfrm>
                <a:off x="5562600" y="3886200"/>
                <a:ext cx="3048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chemeClr val="accent2"/>
                    </a:solidFill>
                  </a:rPr>
                  <a:t>II.</a:t>
                </a:r>
                <a:r>
                  <a:rPr lang="en-US" sz="1600" dirty="0" smtClean="0">
                    <a:solidFill>
                      <a:schemeClr val="accent2"/>
                    </a:solidFill>
                  </a:rPr>
                  <a:t> Collaborate Iteratively</a:t>
                </a:r>
                <a:endParaRPr lang="en-US" sz="16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8" name="Right Arrow 47"/>
              <p:cNvSpPr/>
              <p:nvPr/>
            </p:nvSpPr>
            <p:spPr>
              <a:xfrm rot="10800000">
                <a:off x="4572000" y="4732961"/>
                <a:ext cx="1053751" cy="988718"/>
              </a:xfrm>
              <a:prstGeom prst="rightArrow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" name="Group 56"/>
            <p:cNvGrpSpPr/>
            <p:nvPr/>
          </p:nvGrpSpPr>
          <p:grpSpPr>
            <a:xfrm>
              <a:off x="881743" y="3886200"/>
              <a:ext cx="3505200" cy="2225040"/>
              <a:chOff x="1034143" y="3886200"/>
              <a:chExt cx="3505200" cy="2225040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1034143" y="3886200"/>
                <a:ext cx="3505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chemeClr val="accent2"/>
                    </a:solidFill>
                  </a:rPr>
                  <a:t>III.</a:t>
                </a:r>
                <a:r>
                  <a:rPr lang="en-US" sz="1600" dirty="0" smtClean="0">
                    <a:solidFill>
                      <a:schemeClr val="accent2"/>
                    </a:solidFill>
                  </a:rPr>
                  <a:t> Complete Vocabulary</a:t>
                </a:r>
                <a:endParaRPr lang="en-US" sz="1600" dirty="0">
                  <a:solidFill>
                    <a:schemeClr val="accent2"/>
                  </a:solidFill>
                </a:endParaRPr>
              </a:p>
            </p:txBody>
          </p:sp>
          <p:grpSp>
            <p:nvGrpSpPr>
              <p:cNvPr id="7" name="Group 52"/>
              <p:cNvGrpSpPr/>
              <p:nvPr/>
            </p:nvGrpSpPr>
            <p:grpSpPr>
              <a:xfrm>
                <a:off x="1714500" y="4343400"/>
                <a:ext cx="2286000" cy="1767840"/>
                <a:chOff x="5791200" y="4709160"/>
                <a:chExt cx="3048000" cy="1767840"/>
              </a:xfrm>
            </p:grpSpPr>
            <p:sp>
              <p:nvSpPr>
                <p:cNvPr id="54" name="Rounded Rectangle 53"/>
                <p:cNvSpPr/>
                <p:nvPr/>
              </p:nvSpPr>
              <p:spPr>
                <a:xfrm>
                  <a:off x="5791200" y="4709160"/>
                  <a:ext cx="3048000" cy="1767840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aphicFrame>
              <p:nvGraphicFramePr>
                <p:cNvPr id="55" name="Diagram 54"/>
                <p:cNvGraphicFramePr/>
                <p:nvPr/>
              </p:nvGraphicFramePr>
              <p:xfrm>
                <a:off x="6038850" y="4812030"/>
                <a:ext cx="2552700" cy="1562100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13" r:lo="rId14" r:qs="rId15" r:cs="rId16"/>
                </a:graphicData>
              </a:graphic>
            </p:graphicFrame>
          </p:grpSp>
        </p:grpSp>
      </p:grpSp>
      <p:sp>
        <p:nvSpPr>
          <p:cNvPr id="19" name="Title 1"/>
          <p:cNvSpPr txBox="1">
            <a:spLocks/>
          </p:cNvSpPr>
          <p:nvPr/>
        </p:nvSpPr>
        <p:spPr bwMode="auto">
          <a:xfrm>
            <a:off x="1049338" y="301625"/>
            <a:ext cx="7107237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Vocabulary</a:t>
            </a:r>
            <a:r>
              <a:rPr kumimoji="0" lang="en-US" sz="3600" b="1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Development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Phase</a:t>
            </a:r>
            <a:endParaRPr kumimoji="0" lang="en-US" sz="3600" b="1" i="0" u="none" strike="noStrike" kern="0" cap="small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2"/>
          <p:cNvGrpSpPr/>
          <p:nvPr/>
        </p:nvGrpSpPr>
        <p:grpSpPr>
          <a:xfrm>
            <a:off x="685800" y="1143000"/>
            <a:ext cx="7772400" cy="4968240"/>
            <a:chOff x="685800" y="1143000"/>
            <a:chExt cx="7772400" cy="4968240"/>
          </a:xfrm>
        </p:grpSpPr>
        <p:grpSp>
          <p:nvGrpSpPr>
            <p:cNvPr id="3" name="Group 61"/>
            <p:cNvGrpSpPr/>
            <p:nvPr/>
          </p:nvGrpSpPr>
          <p:grpSpPr>
            <a:xfrm>
              <a:off x="685800" y="1143000"/>
              <a:ext cx="6237711" cy="2895600"/>
              <a:chOff x="685800" y="1143000"/>
              <a:chExt cx="6237711" cy="2895600"/>
            </a:xfrm>
          </p:grpSpPr>
          <p:sp>
            <p:nvSpPr>
              <p:cNvPr id="43" name="Right Arrow 42"/>
              <p:cNvSpPr/>
              <p:nvPr/>
            </p:nvSpPr>
            <p:spPr>
              <a:xfrm rot="3113336">
                <a:off x="5902276" y="2968507"/>
                <a:ext cx="1053751" cy="988718"/>
              </a:xfrm>
              <a:prstGeom prst="rightArrow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aphicFrame>
            <p:nvGraphicFramePr>
              <p:cNvPr id="38" name="Diagram 37"/>
              <p:cNvGraphicFramePr/>
              <p:nvPr/>
            </p:nvGraphicFramePr>
            <p:xfrm>
              <a:off x="685800" y="1143000"/>
              <a:ext cx="5562600" cy="28956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  <p:sp>
            <p:nvSpPr>
              <p:cNvPr id="45" name="TextBox 44"/>
              <p:cNvSpPr txBox="1"/>
              <p:nvPr/>
            </p:nvSpPr>
            <p:spPr>
              <a:xfrm>
                <a:off x="1066800" y="1295400"/>
                <a:ext cx="3276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chemeClr val="accent2"/>
                    </a:solidFill>
                  </a:rPr>
                  <a:t>I.</a:t>
                </a:r>
                <a:r>
                  <a:rPr lang="en-US" sz="1600" dirty="0" smtClean="0">
                    <a:solidFill>
                      <a:schemeClr val="accent2"/>
                    </a:solidFill>
                  </a:rPr>
                  <a:t> Begin with Vocabulary</a:t>
                </a:r>
                <a:endParaRPr lang="en-US" sz="1600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4" name="Group 55"/>
            <p:cNvGrpSpPr/>
            <p:nvPr/>
          </p:nvGrpSpPr>
          <p:grpSpPr>
            <a:xfrm>
              <a:off x="4419600" y="3886200"/>
              <a:ext cx="4038600" cy="2225040"/>
              <a:chOff x="4572000" y="3886200"/>
              <a:chExt cx="4038600" cy="2225040"/>
            </a:xfrm>
          </p:grpSpPr>
          <p:grpSp>
            <p:nvGrpSpPr>
              <p:cNvPr id="5" name="Group 46"/>
              <p:cNvGrpSpPr/>
              <p:nvPr/>
            </p:nvGrpSpPr>
            <p:grpSpPr>
              <a:xfrm>
                <a:off x="5562600" y="4343400"/>
                <a:ext cx="3048000" cy="1767840"/>
                <a:chOff x="5791200" y="4709160"/>
                <a:chExt cx="3048000" cy="1767840"/>
              </a:xfrm>
            </p:grpSpPr>
            <p:sp>
              <p:nvSpPr>
                <p:cNvPr id="44" name="Rounded Rectangle 43"/>
                <p:cNvSpPr/>
                <p:nvPr/>
              </p:nvSpPr>
              <p:spPr>
                <a:xfrm>
                  <a:off x="5791200" y="4709160"/>
                  <a:ext cx="3048000" cy="1767840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aphicFrame>
              <p:nvGraphicFramePr>
                <p:cNvPr id="39" name="Diagram 38"/>
                <p:cNvGraphicFramePr/>
                <p:nvPr/>
              </p:nvGraphicFramePr>
              <p:xfrm>
                <a:off x="6038850" y="4812030"/>
                <a:ext cx="2552700" cy="1562100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8" r:lo="rId9" r:qs="rId10" r:cs="rId11"/>
                </a:graphicData>
              </a:graphic>
            </p:graphicFrame>
          </p:grpSp>
          <p:sp>
            <p:nvSpPr>
              <p:cNvPr id="46" name="TextBox 45"/>
              <p:cNvSpPr txBox="1"/>
              <p:nvPr/>
            </p:nvSpPr>
            <p:spPr>
              <a:xfrm>
                <a:off x="5562600" y="3886200"/>
                <a:ext cx="3048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chemeClr val="accent2"/>
                    </a:solidFill>
                  </a:rPr>
                  <a:t>II.</a:t>
                </a:r>
                <a:r>
                  <a:rPr lang="en-US" sz="1600" dirty="0" smtClean="0">
                    <a:solidFill>
                      <a:schemeClr val="accent2"/>
                    </a:solidFill>
                  </a:rPr>
                  <a:t> Collaborate Iteratively</a:t>
                </a:r>
                <a:endParaRPr lang="en-US" sz="16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8" name="Right Arrow 47"/>
              <p:cNvSpPr/>
              <p:nvPr/>
            </p:nvSpPr>
            <p:spPr>
              <a:xfrm rot="10800000">
                <a:off x="4572000" y="4732961"/>
                <a:ext cx="1053751" cy="988718"/>
              </a:xfrm>
              <a:prstGeom prst="rightArrow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" name="Group 56"/>
            <p:cNvGrpSpPr/>
            <p:nvPr/>
          </p:nvGrpSpPr>
          <p:grpSpPr>
            <a:xfrm>
              <a:off x="881743" y="3886200"/>
              <a:ext cx="3505200" cy="2225040"/>
              <a:chOff x="1034143" y="3886200"/>
              <a:chExt cx="3505200" cy="2225040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1034143" y="3886200"/>
                <a:ext cx="3505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chemeClr val="accent2"/>
                    </a:solidFill>
                  </a:rPr>
                  <a:t>III.</a:t>
                </a:r>
                <a:r>
                  <a:rPr lang="en-US" sz="1600" dirty="0" smtClean="0">
                    <a:solidFill>
                      <a:schemeClr val="accent2"/>
                    </a:solidFill>
                  </a:rPr>
                  <a:t> Complete Taxonomy</a:t>
                </a:r>
                <a:endParaRPr lang="en-US" sz="1600" dirty="0">
                  <a:solidFill>
                    <a:schemeClr val="accent2"/>
                  </a:solidFill>
                </a:endParaRPr>
              </a:p>
            </p:txBody>
          </p:sp>
          <p:grpSp>
            <p:nvGrpSpPr>
              <p:cNvPr id="7" name="Group 52"/>
              <p:cNvGrpSpPr/>
              <p:nvPr/>
            </p:nvGrpSpPr>
            <p:grpSpPr>
              <a:xfrm>
                <a:off x="1714500" y="4343400"/>
                <a:ext cx="2286000" cy="1767840"/>
                <a:chOff x="5791200" y="4709160"/>
                <a:chExt cx="3048000" cy="1767840"/>
              </a:xfrm>
            </p:grpSpPr>
            <p:sp>
              <p:nvSpPr>
                <p:cNvPr id="54" name="Rounded Rectangle 53"/>
                <p:cNvSpPr/>
                <p:nvPr/>
              </p:nvSpPr>
              <p:spPr>
                <a:xfrm>
                  <a:off x="5791200" y="4709160"/>
                  <a:ext cx="3048000" cy="1767840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aphicFrame>
              <p:nvGraphicFramePr>
                <p:cNvPr id="55" name="Diagram 54"/>
                <p:cNvGraphicFramePr/>
                <p:nvPr/>
              </p:nvGraphicFramePr>
              <p:xfrm>
                <a:off x="6038850" y="4812030"/>
                <a:ext cx="2552700" cy="1562100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13" r:lo="rId14" r:qs="rId15" r:cs="rId16"/>
                </a:graphicData>
              </a:graphic>
            </p:graphicFrame>
          </p:grpSp>
        </p:grpSp>
      </p:grpSp>
      <p:sp>
        <p:nvSpPr>
          <p:cNvPr id="19" name="Title 1"/>
          <p:cNvSpPr txBox="1">
            <a:spLocks/>
          </p:cNvSpPr>
          <p:nvPr/>
        </p:nvSpPr>
        <p:spPr bwMode="auto">
          <a:xfrm>
            <a:off x="1049338" y="301625"/>
            <a:ext cx="7107237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Taxonomy Development</a:t>
            </a:r>
            <a:r>
              <a:rPr kumimoji="0" lang="en-US" sz="3600" b="1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Phase</a:t>
            </a:r>
            <a:endParaRPr kumimoji="0" lang="en-US" sz="3600" b="1" i="0" u="none" strike="noStrike" kern="0" cap="small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2"/>
          <p:cNvGrpSpPr/>
          <p:nvPr/>
        </p:nvGrpSpPr>
        <p:grpSpPr>
          <a:xfrm>
            <a:off x="685800" y="1143000"/>
            <a:ext cx="7772400" cy="4968240"/>
            <a:chOff x="685800" y="1143000"/>
            <a:chExt cx="7772400" cy="4968240"/>
          </a:xfrm>
        </p:grpSpPr>
        <p:grpSp>
          <p:nvGrpSpPr>
            <p:cNvPr id="3" name="Group 61"/>
            <p:cNvGrpSpPr/>
            <p:nvPr/>
          </p:nvGrpSpPr>
          <p:grpSpPr>
            <a:xfrm>
              <a:off x="685800" y="1143000"/>
              <a:ext cx="6237711" cy="2895600"/>
              <a:chOff x="685800" y="1143000"/>
              <a:chExt cx="6237711" cy="2895600"/>
            </a:xfrm>
          </p:grpSpPr>
          <p:sp>
            <p:nvSpPr>
              <p:cNvPr id="43" name="Right Arrow 42"/>
              <p:cNvSpPr/>
              <p:nvPr/>
            </p:nvSpPr>
            <p:spPr>
              <a:xfrm rot="3113336">
                <a:off x="5902276" y="2968507"/>
                <a:ext cx="1053751" cy="988718"/>
              </a:xfrm>
              <a:prstGeom prst="rightArrow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aphicFrame>
            <p:nvGraphicFramePr>
              <p:cNvPr id="38" name="Diagram 37"/>
              <p:cNvGraphicFramePr/>
              <p:nvPr/>
            </p:nvGraphicFramePr>
            <p:xfrm>
              <a:off x="685800" y="1143000"/>
              <a:ext cx="5562600" cy="28956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  <p:sp>
            <p:nvSpPr>
              <p:cNvPr id="45" name="TextBox 44"/>
              <p:cNvSpPr txBox="1"/>
              <p:nvPr/>
            </p:nvSpPr>
            <p:spPr>
              <a:xfrm>
                <a:off x="1066800" y="1295400"/>
                <a:ext cx="3276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chemeClr val="accent2"/>
                    </a:solidFill>
                  </a:rPr>
                  <a:t>I.</a:t>
                </a:r>
                <a:r>
                  <a:rPr lang="en-US" sz="1600" dirty="0" smtClean="0">
                    <a:solidFill>
                      <a:schemeClr val="accent2"/>
                    </a:solidFill>
                  </a:rPr>
                  <a:t> Begin with Taxonomy</a:t>
                </a:r>
                <a:endParaRPr lang="en-US" sz="1600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4" name="Group 55"/>
            <p:cNvGrpSpPr/>
            <p:nvPr/>
          </p:nvGrpSpPr>
          <p:grpSpPr>
            <a:xfrm>
              <a:off x="4419600" y="3886200"/>
              <a:ext cx="4038600" cy="2225040"/>
              <a:chOff x="4572000" y="3886200"/>
              <a:chExt cx="4038600" cy="2225040"/>
            </a:xfrm>
          </p:grpSpPr>
          <p:grpSp>
            <p:nvGrpSpPr>
              <p:cNvPr id="5" name="Group 46"/>
              <p:cNvGrpSpPr/>
              <p:nvPr/>
            </p:nvGrpSpPr>
            <p:grpSpPr>
              <a:xfrm>
                <a:off x="5562600" y="4343400"/>
                <a:ext cx="3048000" cy="1767840"/>
                <a:chOff x="5791200" y="4709160"/>
                <a:chExt cx="3048000" cy="1767840"/>
              </a:xfrm>
            </p:grpSpPr>
            <p:sp>
              <p:nvSpPr>
                <p:cNvPr id="44" name="Rounded Rectangle 43"/>
                <p:cNvSpPr/>
                <p:nvPr/>
              </p:nvSpPr>
              <p:spPr>
                <a:xfrm>
                  <a:off x="5791200" y="4709160"/>
                  <a:ext cx="3048000" cy="1767840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aphicFrame>
              <p:nvGraphicFramePr>
                <p:cNvPr id="39" name="Diagram 38"/>
                <p:cNvGraphicFramePr/>
                <p:nvPr/>
              </p:nvGraphicFramePr>
              <p:xfrm>
                <a:off x="6038850" y="4812030"/>
                <a:ext cx="2552700" cy="1562100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8" r:lo="rId9" r:qs="rId10" r:cs="rId11"/>
                </a:graphicData>
              </a:graphic>
            </p:graphicFrame>
          </p:grpSp>
          <p:sp>
            <p:nvSpPr>
              <p:cNvPr id="46" name="TextBox 45"/>
              <p:cNvSpPr txBox="1"/>
              <p:nvPr/>
            </p:nvSpPr>
            <p:spPr>
              <a:xfrm>
                <a:off x="5562600" y="3886200"/>
                <a:ext cx="3048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chemeClr val="accent2"/>
                    </a:solidFill>
                  </a:rPr>
                  <a:t>II.</a:t>
                </a:r>
                <a:r>
                  <a:rPr lang="en-US" sz="1600" dirty="0" smtClean="0">
                    <a:solidFill>
                      <a:schemeClr val="accent2"/>
                    </a:solidFill>
                  </a:rPr>
                  <a:t> Collaborate Iteratively</a:t>
                </a:r>
                <a:endParaRPr lang="en-US" sz="16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8" name="Right Arrow 47"/>
              <p:cNvSpPr/>
              <p:nvPr/>
            </p:nvSpPr>
            <p:spPr>
              <a:xfrm rot="10800000">
                <a:off x="4572000" y="4732961"/>
                <a:ext cx="1053751" cy="988718"/>
              </a:xfrm>
              <a:prstGeom prst="rightArrow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" name="Group 56"/>
            <p:cNvGrpSpPr/>
            <p:nvPr/>
          </p:nvGrpSpPr>
          <p:grpSpPr>
            <a:xfrm>
              <a:off x="881743" y="3886200"/>
              <a:ext cx="3505200" cy="2225040"/>
              <a:chOff x="1034143" y="3886200"/>
              <a:chExt cx="3505200" cy="2225040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1034143" y="3886200"/>
                <a:ext cx="3505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chemeClr val="accent2"/>
                    </a:solidFill>
                  </a:rPr>
                  <a:t>III.</a:t>
                </a:r>
                <a:r>
                  <a:rPr lang="en-US" sz="1600" dirty="0" smtClean="0">
                    <a:solidFill>
                      <a:schemeClr val="accent2"/>
                    </a:solidFill>
                  </a:rPr>
                  <a:t> Complete Ontology</a:t>
                </a:r>
                <a:endParaRPr lang="en-US" sz="1600" dirty="0">
                  <a:solidFill>
                    <a:schemeClr val="accent2"/>
                  </a:solidFill>
                </a:endParaRPr>
              </a:p>
            </p:txBody>
          </p:sp>
          <p:grpSp>
            <p:nvGrpSpPr>
              <p:cNvPr id="7" name="Group 52"/>
              <p:cNvGrpSpPr/>
              <p:nvPr/>
            </p:nvGrpSpPr>
            <p:grpSpPr>
              <a:xfrm>
                <a:off x="1714500" y="4343400"/>
                <a:ext cx="2286000" cy="1767840"/>
                <a:chOff x="5791200" y="4709160"/>
                <a:chExt cx="3048000" cy="1767840"/>
              </a:xfrm>
            </p:grpSpPr>
            <p:sp>
              <p:nvSpPr>
                <p:cNvPr id="54" name="Rounded Rectangle 53"/>
                <p:cNvSpPr/>
                <p:nvPr/>
              </p:nvSpPr>
              <p:spPr>
                <a:xfrm>
                  <a:off x="5791200" y="4709160"/>
                  <a:ext cx="3048000" cy="1767840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aphicFrame>
              <p:nvGraphicFramePr>
                <p:cNvPr id="55" name="Diagram 54"/>
                <p:cNvGraphicFramePr/>
                <p:nvPr/>
              </p:nvGraphicFramePr>
              <p:xfrm>
                <a:off x="6038850" y="4812030"/>
                <a:ext cx="2552700" cy="1562100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13" r:lo="rId14" r:qs="rId15" r:cs="rId16"/>
                </a:graphicData>
              </a:graphic>
            </p:graphicFrame>
          </p:grpSp>
        </p:grpSp>
      </p:grpSp>
      <p:sp>
        <p:nvSpPr>
          <p:cNvPr id="19" name="Title 1"/>
          <p:cNvSpPr txBox="1">
            <a:spLocks/>
          </p:cNvSpPr>
          <p:nvPr/>
        </p:nvSpPr>
        <p:spPr bwMode="auto">
          <a:xfrm>
            <a:off x="1049338" y="301625"/>
            <a:ext cx="7107237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Ontology Development</a:t>
            </a:r>
            <a:r>
              <a:rPr kumimoji="0" lang="en-US" sz="3600" b="1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Phase</a:t>
            </a:r>
            <a:endParaRPr kumimoji="0" lang="en-US" sz="3600" b="1" i="0" u="none" strike="noStrike" kern="0" cap="small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Current Status</a:t>
            </a:r>
            <a:endParaRPr lang="en-US" sz="3600" i="0" cap="small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7300"/>
            <a:ext cx="8229600" cy="4657363"/>
          </a:xfrm>
        </p:spPr>
        <p:txBody>
          <a:bodyPr/>
          <a:lstStyle/>
          <a:p>
            <a:pPr marL="344488" indent="-344488" algn="just">
              <a:buBlip>
                <a:blip r:embed="rId3"/>
              </a:buBlip>
            </a:pPr>
            <a:r>
              <a:rPr lang="en-US" b="0" dirty="0" smtClean="0">
                <a:solidFill>
                  <a:schemeClr val="accent2"/>
                </a:solidFill>
              </a:rPr>
              <a:t>Terminology scoping phase near completion</a:t>
            </a:r>
          </a:p>
          <a:p>
            <a:pPr marL="344488" indent="-344488" algn="just">
              <a:buBlip>
                <a:blip r:embed="rId3"/>
              </a:buBlip>
            </a:pPr>
            <a:r>
              <a:rPr lang="en-US" dirty="0" smtClean="0"/>
              <a:t>Seeking additional SMEs for upcoming vocabulary development phase</a:t>
            </a:r>
          </a:p>
          <a:p>
            <a:pPr marL="690563" lvl="1" indent="-344488" algn="just">
              <a:buBlip>
                <a:blip r:embed="rId4"/>
              </a:buBlip>
            </a:pPr>
            <a:r>
              <a:rPr lang="en-US" dirty="0" smtClean="0"/>
              <a:t>Development timeline: mid-Jun to mid-Jul 2012</a:t>
            </a:r>
          </a:p>
          <a:p>
            <a:pPr marL="690563" lvl="1" indent="-344488" algn="just">
              <a:buBlip>
                <a:blip r:embed="rId4"/>
              </a:buBlip>
            </a:pPr>
            <a:r>
              <a:rPr lang="en-US" dirty="0" smtClean="0"/>
              <a:t>Highly iterative process requires SME availability</a:t>
            </a:r>
          </a:p>
          <a:p>
            <a:pPr marL="744538" lvl="1" indent="-344488" algn="just">
              <a:buBlip>
                <a:blip r:embed="rId3"/>
              </a:buBlip>
            </a:pPr>
            <a:endParaRPr lang="en-US" sz="2800" dirty="0">
              <a:solidFill>
                <a:srgbClr val="C00000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95490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Summary</a:t>
            </a:r>
            <a:endParaRPr lang="en-US" sz="3600" i="0" cap="small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7300"/>
            <a:ext cx="8229600" cy="4657363"/>
          </a:xfrm>
        </p:spPr>
        <p:txBody>
          <a:bodyPr/>
          <a:lstStyle/>
          <a:p>
            <a:pPr marL="344488" indent="-344488" algn="just">
              <a:buBlip>
                <a:blip r:embed="rId2"/>
              </a:buBlip>
            </a:pPr>
            <a:r>
              <a:rPr lang="en-US" dirty="0" smtClean="0"/>
              <a:t>CBM+ domain ontology will focus on an initial set of SME-vetted, relevant domain terminology</a:t>
            </a:r>
          </a:p>
          <a:p>
            <a:pPr marL="344488" indent="-344488" algn="just">
              <a:buBlip>
                <a:blip r:embed="rId2"/>
              </a:buBlip>
            </a:pPr>
            <a:r>
              <a:rPr lang="en-US" dirty="0" smtClean="0"/>
              <a:t>Cannot be accomplished successfully without active SME participation</a:t>
            </a:r>
          </a:p>
        </p:txBody>
      </p:sp>
    </p:spTree>
    <p:extLst>
      <p:ext uri="{BB962C8B-B14F-4D97-AF65-F5344CB8AC3E}">
        <p14:creationId xmlns="" xmlns:p14="http://schemas.microsoft.com/office/powerpoint/2010/main" val="2595490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1"/>
          <p:cNvSpPr>
            <a:spLocks noGrp="1"/>
          </p:cNvSpPr>
          <p:nvPr/>
        </p:nvSpPr>
        <p:spPr bwMode="auto">
          <a:xfrm>
            <a:off x="685800" y="2693988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 Narrow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 Narrow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 Narrow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 Narrow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 Narrow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 Narrow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 Narrow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 Narrow" pitchFamily="34" charset="0"/>
              </a:defRPr>
            </a:lvl9pPr>
          </a:lstStyle>
          <a:p>
            <a:r>
              <a:rPr lang="en-US" sz="4400" i="0" dirty="0" smtClean="0">
                <a:solidFill>
                  <a:schemeClr val="accent2"/>
                </a:solidFill>
              </a:rPr>
              <a:t>Open Session Discussion</a:t>
            </a:r>
            <a:endParaRPr lang="en-US" sz="4400" i="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1"/>
          <p:cNvSpPr>
            <a:spLocks noGrp="1"/>
          </p:cNvSpPr>
          <p:nvPr/>
        </p:nvSpPr>
        <p:spPr bwMode="auto">
          <a:xfrm>
            <a:off x="685800" y="2693988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 Narrow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 Narrow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 Narrow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 Narrow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 Narrow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 Narrow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 Narrow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 Narrow" pitchFamily="34" charset="0"/>
              </a:defRPr>
            </a:lvl9pPr>
          </a:lstStyle>
          <a:p>
            <a:r>
              <a:rPr lang="en-US" sz="4400" i="0" dirty="0" smtClean="0">
                <a:solidFill>
                  <a:schemeClr val="accent2"/>
                </a:solidFill>
              </a:rPr>
              <a:t>Backup</a:t>
            </a:r>
            <a:endParaRPr lang="en-US" sz="4400" i="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28"/>
          <p:cNvCxnSpPr>
            <a:stCxn id="50" idx="3"/>
            <a:endCxn id="48" idx="1"/>
          </p:cNvCxnSpPr>
          <p:nvPr/>
        </p:nvCxnSpPr>
        <p:spPr>
          <a:xfrm flipV="1">
            <a:off x="5262112" y="2971612"/>
            <a:ext cx="869267" cy="828863"/>
          </a:xfrm>
          <a:prstGeom prst="curvedConnector3">
            <a:avLst>
              <a:gd name="adj1" fmla="val 5198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hape 28"/>
          <p:cNvCxnSpPr>
            <a:stCxn id="48" idx="2"/>
            <a:endCxn id="51" idx="0"/>
          </p:cNvCxnSpPr>
          <p:nvPr/>
        </p:nvCxnSpPr>
        <p:spPr>
          <a:xfrm rot="16200000" flipH="1">
            <a:off x="6875528" y="4537769"/>
            <a:ext cx="578961" cy="5884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i="0" dirty="0" smtClean="0">
                <a:solidFill>
                  <a:schemeClr val="accent2"/>
                </a:solidFill>
              </a:rPr>
              <a:t>Ontology Is a Critical Enabler </a:t>
            </a:r>
            <a:r>
              <a:rPr lang="en-US" sz="2400" i="0" cap="small" dirty="0" smtClean="0">
                <a:solidFill>
                  <a:schemeClr val="accent2"/>
                </a:solidFill>
              </a:rPr>
              <a:t>[1/2]</a:t>
            </a:r>
            <a:endParaRPr lang="en-US" sz="3600" i="0" cap="small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7300"/>
            <a:ext cx="8229600" cy="401379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Ontology is a </a:t>
            </a:r>
            <a:r>
              <a:rPr lang="en-US" sz="2400" dirty="0" smtClean="0">
                <a:solidFill>
                  <a:srgbClr val="C00000"/>
                </a:solidFill>
              </a:rPr>
              <a:t>critical enabler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2"/>
                </a:solidFill>
              </a:rPr>
              <a:t>for conversing with semantic clarity</a:t>
            </a:r>
            <a:endParaRPr lang="en-US" sz="2400" dirty="0">
              <a:solidFill>
                <a:schemeClr val="accent2"/>
              </a:solidFill>
            </a:endParaRPr>
          </a:p>
        </p:txBody>
      </p:sp>
      <p:grpSp>
        <p:nvGrpSpPr>
          <p:cNvPr id="4" name="Group 52"/>
          <p:cNvGrpSpPr/>
          <p:nvPr/>
        </p:nvGrpSpPr>
        <p:grpSpPr>
          <a:xfrm>
            <a:off x="544285" y="1665514"/>
            <a:ext cx="4717827" cy="4269922"/>
            <a:chOff x="544286" y="1665514"/>
            <a:chExt cx="4533900" cy="4269922"/>
          </a:xfrm>
        </p:grpSpPr>
        <p:sp>
          <p:nvSpPr>
            <p:cNvPr id="50" name="Rounded Rectangle 49"/>
            <p:cNvSpPr/>
            <p:nvPr/>
          </p:nvSpPr>
          <p:spPr>
            <a:xfrm>
              <a:off x="544286" y="1665514"/>
              <a:ext cx="4533900" cy="4269922"/>
            </a:xfrm>
            <a:prstGeom prst="roundRect">
              <a:avLst>
                <a:gd name="adj" fmla="val 3836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i="0" u="sng" dirty="0" smtClean="0">
                  <a:solidFill>
                    <a:schemeClr val="accent2"/>
                  </a:solidFill>
                </a:rPr>
                <a:t>A Notional Conversation…</a:t>
              </a:r>
              <a:endParaRPr lang="en-US" sz="1400" i="0" u="sng" dirty="0">
                <a:solidFill>
                  <a:schemeClr val="accent2"/>
                </a:solidFill>
              </a:endParaRPr>
            </a:p>
          </p:txBody>
        </p:sp>
        <p:pic>
          <p:nvPicPr>
            <p:cNvPr id="1026" name="Picture 2" descr="C:\Users\anthony.petosa\AppData\Local\Microsoft\Windows\Temporary Internet Files\Content.IE5\X0ZBIZ0B\MC900234641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43888" y="2105304"/>
              <a:ext cx="778845" cy="477229"/>
            </a:xfrm>
            <a:prstGeom prst="rect">
              <a:avLst/>
            </a:prstGeom>
            <a:noFill/>
          </p:spPr>
        </p:pic>
        <p:pic>
          <p:nvPicPr>
            <p:cNvPr id="14" name="Picture 2" descr="C:\Users\anthony.petosa\AppData\Local\Microsoft\Windows\Temporary Internet Files\Content.IE5\X0ZBIZ0B\MC900234641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1643888" y="2815595"/>
              <a:ext cx="778845" cy="477229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709753" y="2228502"/>
              <a:ext cx="843501" cy="2308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just"/>
              <a:r>
                <a:rPr lang="en-US" sz="900" b="0" i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What is CBM+?</a:t>
              </a:r>
              <a:endPara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513367" y="2685946"/>
              <a:ext cx="2465338" cy="78483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en-US" sz="900" b="0" i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CBM+ is a set of maintenance processes and capabilities derived primarily from real-time assessment of weapon system condition obtained from embedded sensors and/or external test and measurements using portable equipment.</a:t>
              </a:r>
              <a:r>
                <a:rPr lang="en-US" sz="900" b="0" i="0" baseline="30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r>
                <a:rPr lang="en-US" sz="900" b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</a:p>
          </p:txBody>
        </p:sp>
        <p:sp>
          <p:nvSpPr>
            <p:cNvPr id="18" name="Content Placeholder 2"/>
            <p:cNvSpPr txBox="1">
              <a:spLocks/>
            </p:cNvSpPr>
            <p:nvPr/>
          </p:nvSpPr>
          <p:spPr bwMode="auto">
            <a:xfrm>
              <a:off x="958219" y="2884611"/>
              <a:ext cx="595035" cy="26161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marL="0" marR="0" lvl="0" indent="0" algn="just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100" i="0" dirty="0" smtClean="0">
                  <a:solidFill>
                    <a:schemeClr val="bg1"/>
                  </a:solidFill>
                  <a:latin typeface="+mn-lt"/>
                </a:rPr>
                <a:t>SME #1</a:t>
              </a:r>
              <a:endParaRPr lang="en-US" sz="1100" i="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9" name="Content Placeholder 2"/>
            <p:cNvSpPr txBox="1">
              <a:spLocks/>
            </p:cNvSpPr>
            <p:nvPr/>
          </p:nvSpPr>
          <p:spPr bwMode="auto">
            <a:xfrm>
              <a:off x="2513368" y="2188620"/>
              <a:ext cx="761747" cy="26161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marL="0" marR="0" lvl="0" indent="0" algn="just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100" i="0" dirty="0" smtClean="0">
                  <a:solidFill>
                    <a:schemeClr val="bg1"/>
                  </a:solidFill>
                  <a:latin typeface="+mn-lt"/>
                </a:rPr>
                <a:t>Ontologist</a:t>
              </a:r>
              <a:endParaRPr lang="en-US" sz="1100" i="0" dirty="0">
                <a:solidFill>
                  <a:schemeClr val="bg1"/>
                </a:solidFill>
                <a:latin typeface="+mn-lt"/>
              </a:endParaRPr>
            </a:p>
          </p:txBody>
        </p:sp>
        <p:pic>
          <p:nvPicPr>
            <p:cNvPr id="20" name="Picture 2" descr="C:\Users\anthony.petosa\AppData\Local\Microsoft\Windows\Temporary Internet Files\Content.IE5\X0ZBIZ0B\MC900234641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1643888" y="3803473"/>
              <a:ext cx="778845" cy="477229"/>
            </a:xfrm>
            <a:prstGeom prst="rect">
              <a:avLst/>
            </a:prstGeom>
            <a:noFill/>
          </p:spPr>
        </p:pic>
        <p:sp>
          <p:nvSpPr>
            <p:cNvPr id="21" name="TextBox 20"/>
            <p:cNvSpPr txBox="1"/>
            <p:nvPr/>
          </p:nvSpPr>
          <p:spPr>
            <a:xfrm>
              <a:off x="2513366" y="3587560"/>
              <a:ext cx="2465339" cy="133882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en-US" sz="900" b="0" i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Condition-based maintenance (CBM) is a maintenance strategy that is derived from an RCM analysis. CBM encompasses a set of maintenance processes and capabilities derived from real-time assessment of weapon system condition obtained from embedded sensors and/or external test and measurements using portable equipment. The goal of CBM is to perform maintenance only upon evidence of need. See AR 750-1 or further guidance.</a:t>
              </a:r>
              <a:r>
                <a:rPr lang="en-US" sz="900" b="0" i="0" baseline="30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22" name="Content Placeholder 2"/>
            <p:cNvSpPr txBox="1">
              <a:spLocks/>
            </p:cNvSpPr>
            <p:nvPr/>
          </p:nvSpPr>
          <p:spPr bwMode="auto">
            <a:xfrm>
              <a:off x="958219" y="3872489"/>
              <a:ext cx="595035" cy="26161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marL="0" marR="0" lvl="0" indent="0" algn="just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100" i="0" dirty="0" smtClean="0">
                  <a:solidFill>
                    <a:schemeClr val="bg1"/>
                  </a:solidFill>
                  <a:latin typeface="+mn-lt"/>
                </a:rPr>
                <a:t>SME #2</a:t>
              </a:r>
              <a:endParaRPr lang="en-US" sz="1100" i="0" dirty="0">
                <a:solidFill>
                  <a:schemeClr val="bg1"/>
                </a:solidFill>
                <a:latin typeface="+mn-lt"/>
              </a:endParaRPr>
            </a:p>
          </p:txBody>
        </p:sp>
        <p:pic>
          <p:nvPicPr>
            <p:cNvPr id="23" name="Picture 2" descr="C:\Users\anthony.petosa\AppData\Local\Microsoft\Windows\Temporary Internet Files\Content.IE5\X0ZBIZ0B\MC900234641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1643888" y="4954637"/>
              <a:ext cx="778845" cy="477229"/>
            </a:xfrm>
            <a:prstGeom prst="rect">
              <a:avLst/>
            </a:prstGeom>
            <a:noFill/>
          </p:spPr>
        </p:pic>
        <p:sp>
          <p:nvSpPr>
            <p:cNvPr id="24" name="TextBox 23"/>
            <p:cNvSpPr txBox="1"/>
            <p:nvPr/>
          </p:nvSpPr>
          <p:spPr>
            <a:xfrm>
              <a:off x="2513366" y="5003320"/>
              <a:ext cx="2473629" cy="78483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en-US" sz="900" b="0" i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Condition Based Maintenance Plus (CBM+) is the application and integration of appropriate processes, technologies, and knowledge-based capabilities to improve the reliability and maintenance effectiveness of DoD systems and components.</a:t>
              </a:r>
              <a:r>
                <a:rPr lang="en-US" sz="900" b="0" i="0" baseline="30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  <a:endPara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5" name="Content Placeholder 2"/>
            <p:cNvSpPr txBox="1">
              <a:spLocks/>
            </p:cNvSpPr>
            <p:nvPr/>
          </p:nvSpPr>
          <p:spPr bwMode="auto">
            <a:xfrm>
              <a:off x="958219" y="5023653"/>
              <a:ext cx="595035" cy="26161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marL="0" marR="0" lvl="0" indent="0" algn="just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100" i="0" dirty="0" smtClean="0">
                  <a:solidFill>
                    <a:schemeClr val="bg1"/>
                  </a:solidFill>
                  <a:latin typeface="+mn-lt"/>
                </a:rPr>
                <a:t>SME #3</a:t>
              </a:r>
              <a:endParaRPr lang="en-US" sz="1100" i="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764089" y="5972482"/>
            <a:ext cx="36904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b="0" baseline="30000" dirty="0" smtClean="0">
                <a:solidFill>
                  <a:schemeClr val="accent2"/>
                </a:solidFill>
              </a:rPr>
              <a:t>1</a:t>
            </a:r>
            <a:r>
              <a:rPr lang="en-US" sz="900" b="0" dirty="0" smtClean="0">
                <a:solidFill>
                  <a:schemeClr val="accent2"/>
                </a:solidFill>
              </a:rPr>
              <a:t> “Army Materiel Maintenance Policy”, AR 750-1, HDA, 20 Sep 2007.</a:t>
            </a:r>
            <a:endParaRPr lang="en-US" sz="900" b="0" dirty="0">
              <a:solidFill>
                <a:schemeClr val="accent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80495" y="6144692"/>
            <a:ext cx="34740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b="0" baseline="30000" dirty="0" smtClean="0">
                <a:solidFill>
                  <a:schemeClr val="accent2"/>
                </a:solidFill>
              </a:rPr>
              <a:t>2 </a:t>
            </a:r>
            <a:r>
              <a:rPr lang="en-US" sz="900" b="0" dirty="0" smtClean="0">
                <a:solidFill>
                  <a:schemeClr val="accent2"/>
                </a:solidFill>
              </a:rPr>
              <a:t>”Integrated Logistics Support”, AR 700-127, HDA, 29 Apr 2009.</a:t>
            </a:r>
            <a:endParaRPr lang="en-US" sz="900" b="0" dirty="0">
              <a:solidFill>
                <a:schemeClr val="accent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90590" y="6316903"/>
            <a:ext cx="40639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b="0" baseline="30000" dirty="0" smtClean="0">
                <a:solidFill>
                  <a:schemeClr val="accent2"/>
                </a:solidFill>
              </a:rPr>
              <a:t>3</a:t>
            </a:r>
            <a:r>
              <a:rPr lang="en-US" sz="900" b="0" dirty="0" smtClean="0">
                <a:solidFill>
                  <a:schemeClr val="accent2"/>
                </a:solidFill>
              </a:rPr>
              <a:t> “Condition Based Maintenance DoD Guidebook”, DSD(U) LMR, May 2008.</a:t>
            </a:r>
            <a:endParaRPr lang="en-US" sz="900" b="0" dirty="0">
              <a:solidFill>
                <a:schemeClr val="accent2"/>
              </a:solidFill>
            </a:endParaRPr>
          </a:p>
        </p:txBody>
      </p:sp>
      <p:grpSp>
        <p:nvGrpSpPr>
          <p:cNvPr id="5" name="Group 39"/>
          <p:cNvGrpSpPr/>
          <p:nvPr/>
        </p:nvGrpSpPr>
        <p:grpSpPr>
          <a:xfrm>
            <a:off x="6131379" y="1665513"/>
            <a:ext cx="2008414" cy="2612198"/>
            <a:chOff x="6131379" y="1665513"/>
            <a:chExt cx="2008414" cy="2612198"/>
          </a:xfrm>
        </p:grpSpPr>
        <p:sp>
          <p:nvSpPr>
            <p:cNvPr id="48" name="Rounded Rectangle 47"/>
            <p:cNvSpPr/>
            <p:nvPr/>
          </p:nvSpPr>
          <p:spPr>
            <a:xfrm>
              <a:off x="6131379" y="1665513"/>
              <a:ext cx="2008414" cy="261219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43"/>
            <p:cNvGrpSpPr/>
            <p:nvPr/>
          </p:nvGrpSpPr>
          <p:grpSpPr>
            <a:xfrm>
              <a:off x="6199157" y="1764506"/>
              <a:ext cx="1872859" cy="1630815"/>
              <a:chOff x="6188674" y="1681390"/>
              <a:chExt cx="1872859" cy="1630815"/>
            </a:xfrm>
          </p:grpSpPr>
          <p:pic>
            <p:nvPicPr>
              <p:cNvPr id="26" name="Picture 2" descr="C:\Users\anthony.petosa\AppData\Local\Microsoft\Windows\Temporary Internet Files\Content.IE5\X0ZBIZ0B\MC900234641[1].wm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188674" y="2208821"/>
                <a:ext cx="778845" cy="477229"/>
              </a:xfrm>
              <a:prstGeom prst="rect">
                <a:avLst/>
              </a:prstGeom>
              <a:noFill/>
            </p:spPr>
          </p:pic>
          <p:pic>
            <p:nvPicPr>
              <p:cNvPr id="27" name="Picture 2" descr="C:\Users\anthony.petosa\AppData\Local\Microsoft\Windows\Temporary Internet Files\Content.IE5\X0ZBIZ0B\MC900234641[1].wm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flipH="1">
                <a:off x="7282688" y="2208821"/>
                <a:ext cx="778845" cy="477229"/>
              </a:xfrm>
              <a:prstGeom prst="rect">
                <a:avLst/>
              </a:prstGeom>
              <a:noFill/>
            </p:spPr>
          </p:pic>
          <p:cxnSp>
            <p:nvCxnSpPr>
              <p:cNvPr id="29" name="Shape 28"/>
              <p:cNvCxnSpPr>
                <a:stCxn id="26" idx="0"/>
                <a:endCxn id="27" idx="0"/>
              </p:cNvCxnSpPr>
              <p:nvPr/>
            </p:nvCxnSpPr>
            <p:spPr>
              <a:xfrm rot="5400000" flipH="1" flipV="1">
                <a:off x="7125103" y="1661815"/>
                <a:ext cx="12700" cy="1094013"/>
              </a:xfrm>
              <a:prstGeom prst="curvedConnector3">
                <a:avLst>
                  <a:gd name="adj1" fmla="val 2828552"/>
                </a:avLst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hape 28"/>
              <p:cNvCxnSpPr>
                <a:stCxn id="27" idx="2"/>
                <a:endCxn id="26" idx="2"/>
              </p:cNvCxnSpPr>
              <p:nvPr/>
            </p:nvCxnSpPr>
            <p:spPr>
              <a:xfrm rot="5400000">
                <a:off x="7125104" y="2139044"/>
                <a:ext cx="12700" cy="1094013"/>
              </a:xfrm>
              <a:prstGeom prst="curvedConnector3">
                <a:avLst>
                  <a:gd name="adj1" fmla="val 3471434"/>
                </a:avLst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30" name="Picture 6" descr="C:\Users\anthony.petosa\AppData\Local\Microsoft\Windows\Temporary Internet Files\Content.IE5\3KX06RST\MC900441504[1]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904328" y="1681390"/>
                <a:ext cx="441551" cy="441551"/>
              </a:xfrm>
              <a:prstGeom prst="rect">
                <a:avLst/>
              </a:prstGeom>
              <a:noFill/>
            </p:spPr>
          </p:pic>
          <p:pic>
            <p:nvPicPr>
              <p:cNvPr id="43" name="Picture 6" descr="C:\Users\anthony.petosa\AppData\Local\Microsoft\Windows\Temporary Internet Files\Content.IE5\3KX06RST\MC900441504[1]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904328" y="2870654"/>
                <a:ext cx="441551" cy="441551"/>
              </a:xfrm>
              <a:prstGeom prst="rect">
                <a:avLst/>
              </a:prstGeom>
              <a:noFill/>
            </p:spPr>
          </p:pic>
        </p:grpSp>
        <p:sp>
          <p:nvSpPr>
            <p:cNvPr id="39" name="TextBox 38"/>
            <p:cNvSpPr txBox="1"/>
            <p:nvPr/>
          </p:nvSpPr>
          <p:spPr>
            <a:xfrm>
              <a:off x="6321034" y="3467380"/>
              <a:ext cx="1629104" cy="64633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en-US" sz="900" b="0" i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Is CBM+ a “set of processes”? A “maintenance strategy”? The “application and integration of appropriate processes…”?</a:t>
              </a:r>
              <a:endParaRPr lang="en-US" sz="900" b="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104197" y="4008196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0" dirty="0" smtClean="0">
                <a:solidFill>
                  <a:srgbClr val="C00000"/>
                </a:solidFill>
              </a:rPr>
              <a:t>X</a:t>
            </a:r>
            <a:endParaRPr lang="en-US" sz="2400" b="0" i="0" dirty="0">
              <a:solidFill>
                <a:srgbClr val="C00000"/>
              </a:solidFill>
            </a:endParaRPr>
          </a:p>
        </p:txBody>
      </p:sp>
      <p:sp>
        <p:nvSpPr>
          <p:cNvPr id="51" name="Content Placeholder 2"/>
          <p:cNvSpPr txBox="1">
            <a:spLocks/>
          </p:cNvSpPr>
          <p:nvPr/>
        </p:nvSpPr>
        <p:spPr bwMode="auto">
          <a:xfrm>
            <a:off x="5641675" y="4856672"/>
            <a:ext cx="3105510" cy="39681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0" i="0" kern="0" dirty="0" smtClean="0">
                <a:solidFill>
                  <a:schemeClr val="accent2"/>
                </a:solidFill>
                <a:latin typeface="+mn-lt"/>
              </a:rPr>
              <a:t>Assumption made that SME #1 offers the </a:t>
            </a:r>
            <a:r>
              <a:rPr lang="en-US" sz="1050" i="0" kern="0" dirty="0" smtClean="0">
                <a:solidFill>
                  <a:srgbClr val="00B050"/>
                </a:solidFill>
                <a:latin typeface="+mn-lt"/>
              </a:rPr>
              <a:t>closest</a:t>
            </a:r>
            <a:r>
              <a:rPr lang="en-US" sz="1050" b="0" i="0" kern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050" b="0" i="0" kern="0" dirty="0" smtClean="0">
                <a:solidFill>
                  <a:schemeClr val="accent2"/>
                </a:solidFill>
                <a:latin typeface="+mn-lt"/>
              </a:rPr>
              <a:t>definition. Still, it is not quite accurate from an ontological perspective.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104197" y="5172761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0" dirty="0" smtClean="0">
                <a:solidFill>
                  <a:srgbClr val="C00000"/>
                </a:solidFill>
              </a:rPr>
              <a:t>X</a:t>
            </a:r>
            <a:endParaRPr lang="en-US" sz="2400" b="0" i="0" dirty="0">
              <a:solidFill>
                <a:srgbClr val="C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04197" y="2745626"/>
            <a:ext cx="89639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0" dirty="0" smtClean="0">
                <a:solidFill>
                  <a:srgbClr val="00B050"/>
                </a:solidFill>
              </a:rPr>
              <a:t>√</a:t>
            </a:r>
          </a:p>
          <a:p>
            <a:r>
              <a:rPr lang="en-US" sz="1400" b="0" i="0" cap="small" dirty="0" smtClean="0">
                <a:solidFill>
                  <a:srgbClr val="00B050"/>
                </a:solidFill>
              </a:rPr>
              <a:t>(almost)</a:t>
            </a:r>
            <a:endParaRPr lang="en-US" sz="1200" b="0" i="0" cap="small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95490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/>
          <p:nvPr/>
        </p:nvGrpSpPr>
        <p:grpSpPr>
          <a:xfrm>
            <a:off x="544286" y="1665514"/>
            <a:ext cx="4533900" cy="4269922"/>
            <a:chOff x="544286" y="1665514"/>
            <a:chExt cx="4533900" cy="4269922"/>
          </a:xfrm>
        </p:grpSpPr>
        <p:sp>
          <p:nvSpPr>
            <p:cNvPr id="50" name="Rounded Rectangle 49"/>
            <p:cNvSpPr/>
            <p:nvPr/>
          </p:nvSpPr>
          <p:spPr>
            <a:xfrm>
              <a:off x="544286" y="1665514"/>
              <a:ext cx="4533900" cy="4269922"/>
            </a:xfrm>
            <a:prstGeom prst="roundRect">
              <a:avLst>
                <a:gd name="adj" fmla="val 3836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i="0" u="sng" dirty="0" smtClean="0">
                  <a:solidFill>
                    <a:schemeClr val="accent2"/>
                  </a:solidFill>
                </a:rPr>
                <a:t>A Notional Conversation…</a:t>
              </a:r>
              <a:endParaRPr lang="en-US" sz="1400" i="0" u="sng" dirty="0">
                <a:solidFill>
                  <a:schemeClr val="accent2"/>
                </a:solidFill>
              </a:endParaRPr>
            </a:p>
          </p:txBody>
        </p:sp>
        <p:cxnSp>
          <p:nvCxnSpPr>
            <p:cNvPr id="45" name="Shape 28"/>
            <p:cNvCxnSpPr>
              <a:stCxn id="15" idx="2"/>
              <a:endCxn id="48" idx="1"/>
            </p:cNvCxnSpPr>
            <p:nvPr/>
          </p:nvCxnSpPr>
          <p:spPr>
            <a:xfrm rot="16200000" flipH="1">
              <a:off x="1972079" y="4264622"/>
              <a:ext cx="713693" cy="674717"/>
            </a:xfrm>
            <a:prstGeom prst="curved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6" name="Picture 2" descr="C:\Users\anthony.petosa\AppData\Local\Microsoft\Windows\Temporary Internet Files\Content.IE5\X0ZBIZ0B\MC900234641[1]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36592" y="2184758"/>
              <a:ext cx="778845" cy="477229"/>
            </a:xfrm>
            <a:prstGeom prst="rect">
              <a:avLst/>
            </a:prstGeom>
            <a:noFill/>
          </p:spPr>
        </p:pic>
        <p:sp>
          <p:nvSpPr>
            <p:cNvPr id="19" name="Content Placeholder 2"/>
            <p:cNvSpPr txBox="1">
              <a:spLocks/>
            </p:cNvSpPr>
            <p:nvPr/>
          </p:nvSpPr>
          <p:spPr bwMode="auto">
            <a:xfrm>
              <a:off x="4306072" y="2268074"/>
              <a:ext cx="761747" cy="26161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marL="0" marR="0" lvl="0" indent="0" algn="just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100" i="0" dirty="0" smtClean="0">
                  <a:solidFill>
                    <a:schemeClr val="bg1"/>
                  </a:solidFill>
                  <a:latin typeface="+mn-lt"/>
                </a:rPr>
                <a:t>Ontologist</a:t>
              </a:r>
              <a:endParaRPr lang="en-US" sz="1100" i="0" dirty="0">
                <a:solidFill>
                  <a:schemeClr val="bg1"/>
                </a:solidFill>
                <a:latin typeface="+mn-lt"/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2666284" y="4047167"/>
              <a:ext cx="2008414" cy="1765903"/>
              <a:chOff x="1787979" y="4083261"/>
              <a:chExt cx="2008414" cy="1765903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1787979" y="4140679"/>
                <a:ext cx="2008414" cy="1708485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54" name="Group 53"/>
              <p:cNvGrpSpPr/>
              <p:nvPr/>
            </p:nvGrpSpPr>
            <p:grpSpPr>
              <a:xfrm>
                <a:off x="1843725" y="4083261"/>
                <a:ext cx="1872859" cy="1630815"/>
                <a:chOff x="6199157" y="1790385"/>
                <a:chExt cx="1872859" cy="1630815"/>
              </a:xfrm>
            </p:grpSpPr>
            <p:pic>
              <p:nvPicPr>
                <p:cNvPr id="26" name="Picture 2" descr="C:\Users\anthony.petosa\AppData\Local\Microsoft\Windows\Temporary Internet Files\Content.IE5\X0ZBIZ0B\MC900234641[1].wm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6199157" y="2317816"/>
                  <a:ext cx="778845" cy="477229"/>
                </a:xfrm>
                <a:prstGeom prst="rect">
                  <a:avLst/>
                </a:prstGeom>
                <a:noFill/>
              </p:spPr>
            </p:pic>
            <p:pic>
              <p:nvPicPr>
                <p:cNvPr id="27" name="Picture 2" descr="C:\Users\anthony.petosa\AppData\Local\Microsoft\Windows\Temporary Internet Files\Content.IE5\X0ZBIZ0B\MC900234641[1].wm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 flipH="1">
                  <a:off x="7293171" y="2317816"/>
                  <a:ext cx="778845" cy="477229"/>
                </a:xfrm>
                <a:prstGeom prst="rect">
                  <a:avLst/>
                </a:prstGeom>
                <a:noFill/>
              </p:spPr>
            </p:pic>
            <p:cxnSp>
              <p:nvCxnSpPr>
                <p:cNvPr id="29" name="Shape 28"/>
                <p:cNvCxnSpPr>
                  <a:stCxn id="26" idx="0"/>
                  <a:endCxn id="27" idx="0"/>
                </p:cNvCxnSpPr>
                <p:nvPr/>
              </p:nvCxnSpPr>
              <p:spPr>
                <a:xfrm rot="5400000" flipH="1" flipV="1">
                  <a:off x="7135586" y="1770810"/>
                  <a:ext cx="12700" cy="1094013"/>
                </a:xfrm>
                <a:prstGeom prst="curvedConnector3">
                  <a:avLst>
                    <a:gd name="adj1" fmla="val 1800000"/>
                  </a:avLst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hape 28"/>
                <p:cNvCxnSpPr>
                  <a:stCxn id="27" idx="2"/>
                  <a:endCxn id="26" idx="2"/>
                </p:cNvCxnSpPr>
                <p:nvPr/>
              </p:nvCxnSpPr>
              <p:spPr>
                <a:xfrm rot="5400000">
                  <a:off x="7135587" y="2248039"/>
                  <a:ext cx="12700" cy="1094013"/>
                </a:xfrm>
                <a:prstGeom prst="curvedConnector3">
                  <a:avLst>
                    <a:gd name="adj1" fmla="val 1800000"/>
                  </a:avLst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030" name="Picture 6" descr="C:\Users\anthony.petosa\AppData\Local\Microsoft\Windows\Temporary Internet Files\Content.IE5\3KX06RST\MC900441504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6914811" y="1790385"/>
                  <a:ext cx="441551" cy="4415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43" name="Picture 6" descr="C:\Users\anthony.petosa\AppData\Local\Microsoft\Windows\Temporary Internet Files\Content.IE5\3KX06RST\MC900441504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6914811" y="2979649"/>
                  <a:ext cx="441551" cy="441551"/>
                </a:xfrm>
                <a:prstGeom prst="rect">
                  <a:avLst/>
                </a:prstGeom>
                <a:noFill/>
              </p:spPr>
            </p:pic>
          </p:grpSp>
        </p:grpSp>
        <p:sp>
          <p:nvSpPr>
            <p:cNvPr id="15" name="TextBox 14"/>
            <p:cNvSpPr txBox="1"/>
            <p:nvPr/>
          </p:nvSpPr>
          <p:spPr>
            <a:xfrm>
              <a:off x="638355" y="2213810"/>
              <a:ext cx="2706424" cy="20313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en-US" sz="900" b="0" i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CBM+ “is a set of maintenance processes and capabilities…”.</a:t>
              </a:r>
            </a:p>
            <a:p>
              <a:pPr algn="just"/>
              <a:endPara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just"/>
              <a:r>
                <a:rPr lang="en-US" sz="900" b="0" i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Does not CBM+ also apply to industry? If so, then the phrase “weapon system” in the AR 750-1 definition is scoped narrowly.</a:t>
              </a:r>
            </a:p>
            <a:p>
              <a:pPr algn="just"/>
              <a:endPara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just"/>
              <a:r>
                <a:rPr lang="en-US" sz="900" b="0" i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How CBM+ is implemented (i.e., via embedded sensors and/or external test and measurements using portable equipment) is distinct from what CBM+ “is”.</a:t>
              </a:r>
            </a:p>
            <a:p>
              <a:pPr algn="just"/>
              <a:endPara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just"/>
              <a:r>
                <a:rPr lang="en-US" sz="900" b="0" i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CBM+ is “derived primarily from real-time assessment…”. This implies CBM+ also derives from something else. What is that “something else”?</a:t>
              </a:r>
            </a:p>
          </p:txBody>
        </p:sp>
      </p:grpSp>
      <p:cxnSp>
        <p:nvCxnSpPr>
          <p:cNvPr id="52" name="Shape 28"/>
          <p:cNvCxnSpPr>
            <a:stCxn id="48" idx="3"/>
            <a:endCxn id="65" idx="1"/>
          </p:cNvCxnSpPr>
          <p:nvPr/>
        </p:nvCxnSpPr>
        <p:spPr>
          <a:xfrm flipV="1">
            <a:off x="4674698" y="1988680"/>
            <a:ext cx="1096449" cy="297014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hape 28"/>
          <p:cNvCxnSpPr>
            <a:stCxn id="1029" idx="3"/>
            <a:endCxn id="65" idx="2"/>
          </p:cNvCxnSpPr>
          <p:nvPr/>
        </p:nvCxnSpPr>
        <p:spPr>
          <a:xfrm flipH="1" flipV="1">
            <a:off x="7160795" y="2311845"/>
            <a:ext cx="880760" cy="2072525"/>
          </a:xfrm>
          <a:prstGeom prst="curvedConnector4">
            <a:avLst>
              <a:gd name="adj1" fmla="val -25955"/>
              <a:gd name="adj2" fmla="val 6065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hape 28"/>
          <p:cNvCxnSpPr>
            <a:stCxn id="65" idx="1"/>
            <a:endCxn id="1027" idx="1"/>
          </p:cNvCxnSpPr>
          <p:nvPr/>
        </p:nvCxnSpPr>
        <p:spPr>
          <a:xfrm rot="10800000" flipH="1" flipV="1">
            <a:off x="5771146" y="1988680"/>
            <a:ext cx="150989" cy="1175044"/>
          </a:xfrm>
          <a:prstGeom prst="curvedConnector3">
            <a:avLst>
              <a:gd name="adj1" fmla="val -151402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i="0" dirty="0" smtClean="0">
                <a:solidFill>
                  <a:schemeClr val="accent2"/>
                </a:solidFill>
              </a:rPr>
              <a:t>Ontology Is a Critical Enabler </a:t>
            </a:r>
            <a:r>
              <a:rPr lang="en-US" sz="2400" i="0" cap="small" dirty="0" smtClean="0">
                <a:solidFill>
                  <a:schemeClr val="accent2"/>
                </a:solidFill>
              </a:rPr>
              <a:t>[2/2]</a:t>
            </a:r>
            <a:endParaRPr lang="en-US" sz="3600" i="0" cap="small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7300"/>
            <a:ext cx="8229600" cy="401379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Ontology is a </a:t>
            </a:r>
            <a:r>
              <a:rPr lang="en-US" sz="2400" dirty="0" smtClean="0">
                <a:solidFill>
                  <a:srgbClr val="C00000"/>
                </a:solidFill>
              </a:rPr>
              <a:t>critical enabler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2"/>
                </a:solidFill>
              </a:rPr>
              <a:t>for conversing with semantic clarity</a:t>
            </a:r>
            <a:endParaRPr lang="en-US" sz="2400" dirty="0">
              <a:solidFill>
                <a:schemeClr val="accent2"/>
              </a:solidFill>
            </a:endParaRPr>
          </a:p>
        </p:txBody>
      </p:sp>
      <p:pic>
        <p:nvPicPr>
          <p:cNvPr id="1027" name="Picture 3" descr="C:\Users\anthony.petosa\AppData\Local\Microsoft\Windows\Temporary Internet Files\Content.IE5\3KX06RST\MC900446008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22136" y="2790162"/>
            <a:ext cx="696642" cy="747124"/>
          </a:xfrm>
          <a:prstGeom prst="rect">
            <a:avLst/>
          </a:prstGeom>
          <a:noFill/>
        </p:spPr>
      </p:pic>
      <p:grpSp>
        <p:nvGrpSpPr>
          <p:cNvPr id="4" name="Group 12"/>
          <p:cNvGrpSpPr/>
          <p:nvPr/>
        </p:nvGrpSpPr>
        <p:grpSpPr>
          <a:xfrm>
            <a:off x="6304548" y="3571057"/>
            <a:ext cx="1867285" cy="1254895"/>
            <a:chOff x="6645349" y="1494091"/>
            <a:chExt cx="2128921" cy="1596540"/>
          </a:xfrm>
        </p:grpSpPr>
        <p:grpSp>
          <p:nvGrpSpPr>
            <p:cNvPr id="5" name="Group 10"/>
            <p:cNvGrpSpPr/>
            <p:nvPr/>
          </p:nvGrpSpPr>
          <p:grpSpPr>
            <a:xfrm>
              <a:off x="7635936" y="1494091"/>
              <a:ext cx="1138334" cy="1596540"/>
              <a:chOff x="7635936" y="1494091"/>
              <a:chExt cx="1138334" cy="1596540"/>
            </a:xfrm>
          </p:grpSpPr>
          <p:pic>
            <p:nvPicPr>
              <p:cNvPr id="1029" name="Picture 5" descr="File:Aristoteles Louvre.jp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783033" y="1967024"/>
                <a:ext cx="842705" cy="1123607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190500" cap="rnd">
                <a:solidFill>
                  <a:srgbClr val="FFFFFF"/>
                </a:solidFill>
              </a:ln>
              <a:effectLst>
                <a:outerShdw blurRad="36195" dist="12700" dir="11400000" algn="tl" rotWithShape="0">
                  <a:srgbClr val="000000">
                    <a:alpha val="33000"/>
                  </a:srgbClr>
                </a:outerShdw>
              </a:effectLst>
              <a:scene3d>
                <a:camera prst="perspectiveContrastingLeftFacing">
                  <a:rot lat="540000" lon="2100000" rev="0"/>
                </a:camera>
                <a:lightRig rig="soft" dir="t"/>
              </a:scene3d>
              <a:sp3d contourW="12700" prstMaterial="matte">
                <a:bevelT w="63500" h="50800"/>
                <a:contourClr>
                  <a:srgbClr val="C0C0C0"/>
                </a:contourClr>
              </a:sp3d>
            </p:spPr>
          </p:pic>
          <p:sp>
            <p:nvSpPr>
              <p:cNvPr id="9" name="Rectangle 8"/>
              <p:cNvSpPr/>
              <p:nvPr/>
            </p:nvSpPr>
            <p:spPr>
              <a:xfrm rot="21090473">
                <a:off x="7635936" y="1494091"/>
                <a:ext cx="1138334" cy="3915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  <a:scene3d>
                  <a:camera prst="perspectiveContrastingLeftFacing"/>
                  <a:lightRig rig="glow" dir="t">
                    <a:rot lat="0" lon="0" rev="3600000"/>
                  </a:lightRig>
                </a:scene3d>
                <a:sp3d prstMaterial="softEdge">
                  <a:bevelT w="29210" h="16510"/>
                  <a:contourClr>
                    <a:schemeClr val="accent4">
                      <a:alpha val="95000"/>
                    </a:schemeClr>
                  </a:contourClr>
                </a:sp3d>
              </a:bodyPr>
              <a:lstStyle/>
              <a:p>
                <a:pPr algn="ctr"/>
                <a:r>
                  <a:rPr lang="en-US" sz="1400" b="1" i="0" cap="none" spc="0" dirty="0" smtClean="0">
                    <a:ln>
                      <a:prstDash val="solid"/>
                    </a:ln>
                    <a:solidFill>
                      <a:schemeClr val="accent2"/>
                    </a:solidFill>
                  </a:rPr>
                  <a:t>Aristotle</a:t>
                </a:r>
                <a:endParaRPr lang="en-US" sz="1400" b="1" i="0" cap="none" spc="0" dirty="0">
                  <a:ln>
                    <a:prstDash val="solid"/>
                  </a:ln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12" name="Oval Callout 11"/>
            <p:cNvSpPr/>
            <p:nvPr/>
          </p:nvSpPr>
          <p:spPr>
            <a:xfrm>
              <a:off x="6645349" y="1754372"/>
              <a:ext cx="1041991" cy="637954"/>
            </a:xfrm>
            <a:prstGeom prst="wedgeEllipseCallout">
              <a:avLst>
                <a:gd name="adj1" fmla="val 84652"/>
                <a:gd name="adj2" fmla="val 86608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accent2"/>
                  </a:solidFill>
                </a:rPr>
                <a:t>I concur.</a:t>
              </a:r>
              <a:endParaRPr lang="en-US" sz="105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8596079" y="1788241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0" dirty="0" smtClean="0">
                <a:solidFill>
                  <a:srgbClr val="00B050"/>
                </a:solidFill>
              </a:rPr>
              <a:t>√</a:t>
            </a:r>
            <a:endParaRPr lang="en-US" sz="1200" b="0" i="0" cap="small" dirty="0">
              <a:solidFill>
                <a:srgbClr val="00B05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771147" y="1665514"/>
            <a:ext cx="277929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900" b="0" i="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New CBM+ Definition</a:t>
            </a:r>
          </a:p>
          <a:p>
            <a:pPr algn="just"/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Condition Based Maintenance Plus (CBM+) is a set of maintenance processes primarily derived from real-time equipment assessment.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771147" y="5150606"/>
            <a:ext cx="277929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900" b="0" i="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New Terms</a:t>
            </a:r>
          </a:p>
          <a:p>
            <a:pPr marL="228600" indent="-107950" algn="just">
              <a:buFont typeface="Arial" pitchFamily="34" charset="0"/>
              <a:buChar char="•"/>
            </a:pPr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WeaponSystem</a:t>
            </a:r>
          </a:p>
          <a:p>
            <a:pPr marL="228600" indent="-107950" algn="just">
              <a:buFont typeface="Arial" pitchFamily="34" charset="0"/>
              <a:buChar char="•"/>
            </a:pPr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MaintenanceProcess</a:t>
            </a:r>
          </a:p>
          <a:p>
            <a:pPr marL="228600" indent="-107950" algn="just">
              <a:buFont typeface="Arial" pitchFamily="34" charset="0"/>
              <a:buChar char="•"/>
            </a:pPr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MaintenanceCapability</a:t>
            </a:r>
          </a:p>
        </p:txBody>
      </p:sp>
    </p:spTree>
    <p:extLst>
      <p:ext uri="{BB962C8B-B14F-4D97-AF65-F5344CB8AC3E}">
        <p14:creationId xmlns="" xmlns:p14="http://schemas.microsoft.com/office/powerpoint/2010/main" val="2595490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i="0" dirty="0" smtClean="0">
                <a:solidFill>
                  <a:schemeClr val="accent2"/>
                </a:solidFill>
              </a:rPr>
              <a:t>Agenda</a:t>
            </a:r>
            <a:endParaRPr lang="en-US" sz="3600" i="0" cap="small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7300"/>
            <a:ext cx="8229600" cy="4703662"/>
          </a:xfrm>
        </p:spPr>
        <p:txBody>
          <a:bodyPr/>
          <a:lstStyle/>
          <a:p>
            <a:pPr marL="344488" indent="-344488" algn="just">
              <a:buBlip>
                <a:blip r:embed="rId3"/>
              </a:buBlip>
            </a:pPr>
            <a:r>
              <a:rPr lang="en-US" sz="2800" b="0" dirty="0" smtClean="0">
                <a:solidFill>
                  <a:schemeClr val="accent2"/>
                </a:solidFill>
              </a:rPr>
              <a:t>Welcom</a:t>
            </a:r>
            <a:r>
              <a:rPr lang="en-US" sz="2800" dirty="0" smtClean="0"/>
              <a:t>e</a:t>
            </a:r>
            <a:endParaRPr lang="en-US" sz="2800" b="0" dirty="0" smtClean="0">
              <a:solidFill>
                <a:schemeClr val="accent2"/>
              </a:solidFill>
            </a:endParaRPr>
          </a:p>
          <a:p>
            <a:pPr marL="344488" indent="-344488" algn="just">
              <a:buBlip>
                <a:blip r:embed="rId3"/>
              </a:buBlip>
            </a:pPr>
            <a:r>
              <a:rPr lang="en-US" sz="2800" dirty="0" smtClean="0"/>
              <a:t>Bottom Line, Up Front</a:t>
            </a:r>
          </a:p>
          <a:p>
            <a:pPr marL="344488" indent="-344488" algn="just">
              <a:buBlip>
                <a:blip r:embed="rId3"/>
              </a:buBlip>
            </a:pPr>
            <a:r>
              <a:rPr lang="en-US" sz="2800" dirty="0" smtClean="0"/>
              <a:t>What Is Ontology &amp; Why Use It?</a:t>
            </a:r>
          </a:p>
          <a:p>
            <a:pPr marL="344488" indent="-344488" algn="just">
              <a:buBlip>
                <a:blip r:embed="rId3"/>
              </a:buBlip>
            </a:pPr>
            <a:r>
              <a:rPr lang="en-US" sz="2800" b="0" dirty="0" smtClean="0">
                <a:solidFill>
                  <a:schemeClr val="accent2"/>
                </a:solidFill>
              </a:rPr>
              <a:t>Prerequisites</a:t>
            </a:r>
          </a:p>
          <a:p>
            <a:pPr marL="344488" indent="-344488" algn="just">
              <a:buBlip>
                <a:blip r:embed="rId3"/>
              </a:buBlip>
            </a:pPr>
            <a:r>
              <a:rPr lang="en-US" sz="2800" dirty="0" smtClean="0"/>
              <a:t>Goals</a:t>
            </a:r>
          </a:p>
          <a:p>
            <a:pPr marL="344488" indent="-344488" algn="just">
              <a:buBlip>
                <a:blip r:embed="rId3"/>
              </a:buBlip>
            </a:pPr>
            <a:r>
              <a:rPr lang="en-US" sz="2800" b="0" dirty="0" smtClean="0">
                <a:solidFill>
                  <a:schemeClr val="accent2"/>
                </a:solidFill>
              </a:rPr>
              <a:t>Phased Development</a:t>
            </a:r>
          </a:p>
          <a:p>
            <a:pPr marL="344488" indent="-344488" algn="just">
              <a:buBlip>
                <a:blip r:embed="rId3"/>
              </a:buBlip>
            </a:pPr>
            <a:r>
              <a:rPr lang="en-US" sz="2800" dirty="0" smtClean="0"/>
              <a:t>Current Status</a:t>
            </a:r>
            <a:endParaRPr lang="en-US" sz="2800" b="0" dirty="0" smtClean="0">
              <a:solidFill>
                <a:schemeClr val="accent2"/>
              </a:solidFill>
            </a:endParaRPr>
          </a:p>
          <a:p>
            <a:pPr marL="344488" indent="-344488" algn="just">
              <a:buBlip>
                <a:blip r:embed="rId3"/>
              </a:buBlip>
            </a:pPr>
            <a:r>
              <a:rPr lang="en-US" sz="2800" dirty="0" smtClean="0"/>
              <a:t>Summary</a:t>
            </a:r>
          </a:p>
          <a:p>
            <a:pPr marL="344488" indent="-344488" algn="just">
              <a:buBlip>
                <a:blip r:embed="rId3"/>
              </a:buBlip>
            </a:pPr>
            <a:r>
              <a:rPr lang="en-US" sz="2800" b="0" dirty="0" smtClean="0">
                <a:solidFill>
                  <a:schemeClr val="accent2"/>
                </a:solidFill>
              </a:rPr>
              <a:t>Open Session Discussion</a:t>
            </a:r>
          </a:p>
        </p:txBody>
      </p:sp>
    </p:spTree>
    <p:extLst>
      <p:ext uri="{BB962C8B-B14F-4D97-AF65-F5344CB8AC3E}">
        <p14:creationId xmlns="" xmlns:p14="http://schemas.microsoft.com/office/powerpoint/2010/main" val="2595490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074738" y="310092"/>
            <a:ext cx="7107237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 Quality Is Foundational</a:t>
            </a:r>
            <a:endParaRPr kumimoji="0" lang="en-US" sz="3600" b="1" i="0" u="none" strike="noStrike" kern="0" cap="small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1402913" y="1159934"/>
            <a:ext cx="6338175" cy="4740655"/>
            <a:chOff x="1049866" y="1159934"/>
            <a:chExt cx="6338175" cy="474065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4980" t="19753" r="2248" b="12593"/>
            <a:stretch>
              <a:fillRect/>
            </a:stretch>
          </p:blipFill>
          <p:spPr bwMode="auto">
            <a:xfrm>
              <a:off x="1049866" y="1159934"/>
              <a:ext cx="6338175" cy="474065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7" name="Rectangle 6"/>
            <p:cNvSpPr/>
            <p:nvPr/>
          </p:nvSpPr>
          <p:spPr>
            <a:xfrm>
              <a:off x="1371600" y="2463800"/>
              <a:ext cx="550333" cy="135467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332497" y="6180667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b="0" dirty="0" smtClean="0">
                <a:solidFill>
                  <a:schemeClr val="accent2"/>
                </a:solidFill>
              </a:rPr>
              <a:t>Slide excerpted from “AMC CBM+ DM IPT Summit Out Brief”,</a:t>
            </a:r>
            <a:br>
              <a:rPr lang="en-US" sz="900" b="0" dirty="0" smtClean="0">
                <a:solidFill>
                  <a:schemeClr val="accent2"/>
                </a:solidFill>
              </a:rPr>
            </a:br>
            <a:r>
              <a:rPr lang="en-US" sz="900" b="0" dirty="0" smtClean="0">
                <a:solidFill>
                  <a:schemeClr val="accent2"/>
                </a:solidFill>
              </a:rPr>
              <a:t>LOGSA Enterprise Data Management Office, David A. Smith, 20 Jan 2012. </a:t>
            </a:r>
            <a:endParaRPr lang="en-US" sz="900" b="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074738" y="310092"/>
            <a:ext cx="7107237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Semantic </a:t>
            </a:r>
            <a:r>
              <a:rPr lang="en-US" sz="3600" i="0" kern="0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Interoperability</a:t>
            </a:r>
            <a:endParaRPr kumimoji="0" lang="en-US" sz="3600" b="1" i="0" u="none" strike="noStrike" kern="0" cap="small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65558" y="6180667"/>
            <a:ext cx="4419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b="0" dirty="0" smtClean="0">
                <a:solidFill>
                  <a:schemeClr val="accent2"/>
                </a:solidFill>
              </a:rPr>
              <a:t>Excerpted from “TACOM ILSC CBM+ Files and Messages Workshop Out Briefing”,</a:t>
            </a:r>
            <a:br>
              <a:rPr lang="en-US" sz="900" b="0" dirty="0" smtClean="0">
                <a:solidFill>
                  <a:schemeClr val="accent2"/>
                </a:solidFill>
              </a:rPr>
            </a:br>
            <a:r>
              <a:rPr lang="en-US" sz="900" b="0" dirty="0" smtClean="0">
                <a:solidFill>
                  <a:schemeClr val="accent2"/>
                </a:solidFill>
              </a:rPr>
              <a:t>TACOM LCMC, 15 Sep 2011, Slide #2. </a:t>
            </a:r>
            <a:endParaRPr lang="en-US" sz="900" b="0" dirty="0">
              <a:solidFill>
                <a:schemeClr val="accent2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57300"/>
            <a:ext cx="8229600" cy="4737100"/>
          </a:xfrm>
        </p:spPr>
        <p:txBody>
          <a:bodyPr/>
          <a:lstStyle/>
          <a:p>
            <a:pPr marL="344488" indent="-344488" algn="just">
              <a:buBlip>
                <a:blip r:embed="rId2"/>
              </a:buBlip>
            </a:pPr>
            <a:r>
              <a:rPr lang="en-US" sz="2400" u="sng" dirty="0" smtClean="0">
                <a:solidFill>
                  <a:schemeClr val="accent2"/>
                </a:solidFill>
              </a:rPr>
              <a:t>Purpose</a:t>
            </a:r>
          </a:p>
          <a:p>
            <a:pPr marL="344488" indent="-344488" algn="just">
              <a:buNone/>
            </a:pPr>
            <a:r>
              <a:rPr lang="en-US" sz="2000" b="0" dirty="0" smtClean="0">
                <a:solidFill>
                  <a:schemeClr val="accent2"/>
                </a:solidFill>
              </a:rPr>
              <a:t>	</a:t>
            </a:r>
            <a:r>
              <a:rPr lang="en-US" sz="1800" b="0" dirty="0" smtClean="0">
                <a:solidFill>
                  <a:schemeClr val="accent2"/>
                </a:solidFill>
              </a:rPr>
              <a:t>“Defined CBM file and data message standards needed to synchronize CBM+ data from collection activities into data warehousing for use in Analysis. This includes </a:t>
            </a:r>
            <a:r>
              <a:rPr lang="en-US" sz="1800" b="0" dirty="0" smtClean="0">
                <a:solidFill>
                  <a:srgbClr val="C00000"/>
                </a:solidFill>
              </a:rPr>
              <a:t>defining the data elements and meta-data properties</a:t>
            </a:r>
            <a:r>
              <a:rPr lang="en-US" sz="1800" b="0" dirty="0" smtClean="0">
                <a:solidFill>
                  <a:schemeClr val="accent2"/>
                </a:solidFill>
              </a:rPr>
              <a:t> that will be collected at or near platform… As the major commands interact with their subsequent PEOs and PMs, which will further interact with their contractor base, there is a </a:t>
            </a:r>
            <a:r>
              <a:rPr lang="en-US" sz="1800" b="0" dirty="0" smtClean="0">
                <a:solidFill>
                  <a:srgbClr val="C00000"/>
                </a:solidFill>
              </a:rPr>
              <a:t>need for coherent understanding of data elements and properties</a:t>
            </a:r>
            <a:r>
              <a:rPr lang="en-US" sz="1800" b="0" dirty="0" smtClean="0">
                <a:solidFill>
                  <a:schemeClr val="accent2"/>
                </a:solidFill>
              </a:rPr>
              <a:t>.” * </a:t>
            </a:r>
            <a:r>
              <a:rPr lang="en-US" sz="1400" b="0" i="1" dirty="0" smtClean="0">
                <a:solidFill>
                  <a:schemeClr val="accent2"/>
                </a:solidFill>
              </a:rPr>
              <a:t>(emphasis mine)</a:t>
            </a:r>
            <a:endParaRPr lang="en-US" sz="2000" b="0" i="1" dirty="0" smtClean="0">
              <a:solidFill>
                <a:schemeClr val="accent2"/>
              </a:solidFill>
            </a:endParaRPr>
          </a:p>
          <a:p>
            <a:pPr marL="344488" indent="-344488" algn="just">
              <a:buBlip>
                <a:blip r:embed="rId2"/>
              </a:buBlip>
            </a:pPr>
            <a:r>
              <a:rPr lang="en-US" sz="2400" u="sng" dirty="0" smtClean="0">
                <a:solidFill>
                  <a:schemeClr val="accent2"/>
                </a:solidFill>
              </a:rPr>
              <a:t>Goals</a:t>
            </a:r>
          </a:p>
          <a:p>
            <a:pPr marL="690563" lvl="1" indent="-344488" algn="just">
              <a:buBlip>
                <a:blip r:embed="rId3"/>
              </a:buBlip>
            </a:pPr>
            <a:r>
              <a:rPr lang="en-US" sz="1800" b="0" i="1" dirty="0" smtClean="0">
                <a:solidFill>
                  <a:schemeClr val="accent2"/>
                </a:solidFill>
              </a:rPr>
              <a:t>Syntactic interoperability</a:t>
            </a:r>
            <a:r>
              <a:rPr lang="en-US" sz="1800" b="0" dirty="0" smtClean="0">
                <a:solidFill>
                  <a:schemeClr val="accent2"/>
                </a:solidFill>
              </a:rPr>
              <a:t> using common syntactic/structural forms (ABCD, XML, etc.)</a:t>
            </a:r>
          </a:p>
          <a:p>
            <a:pPr marL="690563" lvl="1" indent="-344488" algn="just">
              <a:buBlip>
                <a:blip r:embed="rId3"/>
              </a:buBlip>
            </a:pPr>
            <a:r>
              <a:rPr lang="en-US" sz="1800" b="0" i="1" dirty="0" smtClean="0">
                <a:solidFill>
                  <a:schemeClr val="accent2"/>
                </a:solidFill>
              </a:rPr>
              <a:t>Semantic interoperability</a:t>
            </a:r>
            <a:endParaRPr lang="en-US" sz="1800" b="0" dirty="0" smtClean="0">
              <a:solidFill>
                <a:schemeClr val="accent2"/>
              </a:solidFill>
            </a:endParaRPr>
          </a:p>
          <a:p>
            <a:pPr marL="1090613" lvl="2" indent="-344488" algn="just">
              <a:buBlip>
                <a:blip r:embed="rId3"/>
              </a:buBlip>
            </a:pPr>
            <a:r>
              <a:rPr lang="en-US" sz="1600" b="0" dirty="0" smtClean="0">
                <a:solidFill>
                  <a:schemeClr val="accent2"/>
                </a:solidFill>
              </a:rPr>
              <a:t>Create &amp; reuse terms with concise and precise definitions</a:t>
            </a:r>
          </a:p>
          <a:p>
            <a:pPr marL="1090613" lvl="2" indent="-344488" algn="just">
              <a:buBlip>
                <a:blip r:embed="rId3"/>
              </a:buBlip>
            </a:pPr>
            <a:r>
              <a:rPr lang="en-US" sz="1600" b="0" dirty="0" smtClean="0">
                <a:solidFill>
                  <a:schemeClr val="accent2"/>
                </a:solidFill>
              </a:rPr>
              <a:t>Terms/definitions meet local needs but extend from broader, well-understood terms</a:t>
            </a:r>
          </a:p>
          <a:p>
            <a:pPr marL="1090613" lvl="2" indent="-344488" algn="just">
              <a:buBlip>
                <a:blip r:embed="rId3"/>
              </a:buBlip>
            </a:pPr>
            <a:r>
              <a:rPr lang="en-US" sz="1600" b="0" dirty="0" smtClean="0">
                <a:solidFill>
                  <a:schemeClr val="accent2"/>
                </a:solidFill>
              </a:rPr>
              <a:t>Strive toward human understanding </a:t>
            </a:r>
            <a:r>
              <a:rPr lang="en-US" sz="1600" dirty="0" smtClean="0">
                <a:solidFill>
                  <a:srgbClr val="C00000"/>
                </a:solidFill>
              </a:rPr>
              <a:t>first</a:t>
            </a:r>
            <a:r>
              <a:rPr lang="en-US" sz="1600" b="0" dirty="0" smtClean="0">
                <a:solidFill>
                  <a:schemeClr val="accent2"/>
                </a:solidFill>
              </a:rPr>
              <a:t>, then focus on machine “understanding”</a:t>
            </a:r>
          </a:p>
          <a:p>
            <a:pPr marL="1090613" lvl="2" indent="-344488" algn="just">
              <a:buBlip>
                <a:blip r:embed="rId3"/>
              </a:buBlip>
            </a:pPr>
            <a:r>
              <a:rPr lang="en-US" sz="1600" b="0" dirty="0" smtClean="0">
                <a:solidFill>
                  <a:schemeClr val="accent2"/>
                </a:solidFill>
              </a:rPr>
              <a:t>AI capabilities pose a whole range of challenges but are meaningless without first achieving human understanding of a domain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738" y="310092"/>
            <a:ext cx="7107237" cy="784225"/>
          </a:xfrm>
        </p:spPr>
        <p:txBody>
          <a:bodyPr/>
          <a:lstStyle/>
          <a:p>
            <a:r>
              <a:rPr lang="en-US" sz="3600" i="0" dirty="0" smtClean="0">
                <a:solidFill>
                  <a:schemeClr val="accent2"/>
                </a:solidFill>
              </a:rPr>
              <a:t>Common Semantic Trap</a:t>
            </a:r>
            <a:endParaRPr lang="en-US" sz="3600" i="0" cap="small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7300"/>
            <a:ext cx="8229600" cy="4957233"/>
          </a:xfrm>
        </p:spPr>
        <p:txBody>
          <a:bodyPr/>
          <a:lstStyle/>
          <a:p>
            <a:pPr marL="347663" indent="-347663" algn="just">
              <a:buBlip>
                <a:blip r:embed="rId2"/>
              </a:buBlip>
            </a:pPr>
            <a:r>
              <a:rPr lang="en-US" sz="2200" b="0" dirty="0" smtClean="0">
                <a:solidFill>
                  <a:schemeClr val="accent2"/>
                </a:solidFill>
              </a:rPr>
              <a:t>Purpose is to </a:t>
            </a:r>
            <a:r>
              <a:rPr lang="en-US" sz="2200" dirty="0" smtClean="0">
                <a:solidFill>
                  <a:srgbClr val="C00000"/>
                </a:solidFill>
              </a:rPr>
              <a:t>disassociate</a:t>
            </a:r>
            <a:r>
              <a:rPr lang="en-US" sz="2200" b="0" dirty="0" smtClean="0">
                <a:solidFill>
                  <a:schemeClr val="accent2"/>
                </a:solidFill>
              </a:rPr>
              <a:t> from a </a:t>
            </a:r>
            <a:r>
              <a:rPr lang="en-US" sz="2200" dirty="0" smtClean="0">
                <a:solidFill>
                  <a:srgbClr val="C00000"/>
                </a:solidFill>
              </a:rPr>
              <a:t>human-centric </a:t>
            </a:r>
            <a:r>
              <a:rPr lang="en-US" sz="2200" b="0" dirty="0" smtClean="0">
                <a:solidFill>
                  <a:schemeClr val="accent2"/>
                </a:solidFill>
              </a:rPr>
              <a:t>view of reality as best as is practicable – a Data Quality issue</a:t>
            </a:r>
          </a:p>
          <a:p>
            <a:pPr marL="747713" lvl="1" indent="-347663" algn="just">
              <a:buBlip>
                <a:blip r:embed="rId2"/>
              </a:buBlip>
            </a:pPr>
            <a:r>
              <a:rPr lang="en-US" sz="2000" b="0" dirty="0" smtClean="0">
                <a:solidFill>
                  <a:schemeClr val="accent2"/>
                </a:solidFill>
              </a:rPr>
              <a:t>For example, what is a </a:t>
            </a:r>
            <a:r>
              <a:rPr lang="en-US" sz="2000" dirty="0" smtClean="0">
                <a:solidFill>
                  <a:schemeClr val="accent2"/>
                </a:solidFill>
              </a:rPr>
              <a:t>Maintainer</a:t>
            </a:r>
            <a:r>
              <a:rPr lang="en-US" sz="2000" b="0" dirty="0" smtClean="0">
                <a:solidFill>
                  <a:schemeClr val="accent2"/>
                </a:solidFill>
              </a:rPr>
              <a:t>?</a:t>
            </a:r>
          </a:p>
          <a:p>
            <a:pPr marL="1147763" lvl="2" indent="-347663" algn="just">
              <a:buBlip>
                <a:blip r:embed="rId2"/>
              </a:buBlip>
            </a:pPr>
            <a:r>
              <a:rPr lang="en-US" sz="1800" b="0" u="sng" dirty="0" smtClean="0">
                <a:solidFill>
                  <a:schemeClr val="accent2"/>
                </a:solidFill>
              </a:rPr>
              <a:t>AV-2 Definition</a:t>
            </a:r>
            <a:endParaRPr lang="en-US" sz="1800" b="0" dirty="0" smtClean="0">
              <a:solidFill>
                <a:schemeClr val="accent2"/>
              </a:solidFill>
            </a:endParaRPr>
          </a:p>
          <a:p>
            <a:pPr marL="1147763" lvl="2" indent="-347663" algn="just">
              <a:buNone/>
            </a:pPr>
            <a:r>
              <a:rPr lang="en-US" sz="1800" b="0" dirty="0" smtClean="0">
                <a:solidFill>
                  <a:schemeClr val="accent2"/>
                </a:solidFill>
              </a:rPr>
              <a:t>	“Individual responsible for performing maintenance on equipment. Maintainers normally diagnose down to the major component failure. They then replace that component and return the system to operational condition.”</a:t>
            </a:r>
          </a:p>
          <a:p>
            <a:pPr marL="1147763" lvl="2" indent="-347663" algn="just">
              <a:buBlip>
                <a:blip r:embed="rId2"/>
              </a:buBlip>
            </a:pPr>
            <a:r>
              <a:rPr lang="en-US" sz="1800" b="0" u="sng" dirty="0" smtClean="0">
                <a:solidFill>
                  <a:schemeClr val="accent2"/>
                </a:solidFill>
              </a:rPr>
              <a:t>Notional Definition</a:t>
            </a:r>
            <a:endParaRPr lang="en-US" sz="1800" b="0" dirty="0" smtClean="0">
              <a:solidFill>
                <a:schemeClr val="accent2"/>
              </a:solidFill>
            </a:endParaRPr>
          </a:p>
          <a:p>
            <a:pPr marL="1147763" lvl="2" indent="-347663" algn="just">
              <a:buNone/>
            </a:pPr>
            <a:r>
              <a:rPr lang="en-US" sz="1800" b="0" dirty="0" smtClean="0">
                <a:solidFill>
                  <a:schemeClr val="accent2"/>
                </a:solidFill>
              </a:rPr>
              <a:t>	“A Maintainer is a Role that is responsible for performing equipment maintenance.”</a:t>
            </a:r>
          </a:p>
          <a:p>
            <a:pPr marL="747713" lvl="1" indent="-347663" algn="just">
              <a:buBlip>
                <a:blip r:embed="rId2"/>
              </a:buBlip>
            </a:pPr>
            <a:r>
              <a:rPr lang="en-US" sz="2000" b="0" dirty="0" smtClean="0">
                <a:solidFill>
                  <a:schemeClr val="accent2"/>
                </a:solidFill>
              </a:rPr>
              <a:t>The notional definition is concise and offers semantic precision</a:t>
            </a:r>
          </a:p>
          <a:p>
            <a:pPr marL="1147763" lvl="2" indent="-347663" algn="just">
              <a:buBlip>
                <a:blip r:embed="rId2"/>
              </a:buBlip>
            </a:pPr>
            <a:r>
              <a:rPr lang="en-US" sz="1800" b="0" dirty="0" smtClean="0">
                <a:solidFill>
                  <a:schemeClr val="accent2"/>
                </a:solidFill>
              </a:rPr>
              <a:t>Term is reusable for any “agent” (human or machine) that plays this role</a:t>
            </a:r>
          </a:p>
          <a:p>
            <a:pPr marL="1147763" lvl="2" indent="-347663" algn="just">
              <a:buBlip>
                <a:blip r:embed="rId2"/>
              </a:buBlip>
            </a:pPr>
            <a:r>
              <a:rPr lang="en-US" sz="1800" b="0" dirty="0" smtClean="0">
                <a:solidFill>
                  <a:schemeClr val="accent2"/>
                </a:solidFill>
              </a:rPr>
              <a:t>Descriptive component is removed from the definition. Descriptions are useful in supporting definitions, but they must not be contained within definitions.</a:t>
            </a:r>
          </a:p>
          <a:p>
            <a:pPr marL="1147763" lvl="2" indent="-347663" algn="just">
              <a:buBlip>
                <a:blip r:embed="rId2"/>
              </a:buBlip>
            </a:pPr>
            <a:r>
              <a:rPr lang="en-US" sz="1800" b="0" dirty="0" smtClean="0">
                <a:solidFill>
                  <a:schemeClr val="accent2"/>
                </a:solidFill>
              </a:rPr>
              <a:t>Descriptive component may suggest additional domain terms, as in “MaintainerFunction”, to define the purpose a Maintainer role innately holds</a:t>
            </a:r>
          </a:p>
        </p:txBody>
      </p:sp>
    </p:spTree>
    <p:extLst>
      <p:ext uri="{BB962C8B-B14F-4D97-AF65-F5344CB8AC3E}">
        <p14:creationId xmlns="" xmlns:p14="http://schemas.microsoft.com/office/powerpoint/2010/main" val="2595490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i="0" dirty="0" smtClean="0">
                <a:solidFill>
                  <a:schemeClr val="accent2"/>
                </a:solidFill>
              </a:rPr>
              <a:t>Reference Documentation</a:t>
            </a:r>
            <a:endParaRPr lang="en-US" sz="3600" i="0" cap="small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7300"/>
            <a:ext cx="8229600" cy="4462013"/>
          </a:xfrm>
        </p:spPr>
        <p:txBody>
          <a:bodyPr/>
          <a:lstStyle/>
          <a:p>
            <a:r>
              <a:rPr lang="fr-FR" sz="1800" i="1" dirty="0" smtClean="0"/>
              <a:t>AMC Condition-Based Maintenance Plus (CBM+) </a:t>
            </a:r>
            <a:r>
              <a:rPr lang="en-US" sz="1800" i="1" dirty="0" smtClean="0"/>
              <a:t>Implementation Plan v1.0, 05 Feb 2010.</a:t>
            </a:r>
          </a:p>
          <a:p>
            <a:r>
              <a:rPr lang="en-US" sz="1600" i="1" dirty="0" smtClean="0">
                <a:solidFill>
                  <a:schemeClr val="accent2"/>
                </a:solidFill>
              </a:rPr>
              <a:t>Maintenance of Supplies and Equipment Army Materiel Maintenance Policy, AR 750-1, Headquarters, Department of the Army, Washington, D.C., 20 Sep 2007.</a:t>
            </a:r>
          </a:p>
          <a:p>
            <a:r>
              <a:rPr lang="en-US" sz="1600" i="1" dirty="0" smtClean="0">
                <a:solidFill>
                  <a:schemeClr val="accent2"/>
                </a:solidFill>
              </a:rPr>
              <a:t>Enterprise Architecture Based on Design Primitives and Patterns: Guidelines for the Design of the Integrated Dictionary (DoDAF AV-2), Business Transformation Agency, 21 May 2009.</a:t>
            </a:r>
          </a:p>
          <a:p>
            <a:r>
              <a:rPr lang="en-US" sz="1600" i="1" dirty="0" smtClean="0"/>
              <a:t>CBM+ Ontology Progress Report for the Ontology Development Integrated Product Team, 07 Mar 2008.</a:t>
            </a:r>
          </a:p>
          <a:p>
            <a:r>
              <a:rPr lang="en-US" sz="1600" i="1" dirty="0" smtClean="0">
                <a:solidFill>
                  <a:schemeClr val="accent2"/>
                </a:solidFill>
              </a:rPr>
              <a:t>Condition Based Maintenance Plus DoD Guidebook, May 2008.</a:t>
            </a:r>
          </a:p>
          <a:p>
            <a:r>
              <a:rPr lang="en-US" sz="1600" i="1" dirty="0" smtClean="0"/>
              <a:t>CBM+ 101 – Overview, LogTech.</a:t>
            </a:r>
          </a:p>
          <a:p>
            <a:r>
              <a:rPr lang="en-US" sz="1600" i="1" dirty="0" smtClean="0">
                <a:solidFill>
                  <a:schemeClr val="accent2"/>
                </a:solidFill>
              </a:rPr>
              <a:t>U.S. Army CBM+ Roadmap, Deputy Chief of Staff, G-4 Headquarters, Department of the Army, 13 Dec 2007.</a:t>
            </a:r>
          </a:p>
          <a:p>
            <a:r>
              <a:rPr lang="en-US" sz="1600" i="1" dirty="0" smtClean="0"/>
              <a:t>CBM+ CECOM LCMC LRC Architecture Version 1.0, All View AV-2: Overview and Summary Information, Logistics &amp; Readiness Center, 20 Jan 2011.</a:t>
            </a:r>
          </a:p>
          <a:p>
            <a:r>
              <a:rPr lang="en-US" sz="1600" dirty="0" smtClean="0"/>
              <a:t>CECOM_CBM+_ARCH_AV-2_DataDictionary.xlsx (Excel file)</a:t>
            </a:r>
          </a:p>
          <a:p>
            <a:r>
              <a:rPr lang="en-US" sz="1600" i="1" dirty="0" smtClean="0"/>
              <a:t>Final Signals List.xls (Excel file from IMPACT)</a:t>
            </a:r>
          </a:p>
          <a:p>
            <a:r>
              <a:rPr lang="en-US" sz="1600" i="1" dirty="0" smtClean="0"/>
              <a:t>RCM Technical Manuals TM-5-698-1 through TM-5-698-6, Headquarters, Department of the Army, various dates.</a:t>
            </a:r>
            <a:endParaRPr lang="en-US" sz="1600" i="1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95490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1"/>
          <p:cNvSpPr>
            <a:spLocks noGrp="1"/>
          </p:cNvSpPr>
          <p:nvPr/>
        </p:nvSpPr>
        <p:spPr bwMode="auto">
          <a:xfrm>
            <a:off x="685800" y="2693988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 Narrow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 Narrow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 Narrow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 Narrow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 Narrow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 Narrow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 Narrow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 Narrow" pitchFamily="34" charset="0"/>
              </a:defRPr>
            </a:lvl9pPr>
          </a:lstStyle>
          <a:p>
            <a:r>
              <a:rPr lang="en-US" sz="4400" i="0" dirty="0" smtClean="0">
                <a:solidFill>
                  <a:schemeClr val="accent2"/>
                </a:solidFill>
              </a:rPr>
              <a:t>Welcome</a:t>
            </a:r>
            <a:endParaRPr lang="en-US" sz="4400" i="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i="0" dirty="0" smtClean="0">
                <a:solidFill>
                  <a:schemeClr val="accent2"/>
                </a:solidFill>
              </a:rPr>
              <a:t>BLUF</a:t>
            </a:r>
            <a:endParaRPr lang="en-US" sz="3600" i="0" cap="small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7300"/>
            <a:ext cx="8229600" cy="4462013"/>
          </a:xfrm>
        </p:spPr>
        <p:txBody>
          <a:bodyPr/>
          <a:lstStyle/>
          <a:p>
            <a:pPr marL="344488" indent="-344488" algn="just">
              <a:buBlip>
                <a:blip r:embed="rId3"/>
              </a:buBlip>
            </a:pPr>
            <a:r>
              <a:rPr lang="en-US" sz="2800" b="0" dirty="0" smtClean="0">
                <a:solidFill>
                  <a:schemeClr val="accent2"/>
                </a:solidFill>
              </a:rPr>
              <a:t>Build a CBM+ domain ontology to effect meaningful information sharing</a:t>
            </a:r>
          </a:p>
          <a:p>
            <a:pPr marL="344488" indent="-344488" algn="just">
              <a:buBlip>
                <a:blip r:embed="rId3"/>
              </a:buBlip>
            </a:pPr>
            <a:r>
              <a:rPr lang="en-US" sz="2800" dirty="0" smtClean="0"/>
              <a:t>Requires active SME participation</a:t>
            </a:r>
          </a:p>
          <a:p>
            <a:pPr marL="344488" indent="-344488" algn="just">
              <a:buBlip>
                <a:blip r:embed="rId3"/>
              </a:buBlip>
            </a:pPr>
            <a:endParaRPr lang="en-US" sz="2800" b="0" dirty="0" smtClean="0">
              <a:solidFill>
                <a:schemeClr val="accent2"/>
              </a:solidFill>
            </a:endParaRPr>
          </a:p>
          <a:p>
            <a:pPr marL="344488" indent="-344488" algn="just">
              <a:buBlip>
                <a:blip r:embed="rId3"/>
              </a:buBlip>
            </a:pPr>
            <a:endParaRPr lang="en-US" sz="2800" b="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95490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i="0" dirty="0" smtClean="0">
                <a:solidFill>
                  <a:schemeClr val="accent2"/>
                </a:solidFill>
              </a:rPr>
              <a:t>What Is Ontology?</a:t>
            </a:r>
            <a:endParaRPr lang="en-US" sz="3600" i="0" cap="small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7300"/>
            <a:ext cx="8229600" cy="4462013"/>
          </a:xfrm>
        </p:spPr>
        <p:txBody>
          <a:bodyPr/>
          <a:lstStyle/>
          <a:p>
            <a:pPr marL="344488" indent="-344488" algn="just">
              <a:spcAft>
                <a:spcPts val="600"/>
              </a:spcAft>
              <a:buBlip>
                <a:blip r:embed="rId3"/>
              </a:buBlip>
            </a:pPr>
            <a:r>
              <a:rPr lang="en-US" sz="2400" b="0" dirty="0" smtClean="0">
                <a:solidFill>
                  <a:schemeClr val="accent2"/>
                </a:solidFill>
              </a:rPr>
              <a:t>Derived from ancient Greek </a:t>
            </a:r>
            <a:r>
              <a:rPr lang="en-US" sz="2000" b="0" dirty="0" smtClean="0">
                <a:solidFill>
                  <a:schemeClr val="accent2"/>
                </a:solidFill>
              </a:rPr>
              <a:t>(</a:t>
            </a:r>
            <a:r>
              <a:rPr lang="en-US" sz="2000" dirty="0" smtClean="0">
                <a:solidFill>
                  <a:schemeClr val="accent2"/>
                </a:solidFill>
              </a:rPr>
              <a:t>onto-</a:t>
            </a:r>
            <a:r>
              <a:rPr lang="en-US" sz="2000" b="0" dirty="0" smtClean="0">
                <a:solidFill>
                  <a:schemeClr val="accent2"/>
                </a:solidFill>
              </a:rPr>
              <a:t>: </a:t>
            </a:r>
            <a:r>
              <a:rPr lang="en-US" sz="2000" b="0" i="1" dirty="0" smtClean="0">
                <a:solidFill>
                  <a:schemeClr val="accent2"/>
                </a:solidFill>
              </a:rPr>
              <a:t>“being; that which is” </a:t>
            </a:r>
            <a:r>
              <a:rPr lang="en-US" sz="2000" b="0" dirty="0" smtClean="0">
                <a:solidFill>
                  <a:schemeClr val="accent2"/>
                </a:solidFill>
              </a:rPr>
              <a:t>and </a:t>
            </a:r>
            <a:r>
              <a:rPr lang="en-US" sz="2000" dirty="0" smtClean="0">
                <a:solidFill>
                  <a:schemeClr val="accent2"/>
                </a:solidFill>
              </a:rPr>
              <a:t>-logia</a:t>
            </a:r>
            <a:r>
              <a:rPr lang="en-US" sz="2000" b="0" dirty="0" smtClean="0">
                <a:solidFill>
                  <a:schemeClr val="accent2"/>
                </a:solidFill>
              </a:rPr>
              <a:t>: </a:t>
            </a:r>
            <a:r>
              <a:rPr lang="en-US" sz="2000" b="0" i="1" dirty="0" smtClean="0">
                <a:solidFill>
                  <a:schemeClr val="accent2"/>
                </a:solidFill>
              </a:rPr>
              <a:t>“science, study, theory”</a:t>
            </a:r>
            <a:r>
              <a:rPr lang="en-US" sz="2000" b="0" dirty="0" smtClean="0">
                <a:solidFill>
                  <a:schemeClr val="accent2"/>
                </a:solidFill>
              </a:rPr>
              <a:t>)</a:t>
            </a:r>
            <a:r>
              <a:rPr lang="en-US" sz="2400" b="0" baseline="30000" dirty="0" smtClean="0">
                <a:solidFill>
                  <a:schemeClr val="accent2"/>
                </a:solidFill>
              </a:rPr>
              <a:t>1</a:t>
            </a:r>
          </a:p>
          <a:p>
            <a:pPr marL="344488" indent="-344488" algn="just">
              <a:spcAft>
                <a:spcPts val="600"/>
              </a:spcAft>
              <a:buBlip>
                <a:blip r:embed="rId3"/>
              </a:buBlip>
            </a:pPr>
            <a:r>
              <a:rPr lang="en-US" sz="2400" b="0" i="1" dirty="0" smtClean="0">
                <a:solidFill>
                  <a:schemeClr val="accent2"/>
                </a:solidFill>
              </a:rPr>
              <a:t>“Ontology is the philosophical study of the </a:t>
            </a:r>
            <a:r>
              <a:rPr lang="en-US" sz="2400" i="1" dirty="0" smtClean="0">
                <a:solidFill>
                  <a:schemeClr val="accent2"/>
                </a:solidFill>
              </a:rPr>
              <a:t>nature of being</a:t>
            </a:r>
            <a:r>
              <a:rPr lang="en-US" sz="2400" b="0" i="1" dirty="0" smtClean="0">
                <a:solidFill>
                  <a:schemeClr val="accent2"/>
                </a:solidFill>
              </a:rPr>
              <a:t>, existence or reality as such, as well as the </a:t>
            </a:r>
            <a:r>
              <a:rPr lang="en-US" sz="2400" i="1" dirty="0" smtClean="0">
                <a:solidFill>
                  <a:schemeClr val="accent2"/>
                </a:solidFill>
              </a:rPr>
              <a:t>basic categories </a:t>
            </a:r>
            <a:r>
              <a:rPr lang="en-US" sz="2400" b="0" i="1" dirty="0" smtClean="0">
                <a:solidFill>
                  <a:schemeClr val="accent2"/>
                </a:solidFill>
              </a:rPr>
              <a:t>of being and </a:t>
            </a:r>
            <a:r>
              <a:rPr lang="en-US" sz="2400" i="1" dirty="0" smtClean="0">
                <a:solidFill>
                  <a:schemeClr val="accent2"/>
                </a:solidFill>
              </a:rPr>
              <a:t>their relations</a:t>
            </a:r>
            <a:r>
              <a:rPr lang="en-US" sz="2400" b="0" i="1" dirty="0" smtClean="0">
                <a:solidFill>
                  <a:schemeClr val="accent2"/>
                </a:solidFill>
              </a:rPr>
              <a:t>.”</a:t>
            </a:r>
            <a:r>
              <a:rPr lang="en-US" sz="2400" b="0" baseline="30000" dirty="0" smtClean="0">
                <a:solidFill>
                  <a:schemeClr val="accent2"/>
                </a:solidFill>
              </a:rPr>
              <a:t>1</a:t>
            </a:r>
            <a:endParaRPr lang="en-US" sz="2400" b="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78658" y="6227096"/>
            <a:ext cx="27350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b="0" baseline="30000" dirty="0" smtClean="0">
                <a:solidFill>
                  <a:schemeClr val="accent2"/>
                </a:solidFill>
              </a:rPr>
              <a:t>1</a:t>
            </a:r>
            <a:r>
              <a:rPr lang="en-US" sz="900" b="0" dirty="0" smtClean="0">
                <a:solidFill>
                  <a:schemeClr val="accent2"/>
                </a:solidFill>
              </a:rPr>
              <a:t> “Ontology”, </a:t>
            </a:r>
            <a:r>
              <a:rPr lang="en-US" sz="900" b="0" dirty="0" smtClean="0">
                <a:solidFill>
                  <a:schemeClr val="accent2"/>
                </a:solidFill>
                <a:hlinkClick r:id="rId4"/>
              </a:rPr>
              <a:t>http://en.wikipedia.org/wiki/Ontology</a:t>
            </a:r>
            <a:endParaRPr lang="en-US" sz="900" b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95490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i="0" dirty="0" smtClean="0">
                <a:solidFill>
                  <a:schemeClr val="accent2"/>
                </a:solidFill>
              </a:rPr>
              <a:t>Why Use Ontology?</a:t>
            </a:r>
            <a:endParaRPr lang="en-US" sz="3600" i="0" cap="small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7300"/>
            <a:ext cx="8229600" cy="4462013"/>
          </a:xfrm>
        </p:spPr>
        <p:txBody>
          <a:bodyPr/>
          <a:lstStyle/>
          <a:p>
            <a:pPr marL="344488" indent="-344488" algn="just">
              <a:buBlip>
                <a:blip r:embed="rId3"/>
              </a:buBlip>
            </a:pPr>
            <a:r>
              <a:rPr lang="en-US" sz="2400" b="0" dirty="0" smtClean="0">
                <a:solidFill>
                  <a:schemeClr val="accent2"/>
                </a:solidFill>
              </a:rPr>
              <a:t>Ontology is a </a:t>
            </a:r>
            <a:r>
              <a:rPr lang="en-US" sz="2400" dirty="0" smtClean="0">
                <a:solidFill>
                  <a:srgbClr val="C00000"/>
                </a:solidFill>
              </a:rPr>
              <a:t>critical enabler</a:t>
            </a:r>
            <a:r>
              <a:rPr lang="en-US" sz="2400" b="0" dirty="0" smtClean="0"/>
              <a:t> </a:t>
            </a:r>
            <a:r>
              <a:rPr lang="en-US" sz="2400" b="0" dirty="0" smtClean="0">
                <a:solidFill>
                  <a:schemeClr val="accent2"/>
                </a:solidFill>
              </a:rPr>
              <a:t>for conversing and exchanging information with semantic clarity</a:t>
            </a:r>
          </a:p>
          <a:p>
            <a:pPr marL="344488" indent="-344488" algn="just">
              <a:buBlip>
                <a:blip r:embed="rId3"/>
              </a:buBlip>
            </a:pPr>
            <a:r>
              <a:rPr lang="en-US" sz="2400" b="0" dirty="0" smtClean="0">
                <a:solidFill>
                  <a:schemeClr val="accent2"/>
                </a:solidFill>
              </a:rPr>
              <a:t>Practically speaking:</a:t>
            </a:r>
          </a:p>
          <a:p>
            <a:pPr marL="690563" lvl="1" indent="-344488" algn="just">
              <a:buBlip>
                <a:blip r:embed="rId4"/>
              </a:buBlip>
            </a:pPr>
            <a:r>
              <a:rPr lang="en-US" sz="2000" b="0" dirty="0" smtClean="0">
                <a:solidFill>
                  <a:schemeClr val="accent2"/>
                </a:solidFill>
              </a:rPr>
              <a:t>Ontology is useful for defining terms and their interrelationships in some Universe of Discourse (i.e., some “domain”)</a:t>
            </a:r>
          </a:p>
          <a:p>
            <a:pPr marL="690563" lvl="1" indent="-344488" algn="just">
              <a:buBlip>
                <a:blip r:embed="rId4"/>
              </a:buBlip>
            </a:pPr>
            <a:r>
              <a:rPr lang="en-US" sz="2000" b="0" dirty="0" smtClean="0">
                <a:solidFill>
                  <a:schemeClr val="accent2"/>
                </a:solidFill>
              </a:rPr>
              <a:t>Purpose is to convey terms and their meanings </a:t>
            </a:r>
            <a:r>
              <a:rPr lang="en-US" sz="2000" dirty="0" smtClean="0">
                <a:solidFill>
                  <a:srgbClr val="C00000"/>
                </a:solidFill>
              </a:rPr>
              <a:t>with the same intent</a:t>
            </a:r>
            <a:r>
              <a:rPr lang="en-US" sz="2000" b="0" dirty="0" smtClean="0">
                <a:solidFill>
                  <a:schemeClr val="accent2"/>
                </a:solidFill>
              </a:rPr>
              <a:t> universally across the Army Materiel Command and beyond</a:t>
            </a:r>
          </a:p>
          <a:p>
            <a:pPr marL="344488" indent="-344488" algn="just">
              <a:buBlip>
                <a:blip r:embed="rId3"/>
              </a:buBlip>
            </a:pPr>
            <a:r>
              <a:rPr lang="en-US" sz="2400" b="0" dirty="0" smtClean="0">
                <a:solidFill>
                  <a:schemeClr val="accent2"/>
                </a:solidFill>
              </a:rPr>
              <a:t>Aristotelian view of ontology:</a:t>
            </a:r>
          </a:p>
          <a:p>
            <a:pPr marL="690563" lvl="1" indent="-344488" algn="just">
              <a:buBlip>
                <a:blip r:embed="rId4"/>
              </a:buBlip>
            </a:pPr>
            <a:r>
              <a:rPr lang="en-US" sz="2000" b="0" dirty="0" smtClean="0">
                <a:solidFill>
                  <a:schemeClr val="accent2"/>
                </a:solidFill>
              </a:rPr>
              <a:t>Observe what exists in nature as it exists in nature (take a scientific approach)</a:t>
            </a:r>
          </a:p>
          <a:p>
            <a:pPr marL="690563" lvl="1" indent="-344488" algn="just">
              <a:buBlip>
                <a:blip r:embed="rId4"/>
              </a:buBlip>
            </a:pPr>
            <a:r>
              <a:rPr lang="en-US" sz="2000" b="0" dirty="0" smtClean="0">
                <a:solidFill>
                  <a:schemeClr val="accent2"/>
                </a:solidFill>
              </a:rPr>
              <a:t>Purpose is to </a:t>
            </a:r>
            <a:r>
              <a:rPr lang="en-US" sz="2000" dirty="0" smtClean="0">
                <a:solidFill>
                  <a:srgbClr val="C00000"/>
                </a:solidFill>
              </a:rPr>
              <a:t>disassociate</a:t>
            </a:r>
            <a:r>
              <a:rPr lang="en-US" sz="2000" b="0" dirty="0" smtClean="0">
                <a:solidFill>
                  <a:schemeClr val="accent2"/>
                </a:solidFill>
              </a:rPr>
              <a:t> from a </a:t>
            </a:r>
            <a:r>
              <a:rPr lang="en-US" sz="2000" dirty="0" smtClean="0">
                <a:solidFill>
                  <a:srgbClr val="C00000"/>
                </a:solidFill>
              </a:rPr>
              <a:t>human-centric </a:t>
            </a:r>
            <a:r>
              <a:rPr lang="en-US" sz="2000" b="0" dirty="0" smtClean="0">
                <a:solidFill>
                  <a:schemeClr val="accent2"/>
                </a:solidFill>
              </a:rPr>
              <a:t>view of reality as best as is practicable</a:t>
            </a:r>
          </a:p>
          <a:p>
            <a:pPr marL="344488" lvl="1" indent="-344488" algn="just">
              <a:buBlip>
                <a:blip r:embed="rId3"/>
              </a:buBlip>
            </a:pPr>
            <a:r>
              <a:rPr lang="en-US" sz="2400" b="0" dirty="0" smtClean="0">
                <a:solidFill>
                  <a:schemeClr val="accent2"/>
                </a:solidFill>
                <a:ea typeface="+mn-ea"/>
                <a:cs typeface="+mn-cs"/>
              </a:rPr>
              <a:t>Promotes </a:t>
            </a:r>
            <a:r>
              <a:rPr lang="en-US" sz="2400" dirty="0" smtClean="0">
                <a:solidFill>
                  <a:srgbClr val="C00000"/>
                </a:solidFill>
                <a:ea typeface="+mn-ea"/>
                <a:cs typeface="+mn-cs"/>
              </a:rPr>
              <a:t>semantic interoperability</a:t>
            </a:r>
            <a:endParaRPr lang="en-US" sz="2400" dirty="0">
              <a:solidFill>
                <a:srgbClr val="C00000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95490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i="0" dirty="0" smtClean="0">
                <a:solidFill>
                  <a:schemeClr val="accent2"/>
                </a:solidFill>
              </a:rPr>
              <a:t>Prerequisites</a:t>
            </a:r>
            <a:endParaRPr lang="en-US" sz="3600" i="0" cap="small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7300"/>
            <a:ext cx="8229600" cy="4462013"/>
          </a:xfrm>
        </p:spPr>
        <p:txBody>
          <a:bodyPr/>
          <a:lstStyle/>
          <a:p>
            <a:pPr marL="344488" indent="-344488" algn="just">
              <a:buBlip>
                <a:blip r:embed="rId2"/>
              </a:buBlip>
            </a:pPr>
            <a:r>
              <a:rPr lang="en-US" b="0" dirty="0" smtClean="0">
                <a:solidFill>
                  <a:schemeClr val="accent2"/>
                </a:solidFill>
              </a:rPr>
              <a:t>CBM+ Domain Ontology: Prerequisites</a:t>
            </a:r>
          </a:p>
          <a:p>
            <a:pPr marL="690563" lvl="1" indent="-344488" algn="just">
              <a:buBlip>
                <a:blip r:embed="rId3"/>
              </a:buBlip>
            </a:pPr>
            <a:r>
              <a:rPr lang="en-US" b="0" dirty="0" smtClean="0">
                <a:solidFill>
                  <a:schemeClr val="accent2"/>
                </a:solidFill>
              </a:rPr>
              <a:t>Domain documentation</a:t>
            </a:r>
          </a:p>
          <a:p>
            <a:pPr marL="690563" lvl="1" indent="-344488" algn="just">
              <a:buBlip>
                <a:blip r:embed="rId3"/>
              </a:buBlip>
            </a:pPr>
            <a:r>
              <a:rPr lang="en-US" b="0" dirty="0" smtClean="0">
                <a:solidFill>
                  <a:schemeClr val="accent2"/>
                </a:solidFill>
              </a:rPr>
              <a:t>RCM, CBM, CBM+, and Logistics subject matter experts (SMEs)</a:t>
            </a:r>
          </a:p>
          <a:p>
            <a:pPr marL="690563" lvl="1" indent="-344488" algn="just">
              <a:buBlip>
                <a:blip r:embed="rId3"/>
              </a:buBlip>
            </a:pPr>
            <a:r>
              <a:rPr lang="en-US" dirty="0" smtClean="0"/>
              <a:t>Active SME participation within an incremental ontology development effort</a:t>
            </a:r>
            <a:endParaRPr lang="en-US" b="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95490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Goals</a:t>
            </a:r>
            <a:endParaRPr lang="en-US" sz="3600" i="0" cap="small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7300"/>
            <a:ext cx="8229600" cy="4657363"/>
          </a:xfrm>
        </p:spPr>
        <p:txBody>
          <a:bodyPr/>
          <a:lstStyle/>
          <a:p>
            <a:pPr marL="344488" indent="-344488" algn="just">
              <a:buBlip>
                <a:blip r:embed="rId2"/>
              </a:buBlip>
            </a:pPr>
            <a:r>
              <a:rPr lang="en-US" b="0" dirty="0" smtClean="0">
                <a:solidFill>
                  <a:schemeClr val="accent2"/>
                </a:solidFill>
              </a:rPr>
              <a:t>CBM+ Domain Ontology: Goals</a:t>
            </a:r>
          </a:p>
          <a:p>
            <a:pPr marL="690563" lvl="1" indent="-344488" algn="just">
              <a:buBlip>
                <a:blip r:embed="rId3"/>
              </a:buBlip>
            </a:pPr>
            <a:r>
              <a:rPr lang="en-US" b="0" dirty="0" smtClean="0">
                <a:solidFill>
                  <a:schemeClr val="accent2"/>
                </a:solidFill>
              </a:rPr>
              <a:t>Increase semantic clarity in the CBM+ domain</a:t>
            </a:r>
          </a:p>
          <a:p>
            <a:pPr marL="690563" lvl="1" indent="-344488" algn="just">
              <a:buBlip>
                <a:blip r:embed="rId3"/>
              </a:buBlip>
            </a:pPr>
            <a:r>
              <a:rPr lang="en-US" b="0" dirty="0" smtClean="0">
                <a:solidFill>
                  <a:schemeClr val="accent2"/>
                </a:solidFill>
              </a:rPr>
              <a:t>Build small initially, keeping extensibility in mind</a:t>
            </a:r>
          </a:p>
          <a:p>
            <a:pPr marL="690563" lvl="1" indent="-344488" algn="just">
              <a:buBlip>
                <a:blip r:embed="rId3"/>
              </a:buBlip>
            </a:pPr>
            <a:r>
              <a:rPr lang="en-US" b="0" dirty="0" smtClean="0">
                <a:solidFill>
                  <a:schemeClr val="accent2"/>
                </a:solidFill>
              </a:rPr>
              <a:t>Document current semantic gaps and lessons learned</a:t>
            </a:r>
          </a:p>
          <a:p>
            <a:pPr marL="690563" lvl="1" indent="-344488" algn="just">
              <a:buBlip>
                <a:blip r:embed="rId3"/>
              </a:buBlip>
            </a:pPr>
            <a:r>
              <a:rPr lang="en-US" dirty="0" smtClean="0"/>
              <a:t>Define a mitigation strategy to close gaps</a:t>
            </a:r>
            <a:endParaRPr lang="en-US" b="0" dirty="0" smtClean="0">
              <a:solidFill>
                <a:schemeClr val="accent2"/>
              </a:solidFill>
            </a:endParaRPr>
          </a:p>
          <a:p>
            <a:pPr marL="690563" lvl="1" indent="-344488" algn="just">
              <a:buBlip>
                <a:blip r:embed="rId3"/>
              </a:buBlip>
            </a:pPr>
            <a:r>
              <a:rPr lang="en-US" b="0" dirty="0" smtClean="0">
                <a:solidFill>
                  <a:schemeClr val="accent2"/>
                </a:solidFill>
                <a:ea typeface="+mn-ea"/>
                <a:cs typeface="+mn-cs"/>
              </a:rPr>
              <a:t>Build &amp; engineer taxon</a:t>
            </a:r>
            <a:r>
              <a:rPr lang="en-US" dirty="0" smtClean="0">
                <a:ea typeface="+mn-ea"/>
                <a:cs typeface="+mn-cs"/>
              </a:rPr>
              <a:t>omy(ies) </a:t>
            </a:r>
            <a:r>
              <a:rPr lang="en-US" b="0" dirty="0" smtClean="0">
                <a:solidFill>
                  <a:schemeClr val="accent2"/>
                </a:solidFill>
                <a:ea typeface="+mn-ea"/>
                <a:cs typeface="+mn-cs"/>
              </a:rPr>
              <a:t>ontology(ies) in OWL-DL</a:t>
            </a:r>
          </a:p>
          <a:p>
            <a:pPr marL="690563" lvl="1" indent="-344488" algn="just">
              <a:buBlip>
                <a:blip r:embed="rId3"/>
              </a:buBlip>
            </a:pPr>
            <a:r>
              <a:rPr lang="en-US" b="0" dirty="0" smtClean="0">
                <a:solidFill>
                  <a:schemeClr val="accent2"/>
                </a:solidFill>
                <a:ea typeface="+mn-ea"/>
                <a:cs typeface="+mn-cs"/>
              </a:rPr>
              <a:t>Synchronize with Basic Formal Ontology (BFO)</a:t>
            </a:r>
          </a:p>
          <a:p>
            <a:pPr marL="690563" lvl="1" indent="-344488" algn="just">
              <a:buBlip>
                <a:blip r:embed="rId3"/>
              </a:buBlip>
            </a:pPr>
            <a:r>
              <a:rPr lang="en-US" b="0" dirty="0" smtClean="0">
                <a:solidFill>
                  <a:schemeClr val="accent2"/>
                </a:solidFill>
                <a:ea typeface="+mn-ea"/>
                <a:cs typeface="+mn-cs"/>
              </a:rPr>
              <a:t>To the degree possible, ensure the OWL-DL set-theoretic “logical form” reflects the “ontological form”</a:t>
            </a:r>
            <a:endParaRPr lang="en-US" sz="3200" dirty="0">
              <a:solidFill>
                <a:srgbClr val="C00000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95490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i="0" dirty="0" smtClean="0">
                <a:solidFill>
                  <a:schemeClr val="accent2"/>
                </a:solidFill>
              </a:rPr>
              <a:t>Phased Development</a:t>
            </a:r>
            <a:endParaRPr lang="en-US" sz="3600" i="0" cap="small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7300"/>
            <a:ext cx="8229600" cy="4462013"/>
          </a:xfrm>
        </p:spPr>
        <p:txBody>
          <a:bodyPr/>
          <a:lstStyle/>
          <a:p>
            <a:pPr marL="344488" indent="-344488" algn="just">
              <a:buBlip>
                <a:blip r:embed="rId2"/>
              </a:buBlip>
            </a:pPr>
            <a:r>
              <a:rPr lang="en-US" b="0" dirty="0" smtClean="0">
                <a:solidFill>
                  <a:schemeClr val="accent2"/>
                </a:solidFill>
              </a:rPr>
              <a:t>CBM+ </a:t>
            </a:r>
            <a:r>
              <a:rPr lang="en-US" dirty="0" smtClean="0"/>
              <a:t>Domain Ontology: </a:t>
            </a:r>
            <a:r>
              <a:rPr lang="en-US" b="0" dirty="0" smtClean="0">
                <a:solidFill>
                  <a:schemeClr val="accent2"/>
                </a:solidFill>
              </a:rPr>
              <a:t>Phased Development</a:t>
            </a:r>
          </a:p>
          <a:p>
            <a:pPr marL="690563" lvl="1" indent="-344488" algn="just">
              <a:buBlip>
                <a:blip r:embed="rId3"/>
              </a:buBlip>
            </a:pPr>
            <a:r>
              <a:rPr lang="en-US" b="0" dirty="0" smtClean="0">
                <a:solidFill>
                  <a:schemeClr val="accent2"/>
                </a:solidFill>
              </a:rPr>
              <a:t>Terminology Scoping Phase</a:t>
            </a:r>
          </a:p>
          <a:p>
            <a:pPr marL="690563" lvl="1" indent="-344488" algn="just">
              <a:buBlip>
                <a:blip r:embed="rId3"/>
              </a:buBlip>
            </a:pPr>
            <a:r>
              <a:rPr lang="en-US" b="0" dirty="0" smtClean="0">
                <a:solidFill>
                  <a:schemeClr val="accent2"/>
                </a:solidFill>
              </a:rPr>
              <a:t>Vocabulary Development Phase</a:t>
            </a:r>
          </a:p>
          <a:p>
            <a:pPr marL="690563" lvl="1" indent="-344488" algn="just">
              <a:buBlip>
                <a:blip r:embed="rId3"/>
              </a:buBlip>
            </a:pPr>
            <a:r>
              <a:rPr lang="en-US" dirty="0" smtClean="0"/>
              <a:t>Taxonomy Development Phase</a:t>
            </a:r>
          </a:p>
          <a:p>
            <a:pPr marL="690563" lvl="1" indent="-344488" algn="just">
              <a:buBlip>
                <a:blip r:embed="rId3"/>
              </a:buBlip>
            </a:pPr>
            <a:r>
              <a:rPr lang="en-US" dirty="0" smtClean="0"/>
              <a:t>Ontology Development Phase</a:t>
            </a:r>
          </a:p>
        </p:txBody>
      </p:sp>
    </p:spTree>
    <p:extLst>
      <p:ext uri="{BB962C8B-B14F-4D97-AF65-F5344CB8AC3E}">
        <p14:creationId xmlns="" xmlns:p14="http://schemas.microsoft.com/office/powerpoint/2010/main" val="2595490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ENTCOM Briefing Template and Instruction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114FFB"/>
      </a:accent1>
      <a:accent2>
        <a:srgbClr val="FAFD00"/>
      </a:accent2>
      <a:accent3>
        <a:srgbClr val="FFFFFF"/>
      </a:accent3>
      <a:accent4>
        <a:srgbClr val="000000"/>
      </a:accent4>
      <a:accent5>
        <a:srgbClr val="AAB2FD"/>
      </a:accent5>
      <a:accent6>
        <a:srgbClr val="E3E500"/>
      </a:accent6>
      <a:hlink>
        <a:srgbClr val="FC0128"/>
      </a:hlink>
      <a:folHlink>
        <a:srgbClr val="CECECE"/>
      </a:folHlink>
    </a:clrScheme>
    <a:fontScheme name="1_CENTCOM Briefing Template and Instructio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ENTCOM Briefing Template and Instructions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ENTCOM Briefing Template and Instruction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ENTCOM Briefing Template and Instructions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ENTCOM Briefing Template and Instructions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ENTCOM Briefing Template and Instructions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ENTCOM Briefing Template and Instructions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ENTCOM Briefing Template and Instructions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ec template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efault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Default Design">
  <a:themeElements>
    <a:clrScheme name="1_Default 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CC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CC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SEC-CECOM-PowerPoint Template-v04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25684</TotalTime>
  <Words>1302</Words>
  <Application>Microsoft Office PowerPoint</Application>
  <PresentationFormat>On-screen Show (4:3)</PresentationFormat>
  <Paragraphs>213</Paragraphs>
  <Slides>23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1_CENTCOM Briefing Template and Instructions</vt:lpstr>
      <vt:lpstr>1_Custom Design</vt:lpstr>
      <vt:lpstr>Custom Design</vt:lpstr>
      <vt:lpstr>sec template</vt:lpstr>
      <vt:lpstr>1_Default Design</vt:lpstr>
      <vt:lpstr>SEC-CECOM-PowerPoint Template-v04</vt:lpstr>
      <vt:lpstr>Slide 0</vt:lpstr>
      <vt:lpstr>Agenda</vt:lpstr>
      <vt:lpstr>Slide 2</vt:lpstr>
      <vt:lpstr>BLUF</vt:lpstr>
      <vt:lpstr>What Is Ontology?</vt:lpstr>
      <vt:lpstr>Why Use Ontology?</vt:lpstr>
      <vt:lpstr>Prerequisites</vt:lpstr>
      <vt:lpstr>Goals</vt:lpstr>
      <vt:lpstr>Phased Development</vt:lpstr>
      <vt:lpstr>Slide 9</vt:lpstr>
      <vt:lpstr>Slide 10</vt:lpstr>
      <vt:lpstr>Slide 11</vt:lpstr>
      <vt:lpstr>Slide 12</vt:lpstr>
      <vt:lpstr>Current Status</vt:lpstr>
      <vt:lpstr>Summary</vt:lpstr>
      <vt:lpstr>Slide 15</vt:lpstr>
      <vt:lpstr>Slide 16</vt:lpstr>
      <vt:lpstr>Ontology Is a Critical Enabler [1/2]</vt:lpstr>
      <vt:lpstr>Ontology Is a Critical Enabler [2/2]</vt:lpstr>
      <vt:lpstr>Slide 19</vt:lpstr>
      <vt:lpstr>Slide 20</vt:lpstr>
      <vt:lpstr>Common Semantic Trap</vt:lpstr>
      <vt:lpstr>Reference Documentation</vt:lpstr>
    </vt:vector>
  </TitlesOfParts>
  <Company>Booz Allen Hamilton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 Warfighter</dc:title>
  <dc:creator>Eric Yuan</dc:creator>
  <cp:lastModifiedBy>Anthony Petosa</cp:lastModifiedBy>
  <cp:revision>1339</cp:revision>
  <dcterms:created xsi:type="dcterms:W3CDTF">2005-01-06T13:11:29Z</dcterms:created>
  <dcterms:modified xsi:type="dcterms:W3CDTF">2012-06-07T16:40:01Z</dcterms:modified>
</cp:coreProperties>
</file>