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35</c:v>
                </c:pt>
                <c:pt idx="2">
                  <c:v>25</c:v>
                </c:pt>
                <c:pt idx="3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Pressure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65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Temp.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</c:v>
                </c:pt>
                <c:pt idx="1">
                  <c:v>22</c:v>
                </c:pt>
                <c:pt idx="2">
                  <c:v>38</c:v>
                </c:pt>
                <c:pt idx="3">
                  <c:v>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4400"/>
        <c:axId val="97335936"/>
      </c:lineChart>
      <c:catAx>
        <c:axId val="97334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7335936"/>
        <c:crosses val="autoZero"/>
        <c:auto val="1"/>
        <c:lblAlgn val="ctr"/>
        <c:lblOffset val="100"/>
        <c:noMultiLvlLbl val="0"/>
      </c:catAx>
      <c:valAx>
        <c:axId val="97335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334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DFE-5FB8-48C7-A2FB-1CC14B376E54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591C-71A2-443A-8B06-5AC681A3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2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DFE-5FB8-48C7-A2FB-1CC14B376E54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591C-71A2-443A-8B06-5AC681A3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8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DFE-5FB8-48C7-A2FB-1CC14B376E54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591C-71A2-443A-8B06-5AC681A3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6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DFE-5FB8-48C7-A2FB-1CC14B376E54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591C-71A2-443A-8B06-5AC681A3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DFE-5FB8-48C7-A2FB-1CC14B376E54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591C-71A2-443A-8B06-5AC681A3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DFE-5FB8-48C7-A2FB-1CC14B376E54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591C-71A2-443A-8B06-5AC681A3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8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DFE-5FB8-48C7-A2FB-1CC14B376E54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591C-71A2-443A-8B06-5AC681A3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DFE-5FB8-48C7-A2FB-1CC14B376E54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591C-71A2-443A-8B06-5AC681A3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DFE-5FB8-48C7-A2FB-1CC14B376E54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591C-71A2-443A-8B06-5AC681A3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DFE-5FB8-48C7-A2FB-1CC14B376E54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591C-71A2-443A-8B06-5AC681A3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6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DFE-5FB8-48C7-A2FB-1CC14B376E54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591C-71A2-443A-8B06-5AC681A3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8DFE-5FB8-48C7-A2FB-1CC14B376E54}" type="datetimeFigureOut">
              <a:rPr lang="en-US" smtClean="0"/>
              <a:t>6/8/2012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2591C-71A2-443A-8B06-5AC681A32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ABCD Best 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Files and Messages Workshop</a:t>
            </a:r>
          </a:p>
          <a:p>
            <a:r>
              <a:rPr lang="en-US" dirty="0" smtClean="0"/>
              <a:t>June 12-14, 2010</a:t>
            </a:r>
          </a:p>
          <a:p>
            <a:r>
              <a:rPr lang="en-US" dirty="0" smtClean="0"/>
              <a:t>David Boylan, Penn State ARL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4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06: Asset and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additional asset and segment info in file</a:t>
            </a:r>
          </a:p>
          <a:p>
            <a:r>
              <a:rPr lang="en-US" dirty="0" smtClean="0"/>
              <a:t>Applies to: Helping analysts understand parts breakdown of platform</a:t>
            </a:r>
          </a:p>
          <a:p>
            <a:r>
              <a:rPr lang="en-US" dirty="0" smtClean="0"/>
              <a:t>Does not apply to: Environments with robust MIMOSA databases</a:t>
            </a:r>
          </a:p>
          <a:p>
            <a:r>
              <a:rPr lang="en-US" dirty="0" smtClean="0"/>
              <a:t>Status: rough 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7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07: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 data into smaller data types to reduce file size</a:t>
            </a:r>
          </a:p>
          <a:p>
            <a:r>
              <a:rPr lang="en-US" dirty="0" smtClean="0"/>
              <a:t>Applies to: Data that can be translated to scaled integers, fixed point types, or smaller sizes</a:t>
            </a:r>
          </a:p>
          <a:p>
            <a:r>
              <a:rPr lang="en-US" dirty="0" smtClean="0"/>
              <a:t>Does not apply to: Data that should not be reduced</a:t>
            </a:r>
          </a:p>
          <a:p>
            <a:r>
              <a:rPr lang="en-US" dirty="0" smtClean="0"/>
              <a:t>Status: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4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08: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a histogram in ABCD file</a:t>
            </a:r>
          </a:p>
          <a:p>
            <a:r>
              <a:rPr lang="en-US" dirty="0" smtClean="0"/>
              <a:t>Applies to: Histograms</a:t>
            </a:r>
          </a:p>
          <a:p>
            <a:r>
              <a:rPr lang="en-US" dirty="0" smtClean="0"/>
              <a:t>Does not apply to: Things that are not histograms</a:t>
            </a:r>
          </a:p>
          <a:p>
            <a:r>
              <a:rPr lang="en-US" dirty="0" smtClean="0"/>
              <a:t>Status: Draft.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6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seen this email?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4673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5029200"/>
            <a:ext cx="700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When: Every Friday, pending schedule conflicts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486400"/>
            <a:ext cx="4419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Who: Early adopters of ABCD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92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Why meet?</a:t>
            </a:r>
          </a:p>
          <a:p>
            <a:pPr lvl="1"/>
            <a:r>
              <a:rPr lang="en-US" dirty="0" smtClean="0"/>
              <a:t>To specify metadata for common use cases that ABCD standard attributes do not address.</a:t>
            </a:r>
          </a:p>
          <a:p>
            <a:r>
              <a:rPr lang="en-US" dirty="0" smtClean="0"/>
              <a:t>Why not just add to ABCD?</a:t>
            </a:r>
          </a:p>
          <a:p>
            <a:pPr lvl="1"/>
            <a:r>
              <a:rPr lang="en-US" dirty="0" smtClean="0"/>
              <a:t>Adding additional content to ABCD directly is not feasible.</a:t>
            </a:r>
          </a:p>
          <a:p>
            <a:r>
              <a:rPr lang="en-US" dirty="0" smtClean="0"/>
              <a:t>Why best practices?</a:t>
            </a:r>
          </a:p>
          <a:p>
            <a:pPr lvl="1"/>
            <a:r>
              <a:rPr lang="en-US" dirty="0" smtClean="0"/>
              <a:t>“Best Practices” is the most appropriate term for specifications produced by expertise but not authority.</a:t>
            </a:r>
          </a:p>
          <a:p>
            <a:r>
              <a:rPr lang="en-US" dirty="0" smtClean="0"/>
              <a:t>Why bother?</a:t>
            </a:r>
          </a:p>
          <a:p>
            <a:pPr lvl="1"/>
            <a:r>
              <a:rPr lang="en-US" dirty="0" smtClean="0"/>
              <a:t>Common metadata supports:</a:t>
            </a:r>
          </a:p>
          <a:p>
            <a:pPr lvl="2"/>
            <a:r>
              <a:rPr lang="en-US" dirty="0" smtClean="0"/>
              <a:t>Simpler, faster, and more useful tool creation,</a:t>
            </a:r>
          </a:p>
          <a:p>
            <a:pPr lvl="2"/>
            <a:r>
              <a:rPr lang="en-US" dirty="0" smtClean="0"/>
              <a:t>Easier storage and analysis processes,</a:t>
            </a:r>
          </a:p>
          <a:p>
            <a:pPr lvl="2"/>
            <a:r>
              <a:rPr lang="en-US" dirty="0" smtClean="0"/>
              <a:t>Shared understanding of data.</a:t>
            </a:r>
          </a:p>
        </p:txBody>
      </p:sp>
    </p:spTree>
    <p:extLst>
      <p:ext uri="{BB962C8B-B14F-4D97-AF65-F5344CB8AC3E}">
        <p14:creationId xmlns:p14="http://schemas.microsoft.com/office/powerpoint/2010/main" val="178367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is best?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51741"/>
              </p:ext>
            </p:extLst>
          </p:nvPr>
        </p:nvGraphicFramePr>
        <p:xfrm>
          <a:off x="533400" y="2209800"/>
          <a:ext cx="82296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828800"/>
                <a:gridCol w="31242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sampling_rate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LVL02.ACQ.TS.</a:t>
                      </a:r>
                    </a:p>
                    <a:p>
                      <a:pPr algn="ctr"/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sampling_rate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LVL02.ACQ.meas_location.</a:t>
                      </a:r>
                    </a:p>
                    <a:p>
                      <a:pPr algn="ctr"/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sampling_rate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LVL02.SENS.TS.</a:t>
                      </a:r>
                    </a:p>
                    <a:p>
                      <a:pPr algn="ctr"/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sampling_rate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SamplingRate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LVL02.ACQ.TS.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SamplingRate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LVL02.ACQ.MeasLocation.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SamplingRate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LVL02.SENS.TS.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SamplingRate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rate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LVL02.ACQ.TS.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LVL02.ACQ.meas_location.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LVL02.SENS.TS.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update_interval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LVL02.ACQ.TS.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update_interval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LVL02.ACQ.MeasLocation.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update_interval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LVL02.SENS.TS.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update_interval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UpdateInterval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LVL02.ACQ.TS.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UpdateInterval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LVL02.ACQ.meas_location.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UpdateInterval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LVL02.SENS.TS.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UpdateInterval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interval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LVL02.ACQ.TS.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LVL02.ACQ.meas_location.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LVL02.SENS.TS.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524000"/>
            <a:ext cx="6408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Metadata describing how often data is collected: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65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and descriptions of all standard ABCD Level 00 and Level 01 metadata</a:t>
            </a:r>
          </a:p>
          <a:p>
            <a:r>
              <a:rPr lang="en-US" dirty="0" smtClean="0"/>
              <a:t>Applies to: Every ABCD file, every time</a:t>
            </a:r>
          </a:p>
          <a:p>
            <a:r>
              <a:rPr lang="en-US" dirty="0" smtClean="0"/>
              <a:t>Does not apply to: People who like their files to be rejected by Gene</a:t>
            </a:r>
          </a:p>
          <a:p>
            <a:r>
              <a:rPr lang="en-US" dirty="0" smtClean="0"/>
              <a:t>Status: Mature draft</a:t>
            </a:r>
          </a:p>
        </p:txBody>
      </p:sp>
    </p:spTree>
    <p:extLst>
      <p:ext uri="{BB962C8B-B14F-4D97-AF65-F5344CB8AC3E}">
        <p14:creationId xmlns:p14="http://schemas.microsoft.com/office/powerpoint/2010/main" val="260461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02: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time element of all data points</a:t>
            </a:r>
          </a:p>
          <a:p>
            <a:r>
              <a:rPr lang="en-US" dirty="0" smtClean="0"/>
              <a:t>Applies to: Any data with timestamps, whether periodic or aperiodic</a:t>
            </a:r>
          </a:p>
          <a:p>
            <a:r>
              <a:rPr lang="en-US" dirty="0" smtClean="0"/>
              <a:t>Does not apply to: histograms, frequency domain</a:t>
            </a:r>
          </a:p>
          <a:p>
            <a:r>
              <a:rPr lang="en-US" dirty="0" smtClean="0"/>
              <a:t>Status: Approved, new version in progress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22193715"/>
              </p:ext>
            </p:extLst>
          </p:nvPr>
        </p:nvGraphicFramePr>
        <p:xfrm>
          <a:off x="4800600" y="4724400"/>
          <a:ext cx="4419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111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/>
          <p:cNvSpPr/>
          <p:nvPr/>
        </p:nvSpPr>
        <p:spPr>
          <a:xfrm>
            <a:off x="6019800" y="4550229"/>
            <a:ext cx="2362200" cy="1676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ABCD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03: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multiple files from a single data collection “session”</a:t>
            </a:r>
          </a:p>
          <a:p>
            <a:r>
              <a:rPr lang="en-US" dirty="0" smtClean="0"/>
              <a:t>Applies to: A session of data broken into multiple ABCD files</a:t>
            </a:r>
          </a:p>
          <a:p>
            <a:r>
              <a:rPr lang="en-US" dirty="0" smtClean="0"/>
              <a:t>Does not apply to: ABCD files broken apart by any factor other than time</a:t>
            </a:r>
          </a:p>
          <a:p>
            <a:r>
              <a:rPr lang="en-US" dirty="0" smtClean="0"/>
              <a:t>Status: Pending Approval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5562600" y="4953000"/>
            <a:ext cx="2362200" cy="1676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ABCD</a:t>
            </a:r>
          </a:p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2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04: Multicolumn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Associates multiple zVariables to create structures whole</a:t>
            </a:r>
          </a:p>
          <a:p>
            <a:r>
              <a:rPr lang="en-US" dirty="0" smtClean="0"/>
              <a:t>Applies to: Multi-part data of different data types</a:t>
            </a:r>
          </a:p>
          <a:p>
            <a:r>
              <a:rPr lang="en-US" dirty="0" smtClean="0"/>
              <a:t>Does not apply to: matrices, multidimensional arrays</a:t>
            </a:r>
          </a:p>
          <a:p>
            <a:r>
              <a:rPr lang="en-US" dirty="0" smtClean="0"/>
              <a:t>Status: In progress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791200"/>
            <a:ext cx="35433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6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05: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“Tag” files with identifiers</a:t>
            </a:r>
          </a:p>
          <a:p>
            <a:r>
              <a:rPr lang="en-US" dirty="0" smtClean="0"/>
              <a:t>Applies to: Files that fall into profiles, such as  location or collection effort</a:t>
            </a:r>
          </a:p>
          <a:p>
            <a:r>
              <a:rPr lang="en-US" dirty="0" smtClean="0"/>
              <a:t>Does not apply to: Information already covered by other ABCD metadata</a:t>
            </a:r>
          </a:p>
          <a:p>
            <a:r>
              <a:rPr lang="en-US" dirty="0" smtClean="0"/>
              <a:t>Status: rough 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9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520</Words>
  <Application>Microsoft Office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ABCD Best Practices</vt:lpstr>
      <vt:lpstr>Have you seen this email?</vt:lpstr>
      <vt:lpstr>Why?</vt:lpstr>
      <vt:lpstr>Which of these is best?</vt:lpstr>
      <vt:lpstr>Metadata Best Practices</vt:lpstr>
      <vt:lpstr>Level 02: Time Series</vt:lpstr>
      <vt:lpstr>Level 03: Sequencing</vt:lpstr>
      <vt:lpstr>Level 04: Multicolumn</vt:lpstr>
      <vt:lpstr>Level 05: Classification</vt:lpstr>
      <vt:lpstr>Level 06: Asset and Segment</vt:lpstr>
      <vt:lpstr>Level 07: Encoding</vt:lpstr>
      <vt:lpstr>Level 08: Histogram</vt:lpstr>
    </vt:vector>
  </TitlesOfParts>
  <Company>Applied Research Laboratory - 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ABCD Best Practices</dc:title>
  <dc:creator>ARL Admin</dc:creator>
  <cp:lastModifiedBy>ARL Admin</cp:lastModifiedBy>
  <cp:revision>16</cp:revision>
  <dcterms:created xsi:type="dcterms:W3CDTF">2012-06-08T18:08:53Z</dcterms:created>
  <dcterms:modified xsi:type="dcterms:W3CDTF">2012-06-08T20:39:03Z</dcterms:modified>
</cp:coreProperties>
</file>