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8"/>
  </p:notesMasterIdLst>
  <p:sldIdLst>
    <p:sldId id="311" r:id="rId5"/>
    <p:sldId id="312" r:id="rId6"/>
    <p:sldId id="313" r:id="rId7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D5E"/>
    <a:srgbClr val="E99593"/>
    <a:srgbClr val="E3B099"/>
    <a:srgbClr val="FFC1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9" autoAdjust="0"/>
    <p:restoredTop sz="93669" autoAdjust="0"/>
  </p:normalViewPr>
  <p:slideViewPr>
    <p:cSldViewPr>
      <p:cViewPr>
        <p:scale>
          <a:sx n="90" d="100"/>
          <a:sy n="90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5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EA6CD7D-1174-4547-86BC-45E000B0D6C5}" type="datetimeFigureOut">
              <a:rPr lang="en-US"/>
              <a:pPr>
                <a:defRPr/>
              </a:pPr>
              <a:t>6/8/2012</a:t>
            </a:fld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85628"/>
            <a:ext cx="5547360" cy="415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69653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5DD0BA-DFDA-4C5C-91D7-386208710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1"/>
            <a:ext cx="7391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A3240DA-28AE-4430-BA85-F37B615E45E2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67F9FF-7254-4325-8E83-273C6614334C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360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BE9CB7F-57BA-4CD3-B50B-E576FC54A5BE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CA20FE3-7566-459B-A32C-DD273B401327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A6A6C4C2-FD1F-43A1-B9C4-FE7AD555ED0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1C6D8B8-56F6-4FDE-856F-78D9A7BB30FA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46063" y="1588"/>
            <a:ext cx="8897937" cy="174625"/>
          </a:xfrm>
          <a:prstGeom prst="rect">
            <a:avLst/>
          </a:prstGeom>
          <a:solidFill>
            <a:srgbClr val="B503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9525" y="0"/>
            <a:ext cx="182563" cy="18573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457200"/>
            <a:ext cx="7391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36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8800" y="6626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4CC8FFBF-17A9-4D1C-A762-B96182FE22B0}" type="slidenum">
              <a:rPr lang="en-US"/>
              <a:pPr>
                <a:defRPr/>
              </a:pPr>
              <a:t>‹#›</a:t>
            </a:fld>
            <a:r>
              <a:rPr lang="en-US" dirty="0"/>
              <a:t> of #</a:t>
            </a:r>
          </a:p>
        </p:txBody>
      </p:sp>
      <p:pic>
        <p:nvPicPr>
          <p:cNvPr id="1031" name="Picture 12" descr="SEC logo_lowr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141287" y="333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taglineblu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8963" y="6192838"/>
            <a:ext cx="1423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Army logo_black low res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6172200"/>
            <a:ext cx="2968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772400" cy="841375"/>
          </a:xfrm>
        </p:spPr>
        <p:txBody>
          <a:bodyPr/>
          <a:lstStyle/>
          <a:p>
            <a:r>
              <a:rPr lang="en-US" sz="3600" dirty="0" smtClean="0"/>
              <a:t>Data Management / Strategy Plan</a:t>
            </a: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600200" y="51054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dirty="0" smtClean="0"/>
              <a:t>CBM+ File and Message Workshop</a:t>
            </a:r>
          </a:p>
          <a:p>
            <a:r>
              <a:rPr lang="en-US" sz="2400" dirty="0" smtClean="0"/>
              <a:t>June 12-14, 2012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481254" y="3124200"/>
            <a:ext cx="640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1" dirty="0" smtClean="0"/>
              <a:t>Pam Ludwig</a:t>
            </a:r>
          </a:p>
          <a:p>
            <a:r>
              <a:rPr lang="en-US" sz="2400" b="1" smtClean="0"/>
              <a:t>Supporting CECOM </a:t>
            </a:r>
            <a:r>
              <a:rPr lang="en-US" sz="2400" b="1" dirty="0" smtClean="0"/>
              <a:t>CBM+</a:t>
            </a:r>
            <a:endParaRPr lang="en-US" sz="2400" b="1" dirty="0" smtClean="0"/>
          </a:p>
          <a:p>
            <a:r>
              <a:rPr lang="en-US" sz="2400" b="1" dirty="0" smtClean="0"/>
              <a:t>Pamela.E.Ludwig4.civ@mail.mil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11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Goal of this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77000" cy="4648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000" dirty="0" smtClean="0"/>
              <a:t>We need to provide an over-arching Data Strategy Plan at the AMC Level. This was assigned to the DM IPT. 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Since the Files and Messages Meetings have the right participants involved I wanted to bring up the topic and see if we can get a few participants to agree to work this task.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Both TACOM and CECOM have created initial drafts of their plan.  LOGSA will need to be involved as the owners of the data.</a:t>
            </a:r>
          </a:p>
          <a:p>
            <a:pPr algn="l"/>
            <a:r>
              <a:rPr lang="en-US" sz="2000" dirty="0" smtClean="0"/>
              <a:t>  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 Everything we discuss in these meetings will become part of the Data Management Plan: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/>
              <a:t> For example, included will be a link to the ABCD Best Practices documentation as well as links to the Repeatable Registration Processes and the CBM+ Ontology / Taxonomy / Vocabulary.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90599"/>
          </a:xfrm>
        </p:spPr>
        <p:txBody>
          <a:bodyPr/>
          <a:lstStyle/>
          <a:p>
            <a:r>
              <a:rPr lang="en-US" dirty="0" smtClean="0"/>
              <a:t>Army Information Architecture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315200" cy="47244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The Army Information Architecture (AIA), provides the design and development guidance needed by Army program managers and developers to create information systems that meet </a:t>
            </a:r>
            <a:r>
              <a:rPr lang="en-US" sz="2400" dirty="0" err="1" smtClean="0"/>
              <a:t>DoD</a:t>
            </a:r>
            <a:r>
              <a:rPr lang="en-US" sz="2400" dirty="0" smtClean="0"/>
              <a:t> and Army net-centricity and information sharing objectives.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The Data Management Plan will rely heavily on the guidance in the AIA to assure we meet all objectives.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Where implementation is unique across the MACOMs, links to the individual sub-documents will be provided. For example, data acquisition will need to be discussed but may be very different at CECOM vs. TACOM.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-Powerpoint-v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Notes0 xmlns="4beaa53d-684b-4e28-892b-b347f1cb7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50F06CC62AF458461DCDBF98A93EA" ma:contentTypeVersion="1" ma:contentTypeDescription="Create a new document." ma:contentTypeScope="" ma:versionID="5190420b8cb6c8c0929f3801f7a9f442">
  <xsd:schema xmlns:xsd="http://www.w3.org/2001/XMLSchema" xmlns:p="http://schemas.microsoft.com/office/2006/metadata/properties" xmlns:ns2="4beaa53d-684b-4e28-892b-b347f1cb77fc" targetNamespace="http://schemas.microsoft.com/office/2006/metadata/properties" ma:root="true" ma:fieldsID="3e4b227a4b1c9f5ffd88441a57eca8ea" ns2:_="">
    <xsd:import namespace="4beaa53d-684b-4e28-892b-b347f1cb77fc"/>
    <xsd:element name="properties">
      <xsd:complexType>
        <xsd:sequence>
          <xsd:element name="documentManagement">
            <xsd:complexType>
              <xsd:all>
                <xsd:element ref="ns2:Notes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beaa53d-684b-4e28-892b-b347f1cb77fc" elementFormDefault="qualified">
    <xsd:import namespace="http://schemas.microsoft.com/office/2006/documentManagement/types"/>
    <xsd:element name="Notes0" ma:index="8" nillable="true" ma:displayName="Notes" ma:internalName="Notes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F5959F-081C-461F-AA42-F604A326A2F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beaa53d-684b-4e28-892b-b347f1cb77fc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6275BB-F5D5-467B-8C7D-4958167795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C5E10-1AD6-452A-9D68-C8EA5B595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eaa53d-684b-4e28-892b-b347f1cb77f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SEC-Powerpoint-v01</Template>
  <TotalTime>51954</TotalTime>
  <Words>261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SEC-Powerpoint-v01</vt:lpstr>
      <vt:lpstr>Data Management / Strategy Plan</vt:lpstr>
      <vt:lpstr>Goal of this Discussion</vt:lpstr>
      <vt:lpstr>Army Information Architecture Compliance</vt:lpstr>
    </vt:vector>
  </TitlesOfParts>
  <Company>US Army SEC DSD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on MIMOSA Standards and Relationships to CBM+ Implementation</dc:title>
  <dc:creator>Xinxin Wang</dc:creator>
  <cp:lastModifiedBy>Marea Bissonnette</cp:lastModifiedBy>
  <cp:revision>1355</cp:revision>
  <cp:lastPrinted>2010-06-02T17:25:51Z</cp:lastPrinted>
  <dcterms:created xsi:type="dcterms:W3CDTF">2011-03-18T16:50:22Z</dcterms:created>
  <dcterms:modified xsi:type="dcterms:W3CDTF">2012-06-08T19:13:46Z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0x010100C6A50F06CC62AF458461DCDBF98A93EA</vt:lpwstr>
  </property>
</Properties>
</file>