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91" r:id="rId2"/>
    <p:sldMasterId id="2147483679" r:id="rId3"/>
    <p:sldMasterId id="2147483705" r:id="rId4"/>
    <p:sldMasterId id="2147483719" r:id="rId5"/>
    <p:sldMasterId id="2147483743" r:id="rId6"/>
    <p:sldMasterId id="2147483728" r:id="rId7"/>
  </p:sldMasterIdLst>
  <p:notesMasterIdLst>
    <p:notesMasterId r:id="rId33"/>
  </p:notesMasterIdLst>
  <p:handoutMasterIdLst>
    <p:handoutMasterId r:id="rId34"/>
  </p:handoutMasterIdLst>
  <p:sldIdLst>
    <p:sldId id="435" r:id="rId8"/>
    <p:sldId id="627" r:id="rId9"/>
    <p:sldId id="628" r:id="rId10"/>
    <p:sldId id="629" r:id="rId11"/>
    <p:sldId id="631" r:id="rId12"/>
    <p:sldId id="603" r:id="rId13"/>
    <p:sldId id="602" r:id="rId14"/>
    <p:sldId id="581" r:id="rId15"/>
    <p:sldId id="626" r:id="rId16"/>
    <p:sldId id="610" r:id="rId17"/>
    <p:sldId id="577" r:id="rId18"/>
    <p:sldId id="594" r:id="rId19"/>
    <p:sldId id="582" r:id="rId20"/>
    <p:sldId id="630" r:id="rId21"/>
    <p:sldId id="632" r:id="rId22"/>
    <p:sldId id="633" r:id="rId23"/>
    <p:sldId id="634" r:id="rId24"/>
    <p:sldId id="636" r:id="rId25"/>
    <p:sldId id="635" r:id="rId26"/>
    <p:sldId id="637" r:id="rId27"/>
    <p:sldId id="638" r:id="rId28"/>
    <p:sldId id="639" r:id="rId29"/>
    <p:sldId id="640" r:id="rId30"/>
    <p:sldId id="511" r:id="rId31"/>
    <p:sldId id="619" r:id="rId32"/>
  </p:sldIdLst>
  <p:sldSz cx="9144000" cy="6858000" type="screen4x3"/>
  <p:notesSz cx="6858000" cy="9199563"/>
  <p:defaultTextStyle>
    <a:defPPr>
      <a:defRPr lang="en-US"/>
    </a:defPPr>
    <a:lvl1pPr algn="l" rtl="0" fontAlgn="base">
      <a:spcBef>
        <a:spcPct val="0"/>
      </a:spcBef>
      <a:spcAft>
        <a:spcPct val="0"/>
      </a:spcAft>
      <a:defRPr sz="2800" b="1" i="1" kern="1200">
        <a:solidFill>
          <a:schemeClr val="tx2"/>
        </a:solidFill>
        <a:latin typeface="Arial" charset="0"/>
        <a:ea typeface="+mn-ea"/>
        <a:cs typeface="+mn-cs"/>
      </a:defRPr>
    </a:lvl1pPr>
    <a:lvl2pPr marL="457200" algn="l" rtl="0" fontAlgn="base">
      <a:spcBef>
        <a:spcPct val="0"/>
      </a:spcBef>
      <a:spcAft>
        <a:spcPct val="0"/>
      </a:spcAft>
      <a:defRPr sz="2800" b="1" i="1" kern="1200">
        <a:solidFill>
          <a:schemeClr val="tx2"/>
        </a:solidFill>
        <a:latin typeface="Arial" charset="0"/>
        <a:ea typeface="+mn-ea"/>
        <a:cs typeface="+mn-cs"/>
      </a:defRPr>
    </a:lvl2pPr>
    <a:lvl3pPr marL="914400" algn="l" rtl="0" fontAlgn="base">
      <a:spcBef>
        <a:spcPct val="0"/>
      </a:spcBef>
      <a:spcAft>
        <a:spcPct val="0"/>
      </a:spcAft>
      <a:defRPr sz="2800" b="1" i="1" kern="1200">
        <a:solidFill>
          <a:schemeClr val="tx2"/>
        </a:solidFill>
        <a:latin typeface="Arial" charset="0"/>
        <a:ea typeface="+mn-ea"/>
        <a:cs typeface="+mn-cs"/>
      </a:defRPr>
    </a:lvl3pPr>
    <a:lvl4pPr marL="1371600" algn="l" rtl="0" fontAlgn="base">
      <a:spcBef>
        <a:spcPct val="0"/>
      </a:spcBef>
      <a:spcAft>
        <a:spcPct val="0"/>
      </a:spcAft>
      <a:defRPr sz="2800" b="1" i="1" kern="1200">
        <a:solidFill>
          <a:schemeClr val="tx2"/>
        </a:solidFill>
        <a:latin typeface="Arial" charset="0"/>
        <a:ea typeface="+mn-ea"/>
        <a:cs typeface="+mn-cs"/>
      </a:defRPr>
    </a:lvl4pPr>
    <a:lvl5pPr marL="1828800" algn="l" rtl="0" fontAlgn="base">
      <a:spcBef>
        <a:spcPct val="0"/>
      </a:spcBef>
      <a:spcAft>
        <a:spcPct val="0"/>
      </a:spcAft>
      <a:defRPr sz="2800" b="1" i="1" kern="1200">
        <a:solidFill>
          <a:schemeClr val="tx2"/>
        </a:solidFill>
        <a:latin typeface="Arial" charset="0"/>
        <a:ea typeface="+mn-ea"/>
        <a:cs typeface="+mn-cs"/>
      </a:defRPr>
    </a:lvl5pPr>
    <a:lvl6pPr marL="2286000" algn="l" defTabSz="914400" rtl="0" eaLnBrk="1" latinLnBrk="0" hangingPunct="1">
      <a:defRPr sz="2800" b="1" i="1" kern="1200">
        <a:solidFill>
          <a:schemeClr val="tx2"/>
        </a:solidFill>
        <a:latin typeface="Arial" charset="0"/>
        <a:ea typeface="+mn-ea"/>
        <a:cs typeface="+mn-cs"/>
      </a:defRPr>
    </a:lvl6pPr>
    <a:lvl7pPr marL="2743200" algn="l" defTabSz="914400" rtl="0" eaLnBrk="1" latinLnBrk="0" hangingPunct="1">
      <a:defRPr sz="2800" b="1" i="1" kern="1200">
        <a:solidFill>
          <a:schemeClr val="tx2"/>
        </a:solidFill>
        <a:latin typeface="Arial" charset="0"/>
        <a:ea typeface="+mn-ea"/>
        <a:cs typeface="+mn-cs"/>
      </a:defRPr>
    </a:lvl7pPr>
    <a:lvl8pPr marL="3200400" algn="l" defTabSz="914400" rtl="0" eaLnBrk="1" latinLnBrk="0" hangingPunct="1">
      <a:defRPr sz="2800" b="1" i="1" kern="1200">
        <a:solidFill>
          <a:schemeClr val="tx2"/>
        </a:solidFill>
        <a:latin typeface="Arial" charset="0"/>
        <a:ea typeface="+mn-ea"/>
        <a:cs typeface="+mn-cs"/>
      </a:defRPr>
    </a:lvl8pPr>
    <a:lvl9pPr marL="3657600" algn="l" defTabSz="914400" rtl="0" eaLnBrk="1" latinLnBrk="0" hangingPunct="1">
      <a:defRPr sz="2800" b="1" i="1" kern="1200">
        <a:solidFill>
          <a:schemeClr val="tx2"/>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oz Allen Hamilt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771B"/>
    <a:srgbClr val="E2AC00"/>
    <a:srgbClr val="0F3A0C"/>
    <a:srgbClr val="1D6F17"/>
    <a:srgbClr val="13490F"/>
    <a:srgbClr val="1A6214"/>
    <a:srgbClr val="969696"/>
    <a:srgbClr val="36CC2A"/>
    <a:srgbClr val="2E3DD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60" autoAdjust="0"/>
    <p:restoredTop sz="80094" autoAdjust="0"/>
  </p:normalViewPr>
  <p:slideViewPr>
    <p:cSldViewPr snapToGrid="0">
      <p:cViewPr>
        <p:scale>
          <a:sx n="97" d="100"/>
          <a:sy n="97" d="100"/>
        </p:scale>
        <p:origin x="-1380" y="60"/>
      </p:cViewPr>
      <p:guideLst>
        <p:guide orient="horz" pos="2160"/>
        <p:guide pos="2880"/>
      </p:guideLst>
    </p:cSldViewPr>
  </p:slideViewPr>
  <p:outlineViewPr>
    <p:cViewPr>
      <p:scale>
        <a:sx n="33" d="100"/>
        <a:sy n="33" d="100"/>
      </p:scale>
      <p:origin x="0" y="1014"/>
    </p:cViewPr>
  </p:outlineViewPr>
  <p:notesTextViewPr>
    <p:cViewPr>
      <p:scale>
        <a:sx n="100" d="100"/>
        <a:sy n="100" d="100"/>
      </p:scale>
      <p:origin x="0" y="0"/>
    </p:cViewPr>
  </p:notesTextViewPr>
  <p:sorterViewPr>
    <p:cViewPr>
      <p:scale>
        <a:sx n="75" d="100"/>
        <a:sy n="75" d="100"/>
      </p:scale>
      <p:origin x="0" y="3648"/>
    </p:cViewPr>
  </p:sorterViewPr>
  <p:notesViewPr>
    <p:cSldViewPr snapToGrid="0">
      <p:cViewPr varScale="1">
        <p:scale>
          <a:sx n="54" d="100"/>
          <a:sy n="54" d="100"/>
        </p:scale>
        <p:origin x="-2622" y="-108"/>
      </p:cViewPr>
      <p:guideLst>
        <p:guide orient="horz" pos="2898"/>
        <p:guide pos="2161"/>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1" y="1"/>
            <a:ext cx="2972114" cy="460929"/>
          </a:xfrm>
          <a:prstGeom prst="rect">
            <a:avLst/>
          </a:prstGeom>
          <a:noFill/>
          <a:ln w="9525">
            <a:noFill/>
            <a:miter lim="800000"/>
            <a:headEnd/>
            <a:tailEnd/>
          </a:ln>
          <a:effectLst/>
        </p:spPr>
        <p:txBody>
          <a:bodyPr vert="horz" wrap="square" lIns="90888" tIns="45444" rIns="90888" bIns="45444" numCol="1" anchor="t" anchorCtr="0" compatLnSpc="1">
            <a:prstTxWarp prst="textNoShape">
              <a:avLst/>
            </a:prstTxWarp>
          </a:bodyPr>
          <a:lstStyle>
            <a:lvl1pPr algn="l" eaLnBrk="1" hangingPunct="1">
              <a:defRPr sz="1200" b="0" i="0">
                <a:solidFill>
                  <a:schemeClr val="tx1"/>
                </a:solidFill>
              </a:defRPr>
            </a:lvl1pPr>
          </a:lstStyle>
          <a:p>
            <a:pPr>
              <a:defRPr/>
            </a:pPr>
            <a:endParaRPr lang="en-US" dirty="0"/>
          </a:p>
        </p:txBody>
      </p:sp>
      <p:sp>
        <p:nvSpPr>
          <p:cNvPr id="273411" name="Rectangle 3"/>
          <p:cNvSpPr>
            <a:spLocks noGrp="1" noChangeArrowheads="1"/>
          </p:cNvSpPr>
          <p:nvPr>
            <p:ph type="dt" sz="quarter" idx="1"/>
          </p:nvPr>
        </p:nvSpPr>
        <p:spPr bwMode="auto">
          <a:xfrm>
            <a:off x="3884316" y="1"/>
            <a:ext cx="2972114" cy="460929"/>
          </a:xfrm>
          <a:prstGeom prst="rect">
            <a:avLst/>
          </a:prstGeom>
          <a:noFill/>
          <a:ln w="9525">
            <a:noFill/>
            <a:miter lim="800000"/>
            <a:headEnd/>
            <a:tailEnd/>
          </a:ln>
          <a:effectLst/>
        </p:spPr>
        <p:txBody>
          <a:bodyPr vert="horz" wrap="square" lIns="90888" tIns="45444" rIns="90888" bIns="45444" numCol="1" anchor="t" anchorCtr="0" compatLnSpc="1">
            <a:prstTxWarp prst="textNoShape">
              <a:avLst/>
            </a:prstTxWarp>
          </a:bodyPr>
          <a:lstStyle>
            <a:lvl1pPr algn="r" eaLnBrk="1" hangingPunct="1">
              <a:defRPr sz="1200" b="0" i="0">
                <a:solidFill>
                  <a:schemeClr val="tx1"/>
                </a:solidFill>
              </a:defRPr>
            </a:lvl1pPr>
          </a:lstStyle>
          <a:p>
            <a:pPr>
              <a:defRPr/>
            </a:pPr>
            <a:endParaRPr lang="en-US" dirty="0"/>
          </a:p>
        </p:txBody>
      </p:sp>
      <p:sp>
        <p:nvSpPr>
          <p:cNvPr id="273412" name="Rectangle 4"/>
          <p:cNvSpPr>
            <a:spLocks noGrp="1" noChangeArrowheads="1"/>
          </p:cNvSpPr>
          <p:nvPr>
            <p:ph type="ftr" sz="quarter" idx="2"/>
          </p:nvPr>
        </p:nvSpPr>
        <p:spPr bwMode="auto">
          <a:xfrm>
            <a:off x="1" y="8737051"/>
            <a:ext cx="2972114" cy="460929"/>
          </a:xfrm>
          <a:prstGeom prst="rect">
            <a:avLst/>
          </a:prstGeom>
          <a:noFill/>
          <a:ln w="9525">
            <a:noFill/>
            <a:miter lim="800000"/>
            <a:headEnd/>
            <a:tailEnd/>
          </a:ln>
          <a:effectLst/>
        </p:spPr>
        <p:txBody>
          <a:bodyPr vert="horz" wrap="square" lIns="90888" tIns="45444" rIns="90888" bIns="45444" numCol="1" anchor="b" anchorCtr="0" compatLnSpc="1">
            <a:prstTxWarp prst="textNoShape">
              <a:avLst/>
            </a:prstTxWarp>
          </a:bodyPr>
          <a:lstStyle>
            <a:lvl1pPr algn="l" eaLnBrk="1" hangingPunct="1">
              <a:defRPr sz="1200" b="0" i="0">
                <a:solidFill>
                  <a:schemeClr val="tx1"/>
                </a:solidFill>
              </a:defRPr>
            </a:lvl1pPr>
          </a:lstStyle>
          <a:p>
            <a:pPr>
              <a:defRPr/>
            </a:pPr>
            <a:endParaRPr lang="en-US" dirty="0"/>
          </a:p>
        </p:txBody>
      </p:sp>
      <p:sp>
        <p:nvSpPr>
          <p:cNvPr id="273413" name="Rectangle 5"/>
          <p:cNvSpPr>
            <a:spLocks noGrp="1" noChangeArrowheads="1"/>
          </p:cNvSpPr>
          <p:nvPr>
            <p:ph type="sldNum" sz="quarter" idx="3"/>
          </p:nvPr>
        </p:nvSpPr>
        <p:spPr bwMode="auto">
          <a:xfrm>
            <a:off x="3884316" y="8737051"/>
            <a:ext cx="2972114" cy="460929"/>
          </a:xfrm>
          <a:prstGeom prst="rect">
            <a:avLst/>
          </a:prstGeom>
          <a:noFill/>
          <a:ln w="9525">
            <a:noFill/>
            <a:miter lim="800000"/>
            <a:headEnd/>
            <a:tailEnd/>
          </a:ln>
          <a:effectLst/>
        </p:spPr>
        <p:txBody>
          <a:bodyPr vert="horz" wrap="square" lIns="90888" tIns="45444" rIns="90888" bIns="45444" numCol="1" anchor="b" anchorCtr="0" compatLnSpc="1">
            <a:prstTxWarp prst="textNoShape">
              <a:avLst/>
            </a:prstTxWarp>
          </a:bodyPr>
          <a:lstStyle>
            <a:lvl1pPr algn="r" eaLnBrk="1" hangingPunct="1">
              <a:defRPr sz="1200" b="0" i="0">
                <a:solidFill>
                  <a:schemeClr val="tx1"/>
                </a:solidFill>
              </a:defRPr>
            </a:lvl1pPr>
          </a:lstStyle>
          <a:p>
            <a:pPr>
              <a:defRPr/>
            </a:pPr>
            <a:fld id="{A9730E3F-4A70-45D1-9C96-046354CB70E4}" type="slidenum">
              <a:rPr lang="en-US"/>
              <a:pPr>
                <a:defRPr/>
              </a:pPr>
              <a:t>‹#›</a:t>
            </a:fld>
            <a:endParaRPr lang="en-US" dirty="0"/>
          </a:p>
        </p:txBody>
      </p:sp>
    </p:spTree>
    <p:extLst>
      <p:ext uri="{BB962C8B-B14F-4D97-AF65-F5344CB8AC3E}">
        <p14:creationId xmlns:p14="http://schemas.microsoft.com/office/powerpoint/2010/main" val="3388326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2972114" cy="460929"/>
          </a:xfrm>
          <a:prstGeom prst="rect">
            <a:avLst/>
          </a:prstGeom>
          <a:noFill/>
          <a:ln w="9525">
            <a:noFill/>
            <a:miter lim="800000"/>
            <a:headEnd/>
            <a:tailEnd/>
          </a:ln>
          <a:effectLst/>
        </p:spPr>
        <p:txBody>
          <a:bodyPr vert="horz" wrap="square" lIns="92614" tIns="46307" rIns="92614" bIns="46307" numCol="1" anchor="t" anchorCtr="0" compatLnSpc="1">
            <a:prstTxWarp prst="textNoShape">
              <a:avLst/>
            </a:prstTxWarp>
          </a:bodyPr>
          <a:lstStyle>
            <a:lvl1pPr algn="l" defTabSz="926231" eaLnBrk="1" hangingPunct="1">
              <a:defRPr sz="1200" b="0" i="0">
                <a:solidFill>
                  <a:schemeClr val="tx1"/>
                </a:solidFill>
              </a:defRPr>
            </a:lvl1pPr>
          </a:lstStyle>
          <a:p>
            <a:pPr>
              <a:defRPr/>
            </a:pPr>
            <a:endParaRPr lang="en-US" dirty="0"/>
          </a:p>
        </p:txBody>
      </p:sp>
      <p:sp>
        <p:nvSpPr>
          <p:cNvPr id="27651" name="Rectangle 3"/>
          <p:cNvSpPr>
            <a:spLocks noGrp="1" noChangeArrowheads="1"/>
          </p:cNvSpPr>
          <p:nvPr>
            <p:ph type="dt" idx="1"/>
          </p:nvPr>
        </p:nvSpPr>
        <p:spPr bwMode="auto">
          <a:xfrm>
            <a:off x="3884316" y="1"/>
            <a:ext cx="2972114" cy="460929"/>
          </a:xfrm>
          <a:prstGeom prst="rect">
            <a:avLst/>
          </a:prstGeom>
          <a:noFill/>
          <a:ln w="9525">
            <a:noFill/>
            <a:miter lim="800000"/>
            <a:headEnd/>
            <a:tailEnd/>
          </a:ln>
          <a:effectLst/>
        </p:spPr>
        <p:txBody>
          <a:bodyPr vert="horz" wrap="square" lIns="92614" tIns="46307" rIns="92614" bIns="46307" numCol="1" anchor="t" anchorCtr="0" compatLnSpc="1">
            <a:prstTxWarp prst="textNoShape">
              <a:avLst/>
            </a:prstTxWarp>
          </a:bodyPr>
          <a:lstStyle>
            <a:lvl1pPr algn="r" defTabSz="926231" eaLnBrk="1" hangingPunct="1">
              <a:defRPr sz="1200" b="0" i="0">
                <a:solidFill>
                  <a:schemeClr val="tx1"/>
                </a:solidFill>
              </a:defRPr>
            </a:lvl1pPr>
          </a:lstStyle>
          <a:p>
            <a:pPr>
              <a:defRPr/>
            </a:pPr>
            <a:endParaRPr lang="en-US" dirty="0"/>
          </a:p>
        </p:txBody>
      </p:sp>
      <p:sp>
        <p:nvSpPr>
          <p:cNvPr id="17412" name="Rectangle 4"/>
          <p:cNvSpPr>
            <a:spLocks noGrp="1" noRot="1" noChangeAspect="1" noChangeArrowheads="1" noTextEdit="1"/>
          </p:cNvSpPr>
          <p:nvPr>
            <p:ph type="sldImg" idx="2"/>
          </p:nvPr>
        </p:nvSpPr>
        <p:spPr bwMode="auto">
          <a:xfrm>
            <a:off x="1128713" y="688975"/>
            <a:ext cx="4600575" cy="3451225"/>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6115" y="4370110"/>
            <a:ext cx="5485772" cy="4140437"/>
          </a:xfrm>
          <a:prstGeom prst="rect">
            <a:avLst/>
          </a:prstGeom>
          <a:noFill/>
          <a:ln w="9525">
            <a:noFill/>
            <a:miter lim="800000"/>
            <a:headEnd/>
            <a:tailEnd/>
          </a:ln>
          <a:effectLst/>
        </p:spPr>
        <p:txBody>
          <a:bodyPr vert="horz" wrap="square" lIns="92614" tIns="46307" rIns="92614" bIns="4630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1" y="8737051"/>
            <a:ext cx="2972114" cy="460929"/>
          </a:xfrm>
          <a:prstGeom prst="rect">
            <a:avLst/>
          </a:prstGeom>
          <a:noFill/>
          <a:ln w="9525">
            <a:noFill/>
            <a:miter lim="800000"/>
            <a:headEnd/>
            <a:tailEnd/>
          </a:ln>
          <a:effectLst/>
        </p:spPr>
        <p:txBody>
          <a:bodyPr vert="horz" wrap="square" lIns="92614" tIns="46307" rIns="92614" bIns="46307" numCol="1" anchor="b" anchorCtr="0" compatLnSpc="1">
            <a:prstTxWarp prst="textNoShape">
              <a:avLst/>
            </a:prstTxWarp>
          </a:bodyPr>
          <a:lstStyle>
            <a:lvl1pPr algn="l" defTabSz="926231" eaLnBrk="1" hangingPunct="1">
              <a:defRPr sz="1200" b="0" i="0">
                <a:solidFill>
                  <a:schemeClr val="tx1"/>
                </a:solidFill>
              </a:defRPr>
            </a:lvl1pPr>
          </a:lstStyle>
          <a:p>
            <a:pPr>
              <a:defRPr/>
            </a:pPr>
            <a:endParaRPr lang="en-US" dirty="0"/>
          </a:p>
        </p:txBody>
      </p:sp>
      <p:sp>
        <p:nvSpPr>
          <p:cNvPr id="27655" name="Rectangle 7"/>
          <p:cNvSpPr>
            <a:spLocks noGrp="1" noChangeArrowheads="1"/>
          </p:cNvSpPr>
          <p:nvPr>
            <p:ph type="sldNum" sz="quarter" idx="5"/>
          </p:nvPr>
        </p:nvSpPr>
        <p:spPr bwMode="auto">
          <a:xfrm>
            <a:off x="3884316" y="8737051"/>
            <a:ext cx="2972114" cy="460929"/>
          </a:xfrm>
          <a:prstGeom prst="rect">
            <a:avLst/>
          </a:prstGeom>
          <a:noFill/>
          <a:ln w="9525">
            <a:noFill/>
            <a:miter lim="800000"/>
            <a:headEnd/>
            <a:tailEnd/>
          </a:ln>
          <a:effectLst/>
        </p:spPr>
        <p:txBody>
          <a:bodyPr vert="horz" wrap="square" lIns="92614" tIns="46307" rIns="92614" bIns="46307" numCol="1" anchor="b" anchorCtr="0" compatLnSpc="1">
            <a:prstTxWarp prst="textNoShape">
              <a:avLst/>
            </a:prstTxWarp>
          </a:bodyPr>
          <a:lstStyle>
            <a:lvl1pPr algn="r" defTabSz="926231" eaLnBrk="1" hangingPunct="1">
              <a:defRPr sz="1200" b="0" i="0">
                <a:solidFill>
                  <a:schemeClr val="tx1"/>
                </a:solidFill>
              </a:defRPr>
            </a:lvl1pPr>
          </a:lstStyle>
          <a:p>
            <a:pPr>
              <a:defRPr/>
            </a:pPr>
            <a:fld id="{48BF8F72-1D05-41B4-B7CF-428AEB370FC6}" type="slidenum">
              <a:rPr lang="en-US"/>
              <a:pPr>
                <a:defRPr/>
              </a:pPr>
              <a:t>‹#›</a:t>
            </a:fld>
            <a:endParaRPr lang="en-US" dirty="0"/>
          </a:p>
        </p:txBody>
      </p:sp>
    </p:spTree>
    <p:extLst>
      <p:ext uri="{BB962C8B-B14F-4D97-AF65-F5344CB8AC3E}">
        <p14:creationId xmlns:p14="http://schemas.microsoft.com/office/powerpoint/2010/main" val="950502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128713" y="688975"/>
            <a:ext cx="4600575" cy="3451225"/>
          </a:xfrm>
          <a:ln/>
        </p:spPr>
      </p:sp>
      <p:sp>
        <p:nvSpPr>
          <p:cNvPr id="37890" name="Rectangle 3"/>
          <p:cNvSpPr>
            <a:spLocks noGrp="1" noChangeArrowheads="1"/>
          </p:cNvSpPr>
          <p:nvPr>
            <p:ph type="body" idx="1"/>
          </p:nvPr>
        </p:nvSpPr>
        <p:spPr>
          <a:noFill/>
          <a:ln/>
        </p:spPr>
        <p:txBody>
          <a:bodyPr/>
          <a:lstStyle/>
          <a:p>
            <a:pPr lvl="1" eaLnBrk="1" hangingPunct="1">
              <a:lnSpc>
                <a:spcPct val="80000"/>
              </a:lnSpc>
            </a:pPr>
            <a:r>
              <a:rPr lang="en-US" b="0" dirty="0" smtClean="0">
                <a:solidFill>
                  <a:schemeClr val="tx1"/>
                </a:solidFill>
              </a:rPr>
              <a:t>Messaging: </a:t>
            </a:r>
          </a:p>
          <a:p>
            <a:pPr lvl="2">
              <a:lnSpc>
                <a:spcPct val="80000"/>
              </a:lnSpc>
            </a:pPr>
            <a:r>
              <a:rPr lang="en-US" b="0" dirty="0" smtClean="0">
                <a:solidFill>
                  <a:schemeClr val="tx1"/>
                </a:solidFill>
              </a:rPr>
              <a:t>Character based (US Message Text Format [USMTF])    </a:t>
            </a:r>
          </a:p>
          <a:p>
            <a:pPr lvl="2">
              <a:lnSpc>
                <a:spcPct val="80000"/>
              </a:lnSpc>
            </a:pPr>
            <a:r>
              <a:rPr lang="en-US" b="0" dirty="0" smtClean="0">
                <a:solidFill>
                  <a:schemeClr val="tx1"/>
                </a:solidFill>
              </a:rPr>
              <a:t>Binary (Variable Message Format [VMF], LINK 16, LINK 11)</a:t>
            </a:r>
          </a:p>
          <a:p>
            <a:pPr lvl="1" eaLnBrk="1" hangingPunct="1">
              <a:lnSpc>
                <a:spcPct val="80000"/>
              </a:lnSpc>
            </a:pPr>
            <a:r>
              <a:rPr lang="en-US" b="0" dirty="0" smtClean="0">
                <a:solidFill>
                  <a:schemeClr val="tx1"/>
                </a:solidFill>
              </a:rPr>
              <a:t>Protocol:     MIL-STD 188-220 and MIL-STD 2045-47001</a:t>
            </a:r>
          </a:p>
          <a:p>
            <a:pPr lvl="1" eaLnBrk="1" hangingPunct="1">
              <a:lnSpc>
                <a:spcPct val="80000"/>
              </a:lnSpc>
            </a:pPr>
            <a:endParaRPr lang="en-US" dirty="0" smtClean="0"/>
          </a:p>
          <a:p>
            <a:pPr lvl="1" eaLnBrk="1" hangingPunct="1">
              <a:lnSpc>
                <a:spcPct val="80000"/>
              </a:lnSpc>
            </a:pPr>
            <a:r>
              <a:rPr lang="en-US" dirty="0" smtClean="0"/>
              <a:t>Physical</a:t>
            </a:r>
            <a:r>
              <a:rPr lang="en-US" baseline="0" dirty="0" smtClean="0"/>
              <a:t> i</a:t>
            </a:r>
            <a:r>
              <a:rPr lang="en-US" dirty="0" smtClean="0"/>
              <a:t>nteroperability is achieved by </a:t>
            </a:r>
            <a:r>
              <a:rPr lang="en-US" dirty="0" smtClean="0">
                <a:solidFill>
                  <a:srgbClr val="FF0000"/>
                </a:solidFill>
              </a:rPr>
              <a:t>optimizing a network of various interacting US and NATO legacy and new systems brought together to satisfy the needs of the combatant commanders</a:t>
            </a:r>
          </a:p>
          <a:p>
            <a:pPr lvl="1" eaLnBrk="1" hangingPunct="1">
              <a:lnSpc>
                <a:spcPct val="80000"/>
              </a:lnSpc>
            </a:pPr>
            <a:endParaRPr lang="en-US" b="0" dirty="0" smtClean="0">
              <a:solidFill>
                <a:schemeClr val="tx1"/>
              </a:solidFill>
            </a:endParaRPr>
          </a:p>
          <a:p>
            <a:pPr lvl="1" eaLnBrk="1" hangingPunct="1">
              <a:lnSpc>
                <a:spcPct val="80000"/>
              </a:lnSpc>
            </a:pPr>
            <a:r>
              <a:rPr lang="en-US" b="0" dirty="0" smtClean="0">
                <a:solidFill>
                  <a:schemeClr val="tx1"/>
                </a:solidFill>
              </a:rPr>
              <a:t>Swap out one </a:t>
            </a:r>
            <a:r>
              <a:rPr lang="en-US" b="0" dirty="0" err="1" smtClean="0">
                <a:solidFill>
                  <a:schemeClr val="tx1"/>
                </a:solidFill>
              </a:rPr>
              <a:t>airforce</a:t>
            </a:r>
            <a:r>
              <a:rPr lang="en-US" b="0" dirty="0" smtClean="0">
                <a:solidFill>
                  <a:schemeClr val="tx1"/>
                </a:solidFill>
              </a:rPr>
              <a:t> with one army</a:t>
            </a:r>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19</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20</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21</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8713" y="688975"/>
            <a:ext cx="4600575" cy="3451225"/>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The Variable Message Format (VMF) Military Standard (MIL-STD) provides military services and agencies with Joint interoperability standards, including message, data element, and protocol standards.  These standards are essential for the design, development, test, certification, fielding, and continued operation of automated tactical data systems (TDSs) which support the requirement to exchange timely, critical, command and control information across Joint boundaries.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MIL-STD-6017 applies to all developmental and operational TDSs that are required to interoperate with one or more other service TDSs using VMF over any media.  It contains message and data element standards for implementation on </a:t>
            </a:r>
            <a:r>
              <a:rPr lang="en-US" sz="1200" kern="1200" dirty="0" err="1" smtClean="0">
                <a:solidFill>
                  <a:schemeClr val="tx1"/>
                </a:solidFill>
                <a:latin typeface="Arial" charset="0"/>
                <a:ea typeface="+mn-ea"/>
                <a:cs typeface="+mn-cs"/>
              </a:rPr>
              <a:t>interservice</a:t>
            </a:r>
            <a:r>
              <a:rPr lang="en-US" sz="1200" kern="1200" dirty="0" smtClean="0">
                <a:solidFill>
                  <a:schemeClr val="tx1"/>
                </a:solidFill>
                <a:latin typeface="Arial" charset="0"/>
                <a:ea typeface="+mn-ea"/>
                <a:cs typeface="+mn-cs"/>
              </a:rPr>
              <a:t> VMF interfaces.  MIL-STD-6017 is not intended to design or specify actual TDS or operator displays or other man-machine interfaces.  The VMF Interface Operating Procedures (IOP) and the communications protocol are published separately.  The IOP is briefly described in subsequent paragraphs.  MIL-STD-188-220 and MIL-STD-2045-47001 address the communications protocols and procedures for the exchange of information among Digital Message Transfer Devices (DMTDs) and between DMTDs and command, control, communications, computers, and intelligence (C4I) systems participating in inter- and intra-service tactical networks.</a:t>
            </a:r>
          </a:p>
          <a:p>
            <a:endParaRPr lang="en-US" dirty="0"/>
          </a:p>
        </p:txBody>
      </p:sp>
      <p:sp>
        <p:nvSpPr>
          <p:cNvPr id="4" name="Slide Number Placeholder 3"/>
          <p:cNvSpPr>
            <a:spLocks noGrp="1"/>
          </p:cNvSpPr>
          <p:nvPr>
            <p:ph type="sldNum" sz="quarter" idx="10"/>
          </p:nvPr>
        </p:nvSpPr>
        <p:spPr/>
        <p:txBody>
          <a:bodyPr/>
          <a:lstStyle/>
          <a:p>
            <a:pPr>
              <a:defRPr/>
            </a:pPr>
            <a:fld id="{48BF8F72-1D05-41B4-B7CF-428AEB370FC6}"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8713" y="688975"/>
            <a:ext cx="4600575" cy="34512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BF8F72-1D05-41B4-B7CF-428AEB370FC6}" type="slidenum">
              <a:rPr lang="en-US" smtClean="0"/>
              <a:pPr>
                <a:defRPr/>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8713" y="688975"/>
            <a:ext cx="4600575" cy="34512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930521-FE5D-4CFB-87D6-B1A36C0807AB}"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128713" y="688975"/>
            <a:ext cx="4600575" cy="3451225"/>
          </a:xfrm>
          <a:ln/>
        </p:spPr>
      </p:sp>
      <p:sp>
        <p:nvSpPr>
          <p:cNvPr id="37890" name="Rectangle 3"/>
          <p:cNvSpPr>
            <a:spLocks noGrp="1" noChangeArrowheads="1"/>
          </p:cNvSpPr>
          <p:nvPr>
            <p:ph type="body" idx="1"/>
          </p:nvPr>
        </p:nvSpPr>
        <p:spPr>
          <a:noFill/>
          <a:ln/>
        </p:spPr>
        <p:txBody>
          <a:bodyPr/>
          <a:lstStyle/>
          <a:p>
            <a:pPr lvl="1" eaLnBrk="1" hangingPunct="1">
              <a:lnSpc>
                <a:spcPct val="80000"/>
              </a:lnSpc>
            </a:pPr>
            <a:r>
              <a:rPr lang="en-US" sz="2400" b="0" dirty="0" smtClean="0">
                <a:solidFill>
                  <a:schemeClr val="tx1"/>
                </a:solidFill>
              </a:rPr>
              <a:t>Messaging: </a:t>
            </a:r>
          </a:p>
          <a:p>
            <a:pPr lvl="2">
              <a:lnSpc>
                <a:spcPct val="80000"/>
              </a:lnSpc>
            </a:pPr>
            <a:r>
              <a:rPr lang="en-US" sz="2200" b="0" dirty="0" smtClean="0">
                <a:solidFill>
                  <a:schemeClr val="tx1"/>
                </a:solidFill>
              </a:rPr>
              <a:t>Character based (US Message Text Format [USMTF])    </a:t>
            </a:r>
          </a:p>
          <a:p>
            <a:pPr lvl="2">
              <a:lnSpc>
                <a:spcPct val="80000"/>
              </a:lnSpc>
            </a:pPr>
            <a:r>
              <a:rPr lang="en-US" sz="2200" b="0" dirty="0" smtClean="0">
                <a:solidFill>
                  <a:schemeClr val="tx1"/>
                </a:solidFill>
              </a:rPr>
              <a:t>Binary (Variable Message Format [VMF], LINK 16, LINK 11)</a:t>
            </a:r>
          </a:p>
          <a:p>
            <a:pPr lvl="1" eaLnBrk="1" hangingPunct="1">
              <a:lnSpc>
                <a:spcPct val="80000"/>
              </a:lnSpc>
            </a:pPr>
            <a:r>
              <a:rPr lang="en-US" sz="2400" b="0" dirty="0" smtClean="0">
                <a:solidFill>
                  <a:schemeClr val="tx1"/>
                </a:solidFill>
              </a:rPr>
              <a:t>Protocol:     MIL-STD 188-220 and MIL-STD 2045-47001</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14</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15</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16</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26D44-96C8-420E-8829-173650C3DDB7}" type="slidenum">
              <a:rPr lang="en-US"/>
              <a:pPr/>
              <a:t>17</a:t>
            </a:fld>
            <a:endParaRPr lang="en-US"/>
          </a:p>
        </p:txBody>
      </p:sp>
      <p:sp>
        <p:nvSpPr>
          <p:cNvPr id="1178626" name="Rectangle 2"/>
          <p:cNvSpPr>
            <a:spLocks noGrp="1" noRot="1" noChangeAspect="1" noChangeArrowheads="1" noTextEdit="1"/>
          </p:cNvSpPr>
          <p:nvPr>
            <p:ph type="sldImg"/>
          </p:nvPr>
        </p:nvSpPr>
        <p:spPr>
          <a:xfrm>
            <a:off x="1112838" y="715963"/>
            <a:ext cx="4630737" cy="3475037"/>
          </a:xfrm>
          <a:ln/>
        </p:spPr>
      </p:sp>
      <p:sp>
        <p:nvSpPr>
          <p:cNvPr id="1178627" name="Rectangle 3"/>
          <p:cNvSpPr>
            <a:spLocks noGrp="1" noChangeArrowheads="1"/>
          </p:cNvSpPr>
          <p:nvPr>
            <p:ph type="body" idx="1"/>
          </p:nvPr>
        </p:nvSpPr>
        <p:spPr>
          <a:xfrm>
            <a:off x="914815" y="4396573"/>
            <a:ext cx="5028370" cy="4086244"/>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US" smtClean="0"/>
              <a:t>*Optional fields are defined as those fields and values not defined by the chosen case logic (set arithmetic) and are either user or system supplied.</a:t>
            </a:r>
          </a:p>
          <a:p>
            <a:endParaRPr lang="en-US" smtClean="0"/>
          </a:p>
          <a:p>
            <a:r>
              <a:rPr lang="en-US" smtClean="0"/>
              <a:t>All field values are randomly generated where the field operator is defined other than “=“ such as “&gt;, &lt;, &lt;=“.</a:t>
            </a:r>
          </a:p>
          <a:p>
            <a:endParaRPr lang="en-US" smtClean="0"/>
          </a:p>
          <a:p>
            <a:r>
              <a:rPr lang="en-US" smtClean="0"/>
              <a:t>**All conditions are tested and applied in lexicographic (dictionary order) sort order; such as 2.1, 2.10, 2.2 ... but evaluation order of the conditions should be order independent. (See slide 11)</a:t>
            </a:r>
          </a:p>
          <a:p>
            <a:endParaRPr lang="en-US" b="1" smtClean="0"/>
          </a:p>
          <a:p>
            <a:r>
              <a:rPr lang="en-US" b="1" smtClean="0"/>
              <a:t>Condition evaluation shall be order independent.</a:t>
            </a:r>
          </a:p>
          <a:p>
            <a:pPr lvl="1"/>
            <a:r>
              <a:rPr lang="en-US" i="1" smtClean="0"/>
              <a:t>When implementing a message’s conditions, the final conditional values selected will be the same regardless of the processing order for each condition.  Conditions shall not be order dependent.</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12.jpe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5943600" cy="609600"/>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1066800" y="304801"/>
            <a:ext cx="6019800" cy="563563"/>
          </a:xfrm>
          <a:prstGeom prst="rect">
            <a:avLst/>
          </a:prstGeom>
          <a:noFill/>
          <a:ln w="9525">
            <a:noFill/>
            <a:miter lim="800000"/>
            <a:headEnd/>
            <a:tailEnd/>
          </a:ln>
          <a:effectLst/>
        </p:spPr>
        <p:txBody>
          <a:bodyPr vert="horz" wrap="square" lIns="46038" tIns="0" rIns="46038" bIns="0" numCol="1" anchor="b" anchorCtr="0" compatLnSpc="1">
            <a:prstTxWarp prst="textNoShape">
              <a:avLst/>
            </a:prstTxWarp>
          </a:bodyPr>
          <a:lstStyle>
            <a:lvl1pPr>
              <a:defRPr sz="2800"/>
            </a:lvl1pPr>
          </a:lstStyle>
          <a:p>
            <a:pPr lvl="0"/>
            <a:r>
              <a:rPr lang="en-US" dirty="0"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1066800" y="304801"/>
            <a:ext cx="6019800" cy="563563"/>
          </a:xfrm>
          <a:prstGeom prst="rect">
            <a:avLst/>
          </a:prstGeom>
          <a:noFill/>
          <a:ln w="9525">
            <a:noFill/>
            <a:miter lim="800000"/>
            <a:headEnd/>
            <a:tailEnd/>
          </a:ln>
          <a:effectLst/>
        </p:spPr>
        <p:txBody>
          <a:bodyPr vert="horz" wrap="square" lIns="46038" tIns="0" rIns="46038" bIns="0" numCol="1" anchor="b" anchorCtr="0" compatLnSpc="1">
            <a:prstTxWarp prst="textNoShape">
              <a:avLst/>
            </a:prstTxWarp>
          </a:bodyPr>
          <a:lstStyle>
            <a:lvl1pPr>
              <a:defRPr sz="2800"/>
            </a:lvl1pPr>
          </a:lstStyle>
          <a:p>
            <a:pPr lvl="0"/>
            <a:r>
              <a:rPr lang="en-US"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1"/>
            <a:ext cx="6019800" cy="563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6" y="152401"/>
            <a:ext cx="2132013" cy="59737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152401"/>
            <a:ext cx="6245225"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141539" y="152401"/>
            <a:ext cx="6845300" cy="563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1"/>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295401"/>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76200" y="6629400"/>
            <a:ext cx="496888" cy="276999"/>
          </a:xfrm>
          <a:prstGeom prst="rect">
            <a:avLst/>
          </a:prstGeom>
          <a:noFill/>
          <a:ln w="9525">
            <a:noFill/>
            <a:miter lim="800000"/>
            <a:headEnd type="none" w="sm" len="sm"/>
            <a:tailEnd type="none" w="sm" len="sm"/>
          </a:ln>
          <a:effectLst/>
        </p:spPr>
        <p:txBody>
          <a:bodyPr>
            <a:spAutoFit/>
          </a:bodyPr>
          <a:lstStyle/>
          <a:p>
            <a:pPr algn="ctr" eaLnBrk="0" hangingPunct="0">
              <a:defRPr/>
            </a:pPr>
            <a:r>
              <a:rPr lang="en-US" sz="1200" b="0" i="0" dirty="0">
                <a:solidFill>
                  <a:schemeClr val="bg2"/>
                </a:solidFill>
              </a:rPr>
              <a:t> </a:t>
            </a:r>
            <a:fld id="{4CFA0FB8-90CB-44A5-8869-689109989280}" type="slidenum">
              <a:rPr lang="en-US" sz="1200" b="0" i="0">
                <a:solidFill>
                  <a:schemeClr val="bg2"/>
                </a:solidFill>
              </a:rPr>
              <a:pPr algn="ctr" eaLnBrk="0" hangingPunct="0">
                <a:defRPr/>
              </a:pPr>
              <a:t>‹#›</a:t>
            </a:fld>
            <a:endParaRPr lang="en-US" sz="1200" b="0" i="0" dirty="0">
              <a:solidFill>
                <a:schemeClr val="bg2"/>
              </a:solidFill>
            </a:endParaRPr>
          </a:p>
        </p:txBody>
      </p:sp>
      <p:sp useBgFill="1">
        <p:nvSpPr>
          <p:cNvPr id="4" name="Rectangle 4"/>
          <p:cNvSpPr>
            <a:spLocks noChangeArrowheads="1"/>
          </p:cNvSpPr>
          <p:nvPr/>
        </p:nvSpPr>
        <p:spPr bwMode="auto">
          <a:xfrm>
            <a:off x="7437439" y="6642100"/>
            <a:ext cx="1625600" cy="184666"/>
          </a:xfrm>
          <a:prstGeom prst="rect">
            <a:avLst/>
          </a:prstGeom>
          <a:ln w="9525">
            <a:noFill/>
            <a:miter lim="800000"/>
            <a:headEnd/>
            <a:tailEnd/>
          </a:ln>
          <a:effectLst/>
        </p:spPr>
        <p:txBody>
          <a:bodyPr lIns="0" tIns="0" rIns="0" bIns="0">
            <a:spAutoFit/>
          </a:bodyPr>
          <a:lstStyle/>
          <a:p>
            <a:pPr algn="ctr" eaLnBrk="0" hangingPunct="0">
              <a:defRPr/>
            </a:pPr>
            <a:r>
              <a:rPr lang="en-US" sz="1200" i="0" dirty="0">
                <a:solidFill>
                  <a:schemeClr val="hlink"/>
                </a:solidFill>
              </a:rPr>
              <a:t>UNCLASSIFIED</a:t>
            </a:r>
          </a:p>
        </p:txBody>
      </p:sp>
      <p:pic>
        <p:nvPicPr>
          <p:cNvPr id="5" name="Picture 35" descr="DOA Seal_100"/>
          <p:cNvPicPr>
            <a:picLocks noChangeAspect="1" noChangeArrowheads="1"/>
          </p:cNvPicPr>
          <p:nvPr userDrawn="1"/>
        </p:nvPicPr>
        <p:blipFill>
          <a:blip r:embed="rId2" cstate="print">
            <a:lum bright="-6000" contrast="18000"/>
          </a:blip>
          <a:srcRect/>
          <a:stretch>
            <a:fillRect/>
          </a:stretch>
        </p:blipFill>
        <p:spPr bwMode="auto">
          <a:xfrm>
            <a:off x="88901" y="80964"/>
            <a:ext cx="977900" cy="977900"/>
          </a:xfrm>
          <a:prstGeom prst="rect">
            <a:avLst/>
          </a:prstGeom>
          <a:noFill/>
          <a:ln w="9525">
            <a:noFill/>
            <a:miter lim="800000"/>
            <a:headEnd/>
            <a:tailEnd/>
          </a:ln>
        </p:spPr>
      </p:pic>
      <p:sp>
        <p:nvSpPr>
          <p:cNvPr id="6" name="Line 8"/>
          <p:cNvSpPr>
            <a:spLocks noChangeShapeType="1"/>
          </p:cNvSpPr>
          <p:nvPr userDrawn="1"/>
        </p:nvSpPr>
        <p:spPr bwMode="auto">
          <a:xfrm>
            <a:off x="990601" y="1143000"/>
            <a:ext cx="7138988" cy="0"/>
          </a:xfrm>
          <a:prstGeom prst="line">
            <a:avLst/>
          </a:prstGeom>
          <a:noFill/>
          <a:ln w="76200">
            <a:solidFill>
              <a:srgbClr val="009900"/>
            </a:solidFill>
            <a:round/>
            <a:headEnd/>
            <a:tailEnd/>
          </a:ln>
          <a:effectLst/>
        </p:spPr>
        <p:txBody>
          <a:bodyPr lIns="91429" tIns="45715" rIns="91429" bIns="45715"/>
          <a:lstStyle/>
          <a:p>
            <a:pPr algn="ctr" eaLnBrk="0" hangingPunct="0">
              <a:defRPr/>
            </a:pPr>
            <a:endParaRPr lang="en-US" i="0" dirty="0">
              <a:solidFill>
                <a:schemeClr val="tx1"/>
              </a:solidFill>
              <a:latin typeface="Times New Roman" pitchFamily="18" charset="0"/>
            </a:endParaRPr>
          </a:p>
        </p:txBody>
      </p:sp>
      <p:pic>
        <p:nvPicPr>
          <p:cNvPr id="7" name="Picture 12"/>
          <p:cNvPicPr>
            <a:picLocks noChangeAspect="1" noChangeArrowheads="1"/>
          </p:cNvPicPr>
          <p:nvPr userDrawn="1"/>
        </p:nvPicPr>
        <p:blipFill>
          <a:blip r:embed="rId3" cstate="print"/>
          <a:srcRect t="6621" b="20035"/>
          <a:stretch>
            <a:fillRect/>
          </a:stretch>
        </p:blipFill>
        <p:spPr bwMode="auto">
          <a:xfrm>
            <a:off x="7772401" y="228600"/>
            <a:ext cx="1119188" cy="914400"/>
          </a:xfrm>
          <a:prstGeom prst="rect">
            <a:avLst/>
          </a:prstGeom>
          <a:noFill/>
          <a:ln w="9525">
            <a:noFill/>
            <a:miter lim="800000"/>
            <a:headEnd/>
            <a:tailEnd/>
          </a:ln>
        </p:spPr>
      </p:pic>
      <p:pic>
        <p:nvPicPr>
          <p:cNvPr id="8" name="Picture 36" descr="Army%20logo%20black%20R"/>
          <p:cNvPicPr>
            <a:picLocks noChangeAspect="1" noChangeArrowheads="1"/>
          </p:cNvPicPr>
          <p:nvPr/>
        </p:nvPicPr>
        <p:blipFill>
          <a:blip r:embed="rId4" cstate="print">
            <a:lum bright="90000" contrast="-80000"/>
          </a:blip>
          <a:srcRect/>
          <a:stretch>
            <a:fillRect/>
          </a:stretch>
        </p:blipFill>
        <p:spPr bwMode="auto">
          <a:xfrm>
            <a:off x="2517776" y="1231900"/>
            <a:ext cx="4105275" cy="520065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a:stretch>
            <a:fillRect/>
          </a:stretch>
        </p:blipFill>
        <p:spPr bwMode="auto">
          <a:xfrm>
            <a:off x="8077201" y="65089"/>
            <a:ext cx="996951" cy="1025525"/>
          </a:xfrm>
          <a:prstGeom prst="rect">
            <a:avLst/>
          </a:prstGeom>
          <a:noFill/>
          <a:ln w="9525">
            <a:noFill/>
            <a:miter lim="800000"/>
            <a:headEnd/>
            <a:tailEnd/>
          </a:ln>
        </p:spPr>
      </p:pic>
      <p:pic>
        <p:nvPicPr>
          <p:cNvPr id="11" name="Picture 35" descr="DOA Seal_100"/>
          <p:cNvPicPr>
            <a:picLocks noChangeAspect="1" noChangeArrowheads="1"/>
          </p:cNvPicPr>
          <p:nvPr/>
        </p:nvPicPr>
        <p:blipFill>
          <a:blip r:embed="rId2" cstate="print">
            <a:lum bright="-6000" contrast="18000"/>
          </a:blip>
          <a:srcRect/>
          <a:stretch>
            <a:fillRect/>
          </a:stretch>
        </p:blipFill>
        <p:spPr bwMode="auto">
          <a:xfrm>
            <a:off x="88901" y="80964"/>
            <a:ext cx="977900" cy="977900"/>
          </a:xfrm>
          <a:prstGeom prst="rect">
            <a:avLst/>
          </a:prstGeom>
          <a:noFill/>
          <a:ln w="9525">
            <a:noFill/>
            <a:miter lim="800000"/>
            <a:headEnd/>
            <a:tailEnd/>
          </a:ln>
        </p:spPr>
      </p:pic>
      <p:sp>
        <p:nvSpPr>
          <p:cNvPr id="12" name="Line 8"/>
          <p:cNvSpPr>
            <a:spLocks noChangeShapeType="1"/>
          </p:cNvSpPr>
          <p:nvPr/>
        </p:nvSpPr>
        <p:spPr bwMode="auto">
          <a:xfrm>
            <a:off x="990601" y="1143000"/>
            <a:ext cx="7138988" cy="0"/>
          </a:xfrm>
          <a:prstGeom prst="line">
            <a:avLst/>
          </a:prstGeom>
          <a:noFill/>
          <a:ln w="76200">
            <a:solidFill>
              <a:srgbClr val="009900"/>
            </a:solidFill>
            <a:round/>
            <a:headEnd/>
            <a:tailEnd/>
          </a:ln>
          <a:effectLst/>
        </p:spPr>
        <p:txBody>
          <a:bodyPr lIns="91429" tIns="45715" rIns="91429" bIns="45715"/>
          <a:lstStyle/>
          <a:p>
            <a:pPr algn="ctr" eaLnBrk="0" hangingPunct="0">
              <a:defRPr/>
            </a:pPr>
            <a:endParaRPr lang="en-US" i="0" dirty="0">
              <a:solidFill>
                <a:schemeClr val="tx1"/>
              </a:solidFill>
              <a:latin typeface="Times New Roman" pitchFamily="18" charset="0"/>
            </a:endParaRPr>
          </a:p>
        </p:txBody>
      </p:sp>
      <p:pic>
        <p:nvPicPr>
          <p:cNvPr id="13" name="Picture 12"/>
          <p:cNvPicPr>
            <a:picLocks noChangeAspect="1" noChangeArrowheads="1"/>
          </p:cNvPicPr>
          <p:nvPr userDrawn="1"/>
        </p:nvPicPr>
        <p:blipFill>
          <a:blip r:embed="rId3" cstate="print"/>
          <a:srcRect t="6621" b="20035"/>
          <a:stretch>
            <a:fillRect/>
          </a:stretch>
        </p:blipFill>
        <p:spPr bwMode="auto">
          <a:xfrm>
            <a:off x="7010401" y="152400"/>
            <a:ext cx="1119188" cy="914400"/>
          </a:xfrm>
          <a:prstGeom prst="rect">
            <a:avLst/>
          </a:prstGeom>
          <a:noFill/>
          <a:ln w="9525">
            <a:noFill/>
            <a:miter lim="800000"/>
            <a:headEnd/>
            <a:tailEnd/>
          </a:ln>
        </p:spPr>
      </p:pic>
      <p:sp>
        <p:nvSpPr>
          <p:cNvPr id="14" name="TextBox 6"/>
          <p:cNvSpPr txBox="1"/>
          <p:nvPr userDrawn="1"/>
        </p:nvSpPr>
        <p:spPr>
          <a:xfrm>
            <a:off x="7848600" y="6477001"/>
            <a:ext cx="762000" cy="276999"/>
          </a:xfrm>
          <a:prstGeom prst="rect">
            <a:avLst/>
          </a:prstGeom>
          <a:noFill/>
        </p:spPr>
        <p:txBody>
          <a:bodyPr>
            <a:spAutoFit/>
          </a:bodyPr>
          <a:lstStyle/>
          <a:p>
            <a:pPr algn="ctr" eaLnBrk="0" hangingPunct="0">
              <a:defRPr/>
            </a:pPr>
            <a:fld id="{AB53E647-B507-4296-AFA5-B87DE0CB858C}" type="slidenum">
              <a:rPr lang="en-US" sz="1200" i="0">
                <a:solidFill>
                  <a:schemeClr val="tx1"/>
                </a:solidFill>
              </a:rPr>
              <a:pPr algn="ctr" eaLnBrk="0" hangingPunct="0">
                <a:defRPr/>
              </a:pPr>
              <a:t>‹#›</a:t>
            </a:fld>
            <a:endParaRPr lang="en-US" sz="1200" i="0" dirty="0">
              <a:solidFill>
                <a:schemeClr val="tx1"/>
              </a:solidFill>
            </a:endParaRPr>
          </a:p>
        </p:txBody>
      </p:sp>
      <p:sp>
        <p:nvSpPr>
          <p:cNvPr id="10" name="Rectangle 2"/>
          <p:cNvSpPr>
            <a:spLocks noGrp="1" noChangeArrowheads="1"/>
          </p:cNvSpPr>
          <p:nvPr>
            <p:ph type="title"/>
          </p:nvPr>
        </p:nvSpPr>
        <p:spPr bwMode="auto">
          <a:xfrm>
            <a:off x="1066800" y="304801"/>
            <a:ext cx="6019800" cy="563563"/>
          </a:xfrm>
          <a:prstGeom prst="rect">
            <a:avLst/>
          </a:prstGeom>
          <a:noFill/>
          <a:ln w="9525">
            <a:noFill/>
            <a:miter lim="800000"/>
            <a:headEnd/>
            <a:tailEnd/>
          </a:ln>
          <a:effectLst/>
        </p:spPr>
        <p:txBody>
          <a:bodyPr vert="horz" wrap="square" lIns="46038" tIns="0" rIns="46038" bIns="0" numCol="1" anchor="b" anchorCtr="0" compatLnSpc="1">
            <a:prstTxWarp prst="textNoShape">
              <a:avLst/>
            </a:prstTxWarp>
          </a:bodyPr>
          <a:lstStyle>
            <a:lvl1pPr>
              <a:defRPr sz="2800"/>
            </a:lvl1pPr>
          </a:lstStyle>
          <a:p>
            <a:pPr lvl="0"/>
            <a:r>
              <a:rPr lang="en-US" dirty="0" smtClean="0"/>
              <a:t>Click to edit Master title style</a:t>
            </a:r>
          </a:p>
        </p:txBody>
      </p:sp>
      <p:sp>
        <p:nvSpPr>
          <p:cNvPr id="15" name="Date Placeholder 3"/>
          <p:cNvSpPr>
            <a:spLocks noGrp="1"/>
          </p:cNvSpPr>
          <p:nvPr>
            <p:ph type="dt" sz="half" idx="10"/>
          </p:nvPr>
        </p:nvSpPr>
        <p:spPr>
          <a:xfrm>
            <a:off x="381000" y="6400800"/>
            <a:ext cx="1905000" cy="457200"/>
          </a:xfrm>
          <a:prstGeom prst="rect">
            <a:avLst/>
          </a:prstGeom>
        </p:spPr>
        <p:txBody>
          <a:bodyPr/>
          <a:lstStyle>
            <a:lvl1pPr algn="ctr" eaLnBrk="0" hangingPunct="0">
              <a:defRPr sz="1200" i="0">
                <a:solidFill>
                  <a:schemeClr val="tx1"/>
                </a:solidFill>
              </a:defRPr>
            </a:lvl1pPr>
          </a:lstStyle>
          <a:p>
            <a:pPr>
              <a:defRPr/>
            </a:pPr>
            <a:endParaRPr lang="en-US" dirty="0"/>
          </a:p>
        </p:txBody>
      </p:sp>
      <p:sp>
        <p:nvSpPr>
          <p:cNvPr id="16" name="Footer Placeholder 4"/>
          <p:cNvSpPr>
            <a:spLocks noGrp="1"/>
          </p:cNvSpPr>
          <p:nvPr>
            <p:ph type="ftr" sz="quarter" idx="11"/>
          </p:nvPr>
        </p:nvSpPr>
        <p:spPr>
          <a:xfrm>
            <a:off x="2667000" y="6400800"/>
            <a:ext cx="3886200" cy="457200"/>
          </a:xfrm>
          <a:prstGeom prst="rect">
            <a:avLst/>
          </a:prstGeom>
        </p:spPr>
        <p:txBody>
          <a:bodyPr vert="horz" wrap="square" lIns="91440" tIns="45720" rIns="91440" bIns="45720" numCol="1" anchor="t" anchorCtr="0" compatLnSpc="1">
            <a:prstTxWarp prst="textNoShape">
              <a:avLst/>
            </a:prstTxWarp>
          </a:bodyPr>
          <a:lstStyle>
            <a:lvl1pPr algn="ctr" eaLnBrk="0" hangingPunct="0">
              <a:defRPr sz="1200" i="0">
                <a:solidFill>
                  <a:schemeClr val="tx1"/>
                </a:solidFill>
              </a:defRPr>
            </a:lvl1pPr>
          </a:lstStyle>
          <a:p>
            <a:pPr>
              <a:defRPr/>
            </a:pPr>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lgn="ctr" eaLnBrk="0" hangingPunc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lgn="ctr" eaLnBrk="0" hangingPunc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lgn="ctr" eaLnBrk="0" hangingPunct="0">
              <a:defRPr/>
            </a:lvl1pPr>
          </a:lstStyle>
          <a:p>
            <a:pPr>
              <a:defRPr/>
            </a:pPr>
            <a:fld id="{7F034302-ACFB-421D-83A4-B681FB45AC27}"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Text Placeholder 2"/>
          <p:cNvSpPr>
            <a:spLocks noGrp="1"/>
          </p:cNvSpPr>
          <p:nvPr>
            <p:ph type="body" sz="half" idx="1"/>
          </p:nvPr>
        </p:nvSpPr>
        <p:spPr>
          <a:xfrm>
            <a:off x="457200" y="1295401"/>
            <a:ext cx="40386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1"/>
            <a:ext cx="40386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A4FBF-65E5-47ED-A24F-83EE94DE32E1}"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52972-D8B1-4884-B62C-5FCD171692AB}"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36" descr="Army%20logo%20black%20R"/>
          <p:cNvPicPr>
            <a:picLocks noChangeAspect="1" noChangeArrowheads="1"/>
          </p:cNvPicPr>
          <p:nvPr userDrawn="1"/>
        </p:nvPicPr>
        <p:blipFill>
          <a:blip r:embed="rId2" cstate="print">
            <a:lum bright="90000" contrast="-80000"/>
          </a:blip>
          <a:srcRect/>
          <a:stretch>
            <a:fillRect/>
          </a:stretch>
        </p:blipFill>
        <p:spPr bwMode="auto">
          <a:xfrm>
            <a:off x="2517776" y="1231900"/>
            <a:ext cx="4105275" cy="5200650"/>
          </a:xfrm>
          <a:prstGeom prst="rect">
            <a:avLst/>
          </a:prstGeom>
          <a:noFill/>
          <a:ln w="9525">
            <a:noFill/>
            <a:miter lim="800000"/>
            <a:headEnd/>
            <a:tailEnd/>
          </a:ln>
        </p:spPr>
      </p:pic>
      <p:pic>
        <p:nvPicPr>
          <p:cNvPr id="4" name="Picture 7"/>
          <p:cNvPicPr>
            <a:picLocks noChangeAspect="1" noChangeArrowheads="1"/>
          </p:cNvPicPr>
          <p:nvPr userDrawn="1"/>
        </p:nvPicPr>
        <p:blipFill>
          <a:blip r:embed="rId3" cstate="print"/>
          <a:srcRect/>
          <a:stretch>
            <a:fillRect/>
          </a:stretch>
        </p:blipFill>
        <p:spPr bwMode="auto">
          <a:xfrm>
            <a:off x="8077201" y="65089"/>
            <a:ext cx="996951" cy="1025525"/>
          </a:xfrm>
          <a:prstGeom prst="rect">
            <a:avLst/>
          </a:prstGeom>
          <a:noFill/>
          <a:ln w="9525">
            <a:noFill/>
            <a:miter lim="800000"/>
            <a:headEnd/>
            <a:tailEnd/>
          </a:ln>
        </p:spPr>
      </p:pic>
      <p:pic>
        <p:nvPicPr>
          <p:cNvPr id="5" name="Picture 35" descr="DOA Seal_100"/>
          <p:cNvPicPr>
            <a:picLocks noChangeAspect="1" noChangeArrowheads="1"/>
          </p:cNvPicPr>
          <p:nvPr userDrawn="1"/>
        </p:nvPicPr>
        <p:blipFill>
          <a:blip r:embed="rId4" cstate="print">
            <a:lum bright="-6000" contrast="18000"/>
          </a:blip>
          <a:srcRect/>
          <a:stretch>
            <a:fillRect/>
          </a:stretch>
        </p:blipFill>
        <p:spPr bwMode="auto">
          <a:xfrm>
            <a:off x="88901" y="80964"/>
            <a:ext cx="977900" cy="977900"/>
          </a:xfrm>
          <a:prstGeom prst="rect">
            <a:avLst/>
          </a:prstGeom>
          <a:noFill/>
          <a:ln w="9525">
            <a:noFill/>
            <a:miter lim="800000"/>
            <a:headEnd/>
            <a:tailEnd/>
          </a:ln>
        </p:spPr>
      </p:pic>
      <p:sp>
        <p:nvSpPr>
          <p:cNvPr id="6" name="Line 8"/>
          <p:cNvSpPr>
            <a:spLocks noChangeShapeType="1"/>
          </p:cNvSpPr>
          <p:nvPr userDrawn="1"/>
        </p:nvSpPr>
        <p:spPr bwMode="auto">
          <a:xfrm>
            <a:off x="990601" y="1143000"/>
            <a:ext cx="7138988" cy="0"/>
          </a:xfrm>
          <a:prstGeom prst="line">
            <a:avLst/>
          </a:prstGeom>
          <a:noFill/>
          <a:ln w="76200">
            <a:solidFill>
              <a:srgbClr val="009900"/>
            </a:solidFill>
            <a:round/>
            <a:headEnd/>
            <a:tailEnd/>
          </a:ln>
          <a:effectLst/>
        </p:spPr>
        <p:txBody>
          <a:bodyPr lIns="91429" tIns="45715" rIns="91429" bIns="45715"/>
          <a:lstStyle/>
          <a:p>
            <a:pPr algn="ctr" eaLnBrk="0" hangingPunct="0">
              <a:defRPr/>
            </a:pPr>
            <a:endParaRPr lang="en-US" i="0" dirty="0">
              <a:solidFill>
                <a:schemeClr val="tx1"/>
              </a:solidFill>
              <a:latin typeface="Times New Roman" pitchFamily="18" charset="0"/>
            </a:endParaRPr>
          </a:p>
        </p:txBody>
      </p:sp>
      <p:pic>
        <p:nvPicPr>
          <p:cNvPr id="7" name="Picture 12"/>
          <p:cNvPicPr>
            <a:picLocks noChangeAspect="1" noChangeArrowheads="1"/>
          </p:cNvPicPr>
          <p:nvPr userDrawn="1"/>
        </p:nvPicPr>
        <p:blipFill>
          <a:blip r:embed="rId5" cstate="print"/>
          <a:srcRect t="6621" b="20035"/>
          <a:stretch>
            <a:fillRect/>
          </a:stretch>
        </p:blipFill>
        <p:spPr bwMode="auto">
          <a:xfrm>
            <a:off x="7010401" y="152400"/>
            <a:ext cx="1119188" cy="914400"/>
          </a:xfrm>
          <a:prstGeom prst="rect">
            <a:avLst/>
          </a:prstGeom>
          <a:noFill/>
          <a:ln w="9525">
            <a:noFill/>
            <a:miter lim="800000"/>
            <a:headEnd/>
            <a:tailEnd/>
          </a:ln>
        </p:spPr>
      </p:pic>
      <p:sp>
        <p:nvSpPr>
          <p:cNvPr id="8" name="TextBox 31"/>
          <p:cNvSpPr txBox="1"/>
          <p:nvPr userDrawn="1"/>
        </p:nvSpPr>
        <p:spPr>
          <a:xfrm>
            <a:off x="7848600" y="6477001"/>
            <a:ext cx="762000" cy="276999"/>
          </a:xfrm>
          <a:prstGeom prst="rect">
            <a:avLst/>
          </a:prstGeom>
          <a:noFill/>
        </p:spPr>
        <p:txBody>
          <a:bodyPr>
            <a:spAutoFit/>
          </a:bodyPr>
          <a:lstStyle/>
          <a:p>
            <a:pPr algn="ctr" eaLnBrk="0" hangingPunct="0">
              <a:defRPr/>
            </a:pPr>
            <a:fld id="{FBAE2ACB-4D56-4877-BFC6-D2ECCEFF4D6F}" type="slidenum">
              <a:rPr lang="en-US" sz="1200" i="0">
                <a:solidFill>
                  <a:schemeClr val="tx1"/>
                </a:solidFill>
              </a:rPr>
              <a:pPr algn="ctr" eaLnBrk="0" hangingPunct="0">
                <a:defRPr/>
              </a:pPr>
              <a:t>‹#›</a:t>
            </a:fld>
            <a:endParaRPr lang="en-US" sz="1200" i="0" dirty="0">
              <a:solidFill>
                <a:schemeClr val="tx1"/>
              </a:solidFill>
            </a:endParaRPr>
          </a:p>
        </p:txBody>
      </p:sp>
      <p:sp>
        <p:nvSpPr>
          <p:cNvPr id="35" name="Rectangle 2"/>
          <p:cNvSpPr>
            <a:spLocks noGrp="1" noChangeArrowheads="1"/>
          </p:cNvSpPr>
          <p:nvPr>
            <p:ph type="title"/>
          </p:nvPr>
        </p:nvSpPr>
        <p:spPr bwMode="auto">
          <a:xfrm>
            <a:off x="1066800" y="304801"/>
            <a:ext cx="6019800" cy="563563"/>
          </a:xfrm>
          <a:prstGeom prst="rect">
            <a:avLst/>
          </a:prstGeom>
          <a:noFill/>
          <a:ln w="9525">
            <a:noFill/>
            <a:miter lim="800000"/>
            <a:headEnd/>
            <a:tailEnd/>
          </a:ln>
          <a:effectLst/>
        </p:spPr>
        <p:txBody>
          <a:bodyPr vert="horz" wrap="square" lIns="46038" tIns="0" rIns="46038" bIns="0" numCol="1" anchor="b" anchorCtr="0" compatLnSpc="1">
            <a:prstTxWarp prst="textNoShape">
              <a:avLst/>
            </a:prstTxWarp>
          </a:bodyPr>
          <a:lstStyle>
            <a:lvl1pPr>
              <a:defRPr sz="2800"/>
            </a:lvl1pPr>
          </a:lstStyle>
          <a:p>
            <a:pPr lvl="0"/>
            <a:r>
              <a:rPr lang="en-US" dirty="0" smtClean="0"/>
              <a:t>Click to edit Master title style</a:t>
            </a:r>
          </a:p>
        </p:txBody>
      </p:sp>
      <p:sp>
        <p:nvSpPr>
          <p:cNvPr id="9" name="Date Placeholder 3"/>
          <p:cNvSpPr>
            <a:spLocks noGrp="1"/>
          </p:cNvSpPr>
          <p:nvPr>
            <p:ph type="dt" sz="half" idx="10"/>
          </p:nvPr>
        </p:nvSpPr>
        <p:spPr>
          <a:xfrm>
            <a:off x="381000" y="6400800"/>
            <a:ext cx="1905000" cy="457200"/>
          </a:xfrm>
          <a:prstGeom prst="rect">
            <a:avLst/>
          </a:prstGeom>
        </p:spPr>
        <p:txBody>
          <a:bodyPr/>
          <a:lstStyle>
            <a:lvl1pPr algn="ctr" eaLnBrk="0" hangingPunct="0">
              <a:defRPr sz="1200" i="0">
                <a:solidFill>
                  <a:schemeClr val="tx1"/>
                </a:solidFill>
              </a:defRPr>
            </a:lvl1pPr>
          </a:lstStyle>
          <a:p>
            <a:pPr>
              <a:defRPr/>
            </a:pPr>
            <a:endParaRPr lang="en-US" dirty="0"/>
          </a:p>
        </p:txBody>
      </p:sp>
      <p:sp>
        <p:nvSpPr>
          <p:cNvPr id="10" name="Footer Placeholder 4"/>
          <p:cNvSpPr>
            <a:spLocks noGrp="1"/>
          </p:cNvSpPr>
          <p:nvPr>
            <p:ph type="ftr" sz="quarter" idx="11"/>
          </p:nvPr>
        </p:nvSpPr>
        <p:spPr>
          <a:xfrm>
            <a:off x="2667000" y="6400800"/>
            <a:ext cx="3886200" cy="457200"/>
          </a:xfrm>
          <a:prstGeom prst="rect">
            <a:avLst/>
          </a:prstGeom>
        </p:spPr>
        <p:txBody>
          <a:bodyPr vert="horz" wrap="square" lIns="91440" tIns="45720" rIns="91440" bIns="45720" numCol="1" anchor="t" anchorCtr="0" compatLnSpc="1">
            <a:prstTxWarp prst="textNoShape">
              <a:avLst/>
            </a:prstTxWarp>
          </a:bodyPr>
          <a:lstStyle>
            <a:lvl1pPr algn="ctr" eaLnBrk="0" hangingPunct="0">
              <a:defRPr sz="1200" i="0">
                <a:solidFill>
                  <a:schemeClr val="tx1"/>
                </a:solidFill>
              </a:defRPr>
            </a:lvl1pPr>
          </a:lstStyle>
          <a:p>
            <a:pPr>
              <a:defRPr/>
            </a:pP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solidFill>
                  <a:schemeClr val="tx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57301"/>
            <a:ext cx="4038600" cy="4360863"/>
          </a:xfrm>
        </p:spPr>
        <p:txBody>
          <a:bodyPr/>
          <a:lstStyle>
            <a:lvl1pPr>
              <a:defRPr sz="2800" i="1">
                <a:solidFill>
                  <a:schemeClr val="tx1"/>
                </a:solidFill>
              </a:defRPr>
            </a:lvl1pPr>
            <a:lvl2pPr>
              <a:defRPr sz="2400" i="1">
                <a:solidFill>
                  <a:schemeClr val="tx1"/>
                </a:solidFill>
              </a:defRPr>
            </a:lvl2pPr>
            <a:lvl3pPr>
              <a:defRPr sz="2000" i="1">
                <a:solidFill>
                  <a:schemeClr val="tx1"/>
                </a:solidFill>
              </a:defRPr>
            </a:lvl3pPr>
            <a:lvl4pPr>
              <a:defRPr sz="1800" i="1">
                <a:solidFill>
                  <a:schemeClr val="tx1"/>
                </a:solidFill>
              </a:defRPr>
            </a:lvl4pPr>
            <a:lvl5pPr>
              <a:defRPr sz="1800" i="1">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1"/>
            <a:ext cx="4038600" cy="4360863"/>
          </a:xfrm>
        </p:spPr>
        <p:txBody>
          <a:bodyPr/>
          <a:lstStyle>
            <a:lvl1pPr>
              <a:defRPr sz="2800" i="1">
                <a:solidFill>
                  <a:schemeClr val="tx1"/>
                </a:solidFill>
              </a:defRPr>
            </a:lvl1pPr>
            <a:lvl2pPr>
              <a:defRPr sz="2400" i="1">
                <a:solidFill>
                  <a:schemeClr val="tx1"/>
                </a:solidFill>
              </a:defRPr>
            </a:lvl2pPr>
            <a:lvl3pPr>
              <a:defRPr sz="2000" i="1">
                <a:solidFill>
                  <a:schemeClr val="tx1"/>
                </a:solidFill>
              </a:defRPr>
            </a:lvl3pPr>
            <a:lvl4pPr>
              <a:defRPr sz="1800" i="1">
                <a:solidFill>
                  <a:schemeClr val="tx1"/>
                </a:solidFill>
              </a:defRPr>
            </a:lvl4pPr>
            <a:lvl5pPr>
              <a:defRPr sz="1800" i="1">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i="1">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solidFill>
                  <a:schemeClr val="tx1"/>
                </a:solidFill>
              </a:defRPr>
            </a:lvl1pPr>
          </a:lstStyle>
          <a:p>
            <a:r>
              <a:rPr lang="en-US" smtClean="0"/>
              <a:t>Click to edit Master title style</a:t>
            </a:r>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SEC Template">
    <p:spTree>
      <p:nvGrpSpPr>
        <p:cNvPr id="1" name=""/>
        <p:cNvGrpSpPr/>
        <p:nvPr/>
      </p:nvGrpSpPr>
      <p:grpSpPr>
        <a:xfrm>
          <a:off x="0" y="0"/>
          <a:ext cx="0" cy="0"/>
          <a:chOff x="0" y="0"/>
          <a:chExt cx="0" cy="0"/>
        </a:xfrm>
      </p:grpSpPr>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63713" y="612776"/>
            <a:ext cx="5486400" cy="41148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i="1">
                <a:solidFill>
                  <a:schemeClr val="tx1"/>
                </a:solidFill>
                <a:latin typeface="+mj-lt"/>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1626"/>
            <a:ext cx="2057400" cy="5316538"/>
          </a:xfrm>
        </p:spPr>
        <p:txBody>
          <a:bodyPr vert="eaVert"/>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1626"/>
            <a:ext cx="6019800" cy="53165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41414" y="295276"/>
            <a:ext cx="6845300" cy="563563"/>
          </a:xfrm>
          <a:prstGeom prst="rect">
            <a:avLst/>
          </a:prstGeom>
        </p:spPr>
        <p:txBody>
          <a:bodyPr/>
          <a:lstStyle>
            <a:lvl1pPr>
              <a:defRPr i="1">
                <a:solidFill>
                  <a:schemeClr val="tx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95401"/>
            <a:ext cx="4038600" cy="48307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295401"/>
            <a:ext cx="4038600" cy="48307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5865" y="958852"/>
            <a:ext cx="9138137" cy="141287"/>
            <a:chOff x="633" y="576"/>
            <a:chExt cx="4839" cy="189"/>
          </a:xfrm>
        </p:grpSpPr>
        <p:grpSp>
          <p:nvGrpSpPr>
            <p:cNvPr id="3" name="Group 5"/>
            <p:cNvGrpSpPr>
              <a:grpSpLocks/>
            </p:cNvGrpSpPr>
            <p:nvPr/>
          </p:nvGrpSpPr>
          <p:grpSpPr bwMode="auto">
            <a:xfrm>
              <a:off x="5358" y="576"/>
              <a:ext cx="114" cy="189"/>
              <a:chOff x="5358" y="576"/>
              <a:chExt cx="114" cy="189"/>
            </a:xfrm>
          </p:grpSpPr>
          <p:sp>
            <p:nvSpPr>
              <p:cNvPr id="19"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4" name="Group 8"/>
            <p:cNvGrpSpPr>
              <a:grpSpLocks/>
            </p:cNvGrpSpPr>
            <p:nvPr/>
          </p:nvGrpSpPr>
          <p:grpSpPr bwMode="auto">
            <a:xfrm>
              <a:off x="5074" y="576"/>
              <a:ext cx="242" cy="189"/>
              <a:chOff x="5074" y="576"/>
              <a:chExt cx="242" cy="189"/>
            </a:xfrm>
          </p:grpSpPr>
          <p:sp>
            <p:nvSpPr>
              <p:cNvPr id="17"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5" name="Group 11"/>
            <p:cNvGrpSpPr>
              <a:grpSpLocks/>
            </p:cNvGrpSpPr>
            <p:nvPr/>
          </p:nvGrpSpPr>
          <p:grpSpPr bwMode="auto">
            <a:xfrm>
              <a:off x="4681" y="576"/>
              <a:ext cx="354" cy="189"/>
              <a:chOff x="4681" y="576"/>
              <a:chExt cx="354" cy="189"/>
            </a:xfrm>
          </p:grpSpPr>
          <p:sp>
            <p:nvSpPr>
              <p:cNvPr id="15"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6"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6" name="Group 14"/>
            <p:cNvGrpSpPr>
              <a:grpSpLocks/>
            </p:cNvGrpSpPr>
            <p:nvPr/>
          </p:nvGrpSpPr>
          <p:grpSpPr bwMode="auto">
            <a:xfrm>
              <a:off x="3549" y="576"/>
              <a:ext cx="1091" cy="189"/>
              <a:chOff x="3549" y="576"/>
              <a:chExt cx="1091" cy="189"/>
            </a:xfrm>
          </p:grpSpPr>
          <p:sp>
            <p:nvSpPr>
              <p:cNvPr id="11"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2"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3"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4"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7" name="Group 19"/>
            <p:cNvGrpSpPr>
              <a:grpSpLocks/>
            </p:cNvGrpSpPr>
            <p:nvPr/>
          </p:nvGrpSpPr>
          <p:grpSpPr bwMode="auto">
            <a:xfrm>
              <a:off x="633" y="576"/>
              <a:ext cx="2880" cy="189"/>
              <a:chOff x="633" y="576"/>
              <a:chExt cx="2880" cy="189"/>
            </a:xfrm>
          </p:grpSpPr>
          <p:sp>
            <p:nvSpPr>
              <p:cNvPr id="9"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0"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grpSp>
        <p:nvGrpSpPr>
          <p:cNvPr id="8" name="Group 22"/>
          <p:cNvGrpSpPr>
            <a:grpSpLocks/>
          </p:cNvGrpSpPr>
          <p:nvPr/>
        </p:nvGrpSpPr>
        <p:grpSpPr bwMode="auto">
          <a:xfrm>
            <a:off x="20523" y="265115"/>
            <a:ext cx="678691" cy="644525"/>
            <a:chOff x="3241" y="3239"/>
            <a:chExt cx="574" cy="564"/>
          </a:xfrm>
        </p:grpSpPr>
        <p:sp>
          <p:nvSpPr>
            <p:cNvPr id="22"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23" name="Picture 24"/>
            <p:cNvPicPr>
              <a:picLocks noChangeAspect="1" noChangeArrowheads="1"/>
            </p:cNvPicPr>
            <p:nvPr/>
          </p:nvPicPr>
          <p:blipFill>
            <a:blip r:embed="rId2"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pic>
        <p:nvPicPr>
          <p:cNvPr id="24" name="Picture 25"/>
          <p:cNvPicPr>
            <a:picLocks noChangeAspect="1" noChangeArrowheads="1"/>
          </p:cNvPicPr>
          <p:nvPr/>
        </p:nvPicPr>
        <p:blipFill>
          <a:blip r:embed="rId3" cstate="print"/>
          <a:srcRect t="6621" b="20035"/>
          <a:stretch>
            <a:fillRect/>
          </a:stretch>
        </p:blipFill>
        <p:spPr bwMode="auto">
          <a:xfrm>
            <a:off x="590741" y="223840"/>
            <a:ext cx="892705" cy="750887"/>
          </a:xfrm>
          <a:prstGeom prst="rect">
            <a:avLst/>
          </a:prstGeom>
          <a:noFill/>
          <a:ln w="9525">
            <a:noFill/>
            <a:miter lim="800000"/>
            <a:headEnd/>
            <a:tailEnd/>
          </a:ln>
        </p:spPr>
      </p:pic>
      <p:sp>
        <p:nvSpPr>
          <p:cNvPr id="1283074" name="Rectangle 2"/>
          <p:cNvSpPr>
            <a:spLocks noGrp="1" noChangeArrowheads="1"/>
          </p:cNvSpPr>
          <p:nvPr>
            <p:ph type="subTitle" idx="1"/>
          </p:nvPr>
        </p:nvSpPr>
        <p:spPr>
          <a:xfrm>
            <a:off x="433895" y="1397001"/>
            <a:ext cx="6399920" cy="1422400"/>
          </a:xfrm>
        </p:spPr>
        <p:txBody>
          <a:bodyPr lIns="92075" tIns="46038" rIns="92075" bIns="46038"/>
          <a:lstStyle>
            <a:lvl1pPr marL="0" indent="0" algn="ctr">
              <a:buFontTx/>
              <a:buNone/>
              <a:defRPr/>
            </a:lvl1pPr>
          </a:lstStyle>
          <a:p>
            <a:r>
              <a:rPr lang="en-US"/>
              <a:t>Click to edit Master subtitle style</a:t>
            </a:r>
          </a:p>
        </p:txBody>
      </p:sp>
      <p:sp>
        <p:nvSpPr>
          <p:cNvPr id="26" name="TextBox 25"/>
          <p:cNvSpPr txBox="1"/>
          <p:nvPr userDrawn="1"/>
        </p:nvSpPr>
        <p:spPr>
          <a:xfrm>
            <a:off x="4082881" y="6581003"/>
            <a:ext cx="372218" cy="276999"/>
          </a:xfrm>
          <a:prstGeom prst="rect">
            <a:avLst/>
          </a:prstGeom>
          <a:noFill/>
        </p:spPr>
        <p:txBody>
          <a:bodyPr wrap="none" rtlCol="0">
            <a:spAutoFit/>
          </a:bodyPr>
          <a:lstStyle/>
          <a:p>
            <a:fld id="{E35FAA78-E197-4364-BBD4-8C297A96F266}" type="slidenum">
              <a:rPr lang="en-US" sz="1200" smtClean="0"/>
              <a:pPr/>
              <a:t>‹#›</a:t>
            </a:fld>
            <a:endParaRPr lang="en-US" sz="120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1"/>
            <a:ext cx="7391400" cy="762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469AE6F0-4BEC-4275-87CE-408F7B3C99CA}" type="slidenum">
              <a:rPr lang="en-US" smtClean="0"/>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125A100C-8648-4C04-BEEE-278A08E0047D}" type="slidenum">
              <a:rPr lang="en-US" smtClean="0"/>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defRPr/>
            </a:pPr>
            <a:fld id="{BF433873-B104-4D50-BCD4-730DA057CA0A}" type="slidenum">
              <a:rPr lang="en-US" smtClean="0"/>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1" y="1447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0875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47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875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302742DF-8CBC-473C-89B8-F29BC7EF748C}" type="slidenum">
              <a:rPr lang="en-US" smtClean="0"/>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C1F10C5A-B229-421C-B868-351DE221B3CA}" type="slidenum">
              <a:rPr lang="en-US" smtClean="0"/>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24F6718A-4DD3-493E-B213-AD6587B1B3BF}" type="slidenum">
              <a:rPr lang="en-US" smtClean="0"/>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1"/>
            <a:ext cx="7391400" cy="762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Page </a:t>
            </a:r>
            <a:fld id="{0A3240DA-28AE-4430-BA85-F37B615E45E2}" type="slidenum">
              <a:rPr lang="en-US"/>
              <a:pPr>
                <a:defRPr/>
              </a:pPr>
              <a:t>‹#›</a:t>
            </a:fld>
            <a:r>
              <a:rPr lang="en-US"/>
              <a:t> of #</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r>
              <a:rPr lang="en-US"/>
              <a:t>Page </a:t>
            </a:r>
            <a:fld id="{D167F9FF-7254-4325-8E83-273C6614334C}" type="slidenum">
              <a:rPr lang="en-US"/>
              <a:pPr>
                <a:defRPr/>
              </a:pPr>
              <a:t>‹#›</a:t>
            </a:fld>
            <a:r>
              <a:rPr lang="en-US"/>
              <a:t> of #</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defRPr/>
            </a:pPr>
            <a:r>
              <a:rPr lang="en-US"/>
              <a:t>Page </a:t>
            </a:r>
            <a:fld id="{BBE9CB7F-57BA-4CD3-B50B-E576FC54A5BE}" type="slidenum">
              <a:rPr lang="en-US"/>
              <a:pPr>
                <a:defRPr/>
              </a:pPr>
              <a:t>‹#›</a:t>
            </a:fld>
            <a:r>
              <a:rPr lang="en-US"/>
              <a:t> of #</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1" y="1447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0875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47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875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t>Page </a:t>
            </a:r>
            <a:fld id="{4CA20FE3-7566-459B-A32C-DD273B401327}" type="slidenum">
              <a:rPr lang="en-US"/>
              <a:pPr>
                <a:defRPr/>
              </a:pPr>
              <a:t>‹#›</a:t>
            </a:fld>
            <a:r>
              <a:rPr lang="en-US"/>
              <a:t> of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1"/>
            <a:ext cx="6019800" cy="563563"/>
          </a:xfrm>
          <a:prstGeom prst="rect">
            <a:avLst/>
          </a:prstGeom>
        </p:spPr>
        <p:txBody>
          <a:bodyPr/>
          <a:lstStyle>
            <a:lvl1pPr algn="ct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t>Page </a:t>
            </a:r>
            <a:fld id="{A6A6C4C2-FD1F-43A1-B9C4-FE7AD555ED0A}" type="slidenum">
              <a:rPr lang="en-US"/>
              <a:pPr>
                <a:defRPr/>
              </a:pPr>
              <a:t>‹#›</a:t>
            </a:fld>
            <a:r>
              <a:rPr lang="en-US"/>
              <a:t> of #</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t>Page </a:t>
            </a:r>
            <a:fld id="{01C6D8B8-56F6-4FDE-856F-78D9A7BB30FA}" type="slidenum">
              <a:rPr lang="en-US"/>
              <a:pPr>
                <a:defRPr/>
              </a:pPr>
              <a:t>‹#›</a:t>
            </a:fld>
            <a:r>
              <a:rPr lang="en-US"/>
              <a:t> of #</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6" name="Picture 15" descr="SEC-Powerpoint-2012 Title Slide-v10a.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Rectangle 7"/>
          <p:cNvSpPr>
            <a:spLocks noGrp="1" noChangeArrowheads="1"/>
          </p:cNvSpPr>
          <p:nvPr>
            <p:ph type="sldNum" sz="quarter" idx="10"/>
          </p:nvPr>
        </p:nvSpPr>
        <p:spPr>
          <a:xfrm>
            <a:off x="7543800" y="6629400"/>
            <a:ext cx="1498600" cy="228600"/>
          </a:xfrm>
          <a:ln/>
        </p:spPr>
        <p:txBody>
          <a:bodyPr/>
          <a:lstStyle>
            <a:lvl1pPr>
              <a:defRPr/>
            </a:lvl1pPr>
          </a:lstStyle>
          <a:p>
            <a:pPr>
              <a:defRPr/>
            </a:pPr>
            <a:r>
              <a:rPr lang="en-US"/>
              <a:t>Page </a:t>
            </a:r>
            <a:fld id="{D167F9FF-7254-4325-8E83-273C6614334C}" type="slidenum">
              <a:rPr lang="en-US"/>
              <a:pPr>
                <a:defRPr/>
              </a:pPr>
              <a:t>‹#›</a:t>
            </a:fld>
            <a:r>
              <a:rPr lang="en-US"/>
              <a:t> of #</a:t>
            </a:r>
          </a:p>
        </p:txBody>
      </p:sp>
      <p:sp>
        <p:nvSpPr>
          <p:cNvPr id="7" name="Text Placeholder 6"/>
          <p:cNvSpPr>
            <a:spLocks noGrp="1"/>
          </p:cNvSpPr>
          <p:nvPr>
            <p:ph type="body" sz="quarter" idx="11" hasCustomPrompt="1"/>
          </p:nvPr>
        </p:nvSpPr>
        <p:spPr>
          <a:xfrm>
            <a:off x="2667000" y="4953000"/>
            <a:ext cx="6172200" cy="762000"/>
          </a:xfrm>
        </p:spPr>
        <p:txBody>
          <a:bodyPr/>
          <a:lstStyle>
            <a:lvl1pPr marL="342900" marR="0" indent="-342900" algn="ctr" defTabSz="914400" rtl="0" eaLnBrk="1" fontAlgn="base" latinLnBrk="0" hangingPunct="1">
              <a:lnSpc>
                <a:spcPct val="100000"/>
              </a:lnSpc>
              <a:spcBef>
                <a:spcPct val="20000"/>
              </a:spcBef>
              <a:spcAft>
                <a:spcPct val="0"/>
              </a:spcAft>
              <a:buClrTx/>
              <a:buSzTx/>
              <a:buFontTx/>
              <a:buNone/>
              <a:tabLst/>
              <a:defRPr b="1" baseline="0">
                <a:solidFill>
                  <a:schemeClr val="tx1"/>
                </a:solidFill>
                <a:latin typeface="Arial"/>
                <a:cs typeface="Arial"/>
              </a:defRPr>
            </a:lvl1pPr>
          </a:lstStyle>
          <a:p>
            <a:pPr lvl="0"/>
            <a:r>
              <a:rPr lang="en-US" dirty="0" smtClean="0"/>
              <a:t>Presentation Title </a:t>
            </a:r>
          </a:p>
          <a:p>
            <a:pPr lvl="0"/>
            <a:r>
              <a:rPr lang="en-US" dirty="0" smtClean="0"/>
              <a:t>32-pt Arial Bold, Centered</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lang="en-US" dirty="0" smtClean="0"/>
          </a:p>
        </p:txBody>
      </p:sp>
      <p:sp>
        <p:nvSpPr>
          <p:cNvPr id="8" name="Title 7"/>
          <p:cNvSpPr>
            <a:spLocks noGrp="1"/>
          </p:cNvSpPr>
          <p:nvPr>
            <p:ph type="title" hasCustomPrompt="1"/>
          </p:nvPr>
        </p:nvSpPr>
        <p:spPr>
          <a:xfrm>
            <a:off x="2667000" y="6096000"/>
            <a:ext cx="6172200" cy="685800"/>
          </a:xfrm>
        </p:spPr>
        <p:txBody>
          <a:bodyPr/>
          <a:lstStyle>
            <a:lvl1pPr algn="ctr">
              <a:defRPr sz="2000" b="1">
                <a:solidFill>
                  <a:srgbClr val="000000"/>
                </a:solidFill>
                <a:latin typeface="Arial"/>
                <a:cs typeface="Arial"/>
              </a:defRPr>
            </a:lvl1pPr>
          </a:lstStyle>
          <a:p>
            <a:r>
              <a:rPr lang="en-US" dirty="0" smtClean="0"/>
              <a:t>Presenter Name 20-point Arial Bold, Centered</a:t>
            </a:r>
            <a:endParaRPr lang="en-US" dirty="0"/>
          </a:p>
        </p:txBody>
      </p:sp>
      <p:pic>
        <p:nvPicPr>
          <p:cNvPr id="6" name="Picture 9" descr="taglineblue.jpg"/>
          <p:cNvPicPr>
            <a:picLocks noChangeAspect="1"/>
          </p:cNvPicPr>
          <p:nvPr userDrawn="1"/>
        </p:nvPicPr>
        <p:blipFill>
          <a:blip r:embed="rId3" cstate="print"/>
          <a:srcRect/>
          <a:stretch>
            <a:fillRect/>
          </a:stretch>
        </p:blipFill>
        <p:spPr bwMode="auto">
          <a:xfrm>
            <a:off x="735013" y="6192839"/>
            <a:ext cx="1423987" cy="366712"/>
          </a:xfrm>
          <a:prstGeom prst="rect">
            <a:avLst/>
          </a:prstGeom>
          <a:noFill/>
          <a:ln w="9525">
            <a:noFill/>
            <a:miter lim="800000"/>
            <a:headEnd/>
            <a:tailEnd/>
          </a:ln>
        </p:spPr>
      </p:pic>
      <p:pic>
        <p:nvPicPr>
          <p:cNvPr id="9" name="Picture 10" descr="Army logo_black low res.jpg"/>
          <p:cNvPicPr>
            <a:picLocks/>
          </p:cNvPicPr>
          <p:nvPr userDrawn="1"/>
        </p:nvPicPr>
        <p:blipFill>
          <a:blip r:embed="rId4" cstate="print"/>
          <a:srcRect/>
          <a:stretch>
            <a:fillRect/>
          </a:stretch>
        </p:blipFill>
        <p:spPr bwMode="auto">
          <a:xfrm>
            <a:off x="277814" y="6172201"/>
            <a:ext cx="295103" cy="365125"/>
          </a:xfrm>
          <a:prstGeom prst="rect">
            <a:avLst/>
          </a:prstGeom>
          <a:noFill/>
          <a:ln w="9525">
            <a:noFill/>
            <a:miter lim="800000"/>
            <a:headEnd/>
            <a:tailEnd/>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5A100C-8648-4C04-BEEE-278A08E0047D}"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Blac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69AE6F0-4BEC-4275-87CE-408F7B3C99CA}"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atin typeface="Arial" pitchFamily="34" charset="0"/>
                <a:cs typeface="Arial" pitchFamily="34" charset="0"/>
              </a:defRPr>
            </a:lvl1pPr>
          </a:lstStyle>
          <a:p>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73C51656-F50A-4225-8482-F0DBCF042597}"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73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1"/>
            <a:ext cx="4038600" cy="4360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BF433873-B104-4D50-BCD4-730DA057CA0A}"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302742DF-8CBC-473C-89B8-F29BC7EF748C}"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1F10C5A-B229-421C-B868-351DE221B3CA}"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24F6718A-4DD3-493E-B213-AD6587B1B3B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7C2D1A6-569B-41F1-8D2F-DEB87EE80B47}"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F713AA3-89D3-4923-81D6-6DF3CC94EC3D}"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A9CBEC39-4CF1-4ABF-9B0A-EE055755DDC9}"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5275"/>
            <a:ext cx="2057400" cy="5322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5275"/>
            <a:ext cx="6019800" cy="5322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E135655-AF10-400C-9787-43D4C42F1674}"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8539" y="295276"/>
            <a:ext cx="7107237" cy="7842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57301"/>
            <a:ext cx="8229600" cy="4360863"/>
          </a:xfrm>
        </p:spPr>
        <p:txBody>
          <a:bodyPr/>
          <a:lstStyle/>
          <a:p>
            <a:pPr lvl="0"/>
            <a:r>
              <a:rPr lang="en-US" noProof="0" smtClean="0"/>
              <a:t>Click icon to add table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EC3D8F9-084B-4202-8152-5C374903D0CE}"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8539" y="295276"/>
            <a:ext cx="7107237" cy="784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57301"/>
            <a:ext cx="4038600" cy="4360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1"/>
            <a:ext cx="4038600" cy="4360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7488134-7315-4E4A-8122-E1E25ED981D0}"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95275"/>
            <a:ext cx="8229600" cy="5322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D86B56A1-BA4B-4824-A09A-138B167933E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1"/>
            <a:ext cx="6019800" cy="563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1"/>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1"/>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image" Target="../media/image9.png"/><Relationship Id="rId2" Type="http://schemas.openxmlformats.org/officeDocument/2006/relationships/slideLayout" Target="../slideLayouts/slideLayout48.xml"/><Relationship Id="rId16" Type="http://schemas.openxmlformats.org/officeDocument/2006/relationships/image" Target="../media/image8.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7.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62.xml"/><Relationship Id="rId7" Type="http://schemas.openxmlformats.org/officeDocument/2006/relationships/theme" Target="../theme/theme5.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12.jpeg"/><Relationship Id="rId4" Type="http://schemas.openxmlformats.org/officeDocument/2006/relationships/slideLayout" Target="../slideLayouts/slideLayout63.xml"/><Relationship Id="rId9" Type="http://schemas.openxmlformats.org/officeDocument/2006/relationships/image" Target="../media/image1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image" Target="../media/image12.jpeg"/><Relationship Id="rId5" Type="http://schemas.openxmlformats.org/officeDocument/2006/relationships/slideLayout" Target="../slideLayouts/slideLayout70.xml"/><Relationship Id="rId10" Type="http://schemas.openxmlformats.org/officeDocument/2006/relationships/image" Target="../media/image11.jpeg"/><Relationship Id="rId4" Type="http://schemas.openxmlformats.org/officeDocument/2006/relationships/slideLayout" Target="../slideLayouts/slideLayout69.xml"/><Relationship Id="rId9"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6" Type="http://schemas.openxmlformats.org/officeDocument/2006/relationships/image" Target="../media/image14.jpe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4979" name="Text Box 3"/>
          <p:cNvSpPr txBox="1">
            <a:spLocks noChangeArrowheads="1"/>
          </p:cNvSpPr>
          <p:nvPr/>
        </p:nvSpPr>
        <p:spPr bwMode="auto">
          <a:xfrm>
            <a:off x="-76200" y="6629400"/>
            <a:ext cx="496888" cy="276999"/>
          </a:xfrm>
          <a:prstGeom prst="rect">
            <a:avLst/>
          </a:prstGeom>
          <a:noFill/>
          <a:ln w="9525">
            <a:noFill/>
            <a:miter lim="800000"/>
            <a:headEnd type="none" w="sm" len="sm"/>
            <a:tailEnd type="none" w="sm" len="sm"/>
          </a:ln>
          <a:effectLst/>
        </p:spPr>
        <p:txBody>
          <a:bodyPr>
            <a:spAutoFit/>
          </a:bodyPr>
          <a:lstStyle/>
          <a:p>
            <a:pPr algn="ctr" eaLnBrk="0" hangingPunct="0">
              <a:defRPr/>
            </a:pPr>
            <a:r>
              <a:rPr lang="en-US" sz="1200" b="0" i="0" dirty="0">
                <a:solidFill>
                  <a:schemeClr val="bg2"/>
                </a:solidFill>
              </a:rPr>
              <a:t> </a:t>
            </a:r>
            <a:fld id="{2C82EA4A-8297-4D0F-9C60-2B1E4FB14778}" type="slidenum">
              <a:rPr lang="en-US" sz="1200" b="0" i="0">
                <a:solidFill>
                  <a:schemeClr val="bg2"/>
                </a:solidFill>
              </a:rPr>
              <a:pPr algn="ctr" eaLnBrk="0" hangingPunct="0">
                <a:defRPr/>
              </a:pPr>
              <a:t>‹#›</a:t>
            </a:fld>
            <a:endParaRPr lang="en-US" sz="1200" b="0" i="0" dirty="0">
              <a:solidFill>
                <a:schemeClr val="bg2"/>
              </a:solidFill>
            </a:endParaRPr>
          </a:p>
        </p:txBody>
      </p:sp>
      <p:sp useBgFill="1">
        <p:nvSpPr>
          <p:cNvPr id="254980" name="Rectangle 4"/>
          <p:cNvSpPr>
            <a:spLocks noChangeArrowheads="1"/>
          </p:cNvSpPr>
          <p:nvPr/>
        </p:nvSpPr>
        <p:spPr bwMode="auto">
          <a:xfrm>
            <a:off x="7518400" y="6675438"/>
            <a:ext cx="1625600" cy="184666"/>
          </a:xfrm>
          <a:prstGeom prst="rect">
            <a:avLst/>
          </a:prstGeom>
          <a:ln w="9525">
            <a:noFill/>
            <a:miter lim="800000"/>
            <a:headEnd/>
            <a:tailEnd/>
          </a:ln>
          <a:effectLst/>
        </p:spPr>
        <p:txBody>
          <a:bodyPr lIns="0" tIns="0" rIns="0" bIns="0">
            <a:spAutoFit/>
          </a:bodyPr>
          <a:lstStyle/>
          <a:p>
            <a:pPr algn="ctr" eaLnBrk="0" hangingPunct="0">
              <a:defRPr/>
            </a:pPr>
            <a:r>
              <a:rPr lang="en-US" sz="1200" i="0" dirty="0">
                <a:solidFill>
                  <a:schemeClr val="hlink"/>
                </a:solidFill>
              </a:rPr>
              <a:t>UNCLASSIFIED</a:t>
            </a:r>
          </a:p>
        </p:txBody>
      </p:sp>
      <p:sp>
        <p:nvSpPr>
          <p:cNvPr id="1028" name="Rectangle 27"/>
          <p:cNvSpPr>
            <a:spLocks noGrp="1" noChangeArrowheads="1"/>
          </p:cNvSpPr>
          <p:nvPr>
            <p:ph type="body" idx="1"/>
          </p:nvPr>
        </p:nvSpPr>
        <p:spPr bwMode="auto">
          <a:xfrm>
            <a:off x="457200" y="1295401"/>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12"/>
          <p:cNvPicPr>
            <a:picLocks noChangeAspect="1" noChangeArrowheads="1"/>
          </p:cNvPicPr>
          <p:nvPr/>
        </p:nvPicPr>
        <p:blipFill>
          <a:blip r:embed="rId26" cstate="print"/>
          <a:srcRect t="6621" b="20035"/>
          <a:stretch>
            <a:fillRect/>
          </a:stretch>
        </p:blipFill>
        <p:spPr bwMode="auto">
          <a:xfrm>
            <a:off x="990601" y="152400"/>
            <a:ext cx="1119188" cy="914400"/>
          </a:xfrm>
          <a:prstGeom prst="rect">
            <a:avLst/>
          </a:prstGeom>
          <a:noFill/>
          <a:ln w="9525">
            <a:noFill/>
            <a:miter lim="800000"/>
            <a:headEnd/>
            <a:tailEnd/>
          </a:ln>
        </p:spPr>
      </p:pic>
      <p:grpSp>
        <p:nvGrpSpPr>
          <p:cNvPr id="8" name="Group 22"/>
          <p:cNvGrpSpPr>
            <a:grpSpLocks/>
          </p:cNvGrpSpPr>
          <p:nvPr/>
        </p:nvGrpSpPr>
        <p:grpSpPr bwMode="auto">
          <a:xfrm>
            <a:off x="152400" y="152400"/>
            <a:ext cx="914400" cy="914400"/>
            <a:chOff x="3241" y="3239"/>
            <a:chExt cx="574" cy="564"/>
          </a:xfrm>
        </p:grpSpPr>
        <p:sp>
          <p:nvSpPr>
            <p:cNvPr id="9" name="Oval 23"/>
            <p:cNvSpPr>
              <a:spLocks noChangeArrowheads="1"/>
            </p:cNvSpPr>
            <p:nvPr/>
          </p:nvSpPr>
          <p:spPr bwMode="auto">
            <a:xfrm>
              <a:off x="3246" y="3240"/>
              <a:ext cx="563" cy="556"/>
            </a:xfrm>
            <a:prstGeom prst="ellipse">
              <a:avLst/>
            </a:prstGeom>
            <a:solidFill>
              <a:schemeClr val="bg1"/>
            </a:solidFill>
            <a:ln w="9525">
              <a:noFill/>
              <a:round/>
              <a:headEnd/>
              <a:tailEnd/>
            </a:ln>
            <a:effectLst/>
          </p:spPr>
          <p:txBody>
            <a:bodyPr wrap="none" anchor="ctr"/>
            <a:lstStyle/>
            <a:p>
              <a:pPr>
                <a:defRPr/>
              </a:pPr>
              <a:endParaRPr lang="en-US" dirty="0"/>
            </a:p>
          </p:txBody>
        </p:sp>
        <p:pic>
          <p:nvPicPr>
            <p:cNvPr id="10" name="Picture 24"/>
            <p:cNvPicPr>
              <a:picLocks noChangeAspect="1" noChangeArrowheads="1"/>
            </p:cNvPicPr>
            <p:nvPr/>
          </p:nvPicPr>
          <p:blipFill>
            <a:blip r:embed="rId27" cstate="print">
              <a:clrChange>
                <a:clrFrom>
                  <a:srgbClr val="FEFEFC"/>
                </a:clrFrom>
                <a:clrTo>
                  <a:srgbClr val="FEFEFC">
                    <a:alpha val="0"/>
                  </a:srgbClr>
                </a:clrTo>
              </a:clrChange>
            </a:blip>
            <a:srcRect l="4706" t="4706" r="4706" b="4517"/>
            <a:stretch>
              <a:fillRect/>
            </a:stretch>
          </p:blipFill>
          <p:spPr bwMode="auto">
            <a:xfrm>
              <a:off x="3241" y="3239"/>
              <a:ext cx="574" cy="564"/>
            </a:xfrm>
            <a:prstGeom prst="rect">
              <a:avLst/>
            </a:prstGeom>
            <a:noFill/>
            <a:ln w="9525">
              <a:noFill/>
              <a:miter lim="800000"/>
              <a:headEnd/>
              <a:tailEnd/>
            </a:ln>
          </p:spPr>
        </p:pic>
      </p:grpSp>
      <p:grpSp>
        <p:nvGrpSpPr>
          <p:cNvPr id="11" name="Group 4"/>
          <p:cNvGrpSpPr>
            <a:grpSpLocks/>
          </p:cNvGrpSpPr>
          <p:nvPr/>
        </p:nvGrpSpPr>
        <p:grpSpPr bwMode="auto">
          <a:xfrm>
            <a:off x="5863" y="1066801"/>
            <a:ext cx="9138137" cy="141287"/>
            <a:chOff x="633" y="576"/>
            <a:chExt cx="4839" cy="189"/>
          </a:xfrm>
        </p:grpSpPr>
        <p:grpSp>
          <p:nvGrpSpPr>
            <p:cNvPr id="12" name="Group 5"/>
            <p:cNvGrpSpPr>
              <a:grpSpLocks/>
            </p:cNvGrpSpPr>
            <p:nvPr/>
          </p:nvGrpSpPr>
          <p:grpSpPr bwMode="auto">
            <a:xfrm>
              <a:off x="5358" y="576"/>
              <a:ext cx="114" cy="189"/>
              <a:chOff x="5358" y="576"/>
              <a:chExt cx="114" cy="189"/>
            </a:xfrm>
          </p:grpSpPr>
          <p:sp>
            <p:nvSpPr>
              <p:cNvPr id="27" name="Rectangle 6"/>
              <p:cNvSpPr>
                <a:spLocks noChangeArrowheads="1"/>
              </p:cNvSpPr>
              <p:nvPr/>
            </p:nvSpPr>
            <p:spPr bwMode="auto">
              <a:xfrm>
                <a:off x="5445" y="576"/>
                <a:ext cx="2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8" name="Rectangle 7"/>
              <p:cNvSpPr>
                <a:spLocks noChangeArrowheads="1"/>
              </p:cNvSpPr>
              <p:nvPr/>
            </p:nvSpPr>
            <p:spPr bwMode="auto">
              <a:xfrm>
                <a:off x="5358" y="576"/>
                <a:ext cx="5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13" name="Group 8"/>
            <p:cNvGrpSpPr>
              <a:grpSpLocks/>
            </p:cNvGrpSpPr>
            <p:nvPr/>
          </p:nvGrpSpPr>
          <p:grpSpPr bwMode="auto">
            <a:xfrm>
              <a:off x="5074" y="576"/>
              <a:ext cx="242" cy="189"/>
              <a:chOff x="5074" y="576"/>
              <a:chExt cx="242" cy="189"/>
            </a:xfrm>
          </p:grpSpPr>
          <p:sp>
            <p:nvSpPr>
              <p:cNvPr id="25" name="Rectangle 9"/>
              <p:cNvSpPr>
                <a:spLocks noChangeArrowheads="1"/>
              </p:cNvSpPr>
              <p:nvPr/>
            </p:nvSpPr>
            <p:spPr bwMode="auto">
              <a:xfrm>
                <a:off x="5230" y="576"/>
                <a:ext cx="86"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6" name="Rectangle 10"/>
              <p:cNvSpPr>
                <a:spLocks noChangeArrowheads="1"/>
              </p:cNvSpPr>
              <p:nvPr/>
            </p:nvSpPr>
            <p:spPr bwMode="auto">
              <a:xfrm>
                <a:off x="5074" y="576"/>
                <a:ext cx="11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14" name="Group 11"/>
            <p:cNvGrpSpPr>
              <a:grpSpLocks/>
            </p:cNvGrpSpPr>
            <p:nvPr/>
          </p:nvGrpSpPr>
          <p:grpSpPr bwMode="auto">
            <a:xfrm>
              <a:off x="4681" y="576"/>
              <a:ext cx="354" cy="189"/>
              <a:chOff x="4681" y="576"/>
              <a:chExt cx="354" cy="189"/>
            </a:xfrm>
          </p:grpSpPr>
          <p:sp>
            <p:nvSpPr>
              <p:cNvPr id="23" name="Rectangle 12"/>
              <p:cNvSpPr>
                <a:spLocks noChangeArrowheads="1"/>
              </p:cNvSpPr>
              <p:nvPr/>
            </p:nvSpPr>
            <p:spPr bwMode="auto">
              <a:xfrm>
                <a:off x="4893" y="576"/>
                <a:ext cx="14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4" name="Rectangle 13"/>
              <p:cNvSpPr>
                <a:spLocks noChangeArrowheads="1"/>
              </p:cNvSpPr>
              <p:nvPr/>
            </p:nvSpPr>
            <p:spPr bwMode="auto">
              <a:xfrm>
                <a:off x="4681" y="576"/>
                <a:ext cx="172"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15" name="Group 14"/>
            <p:cNvGrpSpPr>
              <a:grpSpLocks/>
            </p:cNvGrpSpPr>
            <p:nvPr/>
          </p:nvGrpSpPr>
          <p:grpSpPr bwMode="auto">
            <a:xfrm>
              <a:off x="3549" y="576"/>
              <a:ext cx="1091" cy="189"/>
              <a:chOff x="3549" y="576"/>
              <a:chExt cx="1091" cy="189"/>
            </a:xfrm>
          </p:grpSpPr>
          <p:sp>
            <p:nvSpPr>
              <p:cNvPr id="19" name="Rectangle 15"/>
              <p:cNvSpPr>
                <a:spLocks noChangeArrowheads="1"/>
              </p:cNvSpPr>
              <p:nvPr/>
            </p:nvSpPr>
            <p:spPr bwMode="auto">
              <a:xfrm>
                <a:off x="389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0" name="Rectangle 16"/>
              <p:cNvSpPr>
                <a:spLocks noChangeArrowheads="1"/>
              </p:cNvSpPr>
              <p:nvPr/>
            </p:nvSpPr>
            <p:spPr bwMode="auto">
              <a:xfrm>
                <a:off x="4440" y="576"/>
                <a:ext cx="200"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1" name="Rectangle 17"/>
              <p:cNvSpPr>
                <a:spLocks noChangeArrowheads="1"/>
              </p:cNvSpPr>
              <p:nvPr/>
            </p:nvSpPr>
            <p:spPr bwMode="auto">
              <a:xfrm>
                <a:off x="4173" y="576"/>
                <a:ext cx="229"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22" name="Rectangle 18"/>
              <p:cNvSpPr>
                <a:spLocks noChangeArrowheads="1"/>
              </p:cNvSpPr>
              <p:nvPr/>
            </p:nvSpPr>
            <p:spPr bwMode="auto">
              <a:xfrm>
                <a:off x="3549" y="576"/>
                <a:ext cx="288"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nvGrpSpPr>
            <p:cNvPr id="16" name="Group 19"/>
            <p:cNvGrpSpPr>
              <a:grpSpLocks/>
            </p:cNvGrpSpPr>
            <p:nvPr/>
          </p:nvGrpSpPr>
          <p:grpSpPr bwMode="auto">
            <a:xfrm>
              <a:off x="633" y="576"/>
              <a:ext cx="2880" cy="189"/>
              <a:chOff x="633" y="576"/>
              <a:chExt cx="2880" cy="189"/>
            </a:xfrm>
          </p:grpSpPr>
          <p:sp>
            <p:nvSpPr>
              <p:cNvPr id="17" name="Rectangle 20"/>
              <p:cNvSpPr>
                <a:spLocks noChangeArrowheads="1"/>
              </p:cNvSpPr>
              <p:nvPr/>
            </p:nvSpPr>
            <p:spPr bwMode="auto">
              <a:xfrm>
                <a:off x="3196" y="576"/>
                <a:ext cx="317"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sp>
            <p:nvSpPr>
              <p:cNvPr id="18" name="Rectangle 21"/>
              <p:cNvSpPr>
                <a:spLocks noChangeArrowheads="1"/>
              </p:cNvSpPr>
              <p:nvPr/>
            </p:nvSpPr>
            <p:spPr bwMode="auto">
              <a:xfrm>
                <a:off x="633" y="576"/>
                <a:ext cx="2525" cy="189"/>
              </a:xfrm>
              <a:prstGeom prst="rect">
                <a:avLst/>
              </a:prstGeom>
              <a:gradFill rotWithShape="1">
                <a:gsLst>
                  <a:gs pos="0">
                    <a:srgbClr val="006600">
                      <a:gamma/>
                      <a:shade val="46275"/>
                      <a:invGamma/>
                    </a:srgbClr>
                  </a:gs>
                  <a:gs pos="100000">
                    <a:srgbClr val="006600"/>
                  </a:gs>
                </a:gsLst>
                <a:lin ang="0" scaled="1"/>
              </a:gradFill>
              <a:ln w="9525">
                <a:noFill/>
                <a:miter lim="800000"/>
                <a:headEnd/>
                <a:tailEnd/>
              </a:ln>
              <a:effectLst/>
            </p:spPr>
            <p:txBody>
              <a:bodyPr wrap="none" anchor="ctr"/>
              <a:lstStyle/>
              <a:p>
                <a:pPr>
                  <a:defRPr/>
                </a:pPr>
                <a:endParaRPr lang="en-US" dirty="0"/>
              </a:p>
            </p:txBody>
          </p:sp>
        </p:grpSp>
      </p:grpSp>
    </p:spTree>
  </p:cSld>
  <p:clrMap bg1="lt1" tx1="dk1" bg2="lt2" tx2="dk2" accent1="accent1" accent2="accent2" accent3="accent3" accent4="accent4" accent5="accent5" accent6="accent6" hlink="hlink" folHlink="folHlink"/>
  <p:sldLayoutIdLst>
    <p:sldLayoutId id="2147483672" r:id="rId1"/>
    <p:sldLayoutId id="2147483669" r:id="rId2"/>
    <p:sldLayoutId id="2147483673" r:id="rId3"/>
    <p:sldLayoutId id="2147483674" r:id="rId4"/>
    <p:sldLayoutId id="2147483670" r:id="rId5"/>
    <p:sldLayoutId id="2147483675" r:id="rId6"/>
    <p:sldLayoutId id="2147483668" r:id="rId7"/>
    <p:sldLayoutId id="2147483667" r:id="rId8"/>
    <p:sldLayoutId id="2147483666" r:id="rId9"/>
    <p:sldLayoutId id="2147483665" r:id="rId10"/>
    <p:sldLayoutId id="2147483664" r:id="rId11"/>
    <p:sldLayoutId id="2147483677" r:id="rId12"/>
    <p:sldLayoutId id="2147483676" r:id="rId13"/>
    <p:sldLayoutId id="2147483663" r:id="rId14"/>
    <p:sldLayoutId id="2147483662" r:id="rId15"/>
    <p:sldLayoutId id="2147483661" r:id="rId16"/>
    <p:sldLayoutId id="2147483660" r:id="rId17"/>
    <p:sldLayoutId id="2147483659" r:id="rId18"/>
    <p:sldLayoutId id="2147483658" r:id="rId19"/>
    <p:sldLayoutId id="2147483657" r:id="rId20"/>
    <p:sldLayoutId id="2147483678" r:id="rId21"/>
    <p:sldLayoutId id="2147483671" r:id="rId22"/>
    <p:sldLayoutId id="2147483703" r:id="rId23"/>
    <p:sldLayoutId id="2147483704" r:id="rId24"/>
  </p:sldLayoutIdLst>
  <p:hf hdr="0" ftr="0" dt="0"/>
  <p:txStyles>
    <p:titleStyle>
      <a:lvl1pPr algn="r" rtl="0" eaLnBrk="0" fontAlgn="base" hangingPunct="0">
        <a:spcBef>
          <a:spcPct val="0"/>
        </a:spcBef>
        <a:spcAft>
          <a:spcPct val="0"/>
        </a:spcAft>
        <a:defRPr sz="2800" b="1" i="1">
          <a:solidFill>
            <a:schemeClr val="tx2"/>
          </a:solidFill>
          <a:latin typeface="+mj-lt"/>
          <a:ea typeface="+mj-ea"/>
          <a:cs typeface="+mj-cs"/>
        </a:defRPr>
      </a:lvl1pPr>
      <a:lvl2pPr algn="r" rtl="0" eaLnBrk="0" fontAlgn="base" hangingPunct="0">
        <a:spcBef>
          <a:spcPct val="0"/>
        </a:spcBef>
        <a:spcAft>
          <a:spcPct val="0"/>
        </a:spcAft>
        <a:defRPr sz="2800" b="1" i="1">
          <a:solidFill>
            <a:schemeClr val="tx2"/>
          </a:solidFill>
          <a:latin typeface="Arial" charset="0"/>
        </a:defRPr>
      </a:lvl2pPr>
      <a:lvl3pPr algn="r" rtl="0" eaLnBrk="0" fontAlgn="base" hangingPunct="0">
        <a:spcBef>
          <a:spcPct val="0"/>
        </a:spcBef>
        <a:spcAft>
          <a:spcPct val="0"/>
        </a:spcAft>
        <a:defRPr sz="2800" b="1" i="1">
          <a:solidFill>
            <a:schemeClr val="tx2"/>
          </a:solidFill>
          <a:latin typeface="Arial" charset="0"/>
        </a:defRPr>
      </a:lvl3pPr>
      <a:lvl4pPr algn="r" rtl="0" eaLnBrk="0" fontAlgn="base" hangingPunct="0">
        <a:spcBef>
          <a:spcPct val="0"/>
        </a:spcBef>
        <a:spcAft>
          <a:spcPct val="0"/>
        </a:spcAft>
        <a:defRPr sz="2800" b="1" i="1">
          <a:solidFill>
            <a:schemeClr val="tx2"/>
          </a:solidFill>
          <a:latin typeface="Arial" charset="0"/>
        </a:defRPr>
      </a:lvl4pPr>
      <a:lvl5pPr algn="r" rtl="0" eaLnBrk="0" fontAlgn="base" hangingPunct="0">
        <a:spcBef>
          <a:spcPct val="0"/>
        </a:spcBef>
        <a:spcAft>
          <a:spcPct val="0"/>
        </a:spcAft>
        <a:defRPr sz="2800" b="1" i="1">
          <a:solidFill>
            <a:schemeClr val="tx2"/>
          </a:solidFill>
          <a:latin typeface="Arial" charset="0"/>
        </a:defRPr>
      </a:lvl5pPr>
      <a:lvl6pPr marL="457200" algn="r" rtl="0" fontAlgn="base">
        <a:spcBef>
          <a:spcPct val="0"/>
        </a:spcBef>
        <a:spcAft>
          <a:spcPct val="0"/>
        </a:spcAft>
        <a:defRPr sz="2800" b="1" i="1">
          <a:solidFill>
            <a:schemeClr val="tx2"/>
          </a:solidFill>
          <a:latin typeface="Arial" charset="0"/>
        </a:defRPr>
      </a:lvl6pPr>
      <a:lvl7pPr marL="914400" algn="r" rtl="0" fontAlgn="base">
        <a:spcBef>
          <a:spcPct val="0"/>
        </a:spcBef>
        <a:spcAft>
          <a:spcPct val="0"/>
        </a:spcAft>
        <a:defRPr sz="2800" b="1" i="1">
          <a:solidFill>
            <a:schemeClr val="tx2"/>
          </a:solidFill>
          <a:latin typeface="Arial" charset="0"/>
        </a:defRPr>
      </a:lvl7pPr>
      <a:lvl8pPr marL="1371600" algn="r" rtl="0" fontAlgn="base">
        <a:spcBef>
          <a:spcPct val="0"/>
        </a:spcBef>
        <a:spcAft>
          <a:spcPct val="0"/>
        </a:spcAft>
        <a:defRPr sz="2800" b="1" i="1">
          <a:solidFill>
            <a:schemeClr val="tx2"/>
          </a:solidFill>
          <a:latin typeface="Arial" charset="0"/>
        </a:defRPr>
      </a:lvl8pPr>
      <a:lvl9pPr marL="1828800" algn="r" rtl="0" fontAlgn="base">
        <a:spcBef>
          <a:spcPct val="0"/>
        </a:spcBef>
        <a:spcAft>
          <a:spcPct val="0"/>
        </a:spcAft>
        <a:defRPr sz="2800" b="1" i="1">
          <a:solidFill>
            <a:schemeClr val="tx2"/>
          </a:solidFill>
          <a:latin typeface="Arial" charset="0"/>
        </a:defRPr>
      </a:lvl9pPr>
    </p:titleStyle>
    <p:bodyStyle>
      <a:lvl1pPr marL="228600" indent="-228600" algn="l" rtl="0" eaLnBrk="0" fontAlgn="base" hangingPunct="0">
        <a:spcBef>
          <a:spcPct val="40000"/>
        </a:spcBef>
        <a:spcAft>
          <a:spcPct val="0"/>
        </a:spcAft>
        <a:buClr>
          <a:schemeClr val="tx1"/>
        </a:buClr>
        <a:buChar char="•"/>
        <a:defRPr sz="2400" b="1">
          <a:solidFill>
            <a:schemeClr val="tx1"/>
          </a:solidFill>
          <a:latin typeface="+mn-lt"/>
          <a:ea typeface="+mn-ea"/>
          <a:cs typeface="+mn-cs"/>
        </a:defRPr>
      </a:lvl1pPr>
      <a:lvl2pPr marL="685800" indent="-228600" algn="l" rtl="0" eaLnBrk="0" fontAlgn="base" hangingPunct="0">
        <a:spcBef>
          <a:spcPct val="20000"/>
        </a:spcBef>
        <a:spcAft>
          <a:spcPct val="0"/>
        </a:spcAft>
        <a:buClr>
          <a:schemeClr val="tx1"/>
        </a:buClr>
        <a:buSzPct val="100000"/>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A4FBF-65E5-47ED-A24F-83EE94DE32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52972-D8B1-4884-B62C-5FCD171692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15" cstate="print"/>
          <a:srcRect/>
          <a:stretch>
            <a:fillRect/>
          </a:stretch>
        </p:blipFill>
        <p:spPr bwMode="auto">
          <a:xfrm>
            <a:off x="1" y="3130551"/>
            <a:ext cx="6584951" cy="3738563"/>
          </a:xfrm>
          <a:prstGeom prst="rect">
            <a:avLst/>
          </a:prstGeom>
          <a:noFill/>
          <a:ln w="9525">
            <a:noFill/>
            <a:miter lim="800000"/>
            <a:headEnd/>
            <a:tailEnd/>
          </a:ln>
        </p:spPr>
      </p:pic>
      <p:sp>
        <p:nvSpPr>
          <p:cNvPr id="183299" name="Rectangle 3"/>
          <p:cNvSpPr>
            <a:spLocks noChangeArrowheads="1"/>
          </p:cNvSpPr>
          <p:nvPr/>
        </p:nvSpPr>
        <p:spPr bwMode="auto">
          <a:xfrm>
            <a:off x="246065" y="1589"/>
            <a:ext cx="8897937" cy="174625"/>
          </a:xfrm>
          <a:prstGeom prst="rect">
            <a:avLst/>
          </a:prstGeom>
          <a:solidFill>
            <a:srgbClr val="B50303"/>
          </a:solidFill>
          <a:ln w="9525">
            <a:noFill/>
            <a:miter lim="800000"/>
            <a:headEnd/>
            <a:tailEnd/>
          </a:ln>
          <a:effectLst/>
        </p:spPr>
        <p:txBody>
          <a:bodyPr wrap="none" anchor="ctr"/>
          <a:lstStyle/>
          <a:p>
            <a:pPr>
              <a:defRPr/>
            </a:pPr>
            <a:endParaRPr lang="en-US"/>
          </a:p>
        </p:txBody>
      </p:sp>
      <p:sp>
        <p:nvSpPr>
          <p:cNvPr id="183300" name="Rectangle 4"/>
          <p:cNvSpPr>
            <a:spLocks noChangeArrowheads="1"/>
          </p:cNvSpPr>
          <p:nvPr/>
        </p:nvSpPr>
        <p:spPr bwMode="auto">
          <a:xfrm>
            <a:off x="-9524" y="1"/>
            <a:ext cx="182563" cy="185738"/>
          </a:xfrm>
          <a:prstGeom prst="rect">
            <a:avLst/>
          </a:prstGeom>
          <a:solidFill>
            <a:srgbClr val="969696"/>
          </a:solidFill>
          <a:ln w="9525">
            <a:noFill/>
            <a:miter lim="800000"/>
            <a:headEnd/>
            <a:tailEnd/>
          </a:ln>
          <a:effectLst/>
        </p:spPr>
        <p:txBody>
          <a:bodyPr wrap="none" anchor="ctr"/>
          <a:lstStyle/>
          <a:p>
            <a:pPr>
              <a:defRPr/>
            </a:pPr>
            <a:endParaRPr lang="en-US"/>
          </a:p>
        </p:txBody>
      </p:sp>
      <p:sp>
        <p:nvSpPr>
          <p:cNvPr id="26629" name="Rectangle 5"/>
          <p:cNvSpPr>
            <a:spLocks noGrp="1" noChangeArrowheads="1"/>
          </p:cNvSpPr>
          <p:nvPr>
            <p:ph type="title"/>
          </p:nvPr>
        </p:nvSpPr>
        <p:spPr bwMode="auto">
          <a:xfrm>
            <a:off x="1049339" y="301626"/>
            <a:ext cx="7107237"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0" name="Rectangle 6"/>
          <p:cNvSpPr>
            <a:spLocks noGrp="1" noChangeArrowheads="1"/>
          </p:cNvSpPr>
          <p:nvPr>
            <p:ph type="body" idx="1"/>
          </p:nvPr>
        </p:nvSpPr>
        <p:spPr bwMode="auto">
          <a:xfrm>
            <a:off x="457200" y="1257301"/>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6631" name="Picture 7" descr="SECcecomSMALLER"/>
          <p:cNvPicPr>
            <a:picLocks noChangeArrowheads="1"/>
          </p:cNvPicPr>
          <p:nvPr/>
        </p:nvPicPr>
        <p:blipFill>
          <a:blip r:embed="rId16" cstate="print"/>
          <a:srcRect/>
          <a:stretch>
            <a:fillRect/>
          </a:stretch>
        </p:blipFill>
        <p:spPr bwMode="auto">
          <a:xfrm>
            <a:off x="138114" y="314325"/>
            <a:ext cx="731837" cy="731838"/>
          </a:xfrm>
          <a:prstGeom prst="rect">
            <a:avLst/>
          </a:prstGeom>
          <a:noFill/>
          <a:ln w="9525">
            <a:noFill/>
            <a:miter lim="800000"/>
            <a:headEnd/>
            <a:tailEnd/>
          </a:ln>
        </p:spPr>
      </p:pic>
      <p:pic>
        <p:nvPicPr>
          <p:cNvPr id="26632" name="Picture 8" descr="army-and-amc-logo"/>
          <p:cNvPicPr>
            <a:picLocks noChangeAspect="1" noChangeArrowheads="1"/>
          </p:cNvPicPr>
          <p:nvPr/>
        </p:nvPicPr>
        <p:blipFill>
          <a:blip r:embed="rId17" cstate="print"/>
          <a:srcRect/>
          <a:stretch>
            <a:fillRect/>
          </a:stretch>
        </p:blipFill>
        <p:spPr bwMode="auto">
          <a:xfrm>
            <a:off x="8153401" y="293688"/>
            <a:ext cx="701675" cy="385762"/>
          </a:xfrm>
          <a:prstGeom prst="rect">
            <a:avLst/>
          </a:prstGeom>
          <a:noFill/>
          <a:ln w="9525">
            <a:noFill/>
            <a:miter lim="800000"/>
            <a:headEnd/>
            <a:tailEnd/>
          </a:ln>
        </p:spPr>
      </p:pic>
      <p:sp>
        <p:nvSpPr>
          <p:cNvPr id="183305" name="Rectangle 9"/>
          <p:cNvSpPr>
            <a:spLocks noChangeArrowheads="1"/>
          </p:cNvSpPr>
          <p:nvPr/>
        </p:nvSpPr>
        <p:spPr bwMode="auto">
          <a:xfrm>
            <a:off x="7010400" y="6381750"/>
            <a:ext cx="2133600" cy="476250"/>
          </a:xfrm>
          <a:prstGeom prst="rect">
            <a:avLst/>
          </a:prstGeom>
          <a:noFill/>
          <a:ln w="9525">
            <a:noFill/>
            <a:miter lim="800000"/>
            <a:headEnd/>
            <a:tailEnd/>
          </a:ln>
          <a:effectLst/>
        </p:spPr>
        <p:txBody>
          <a:bodyPr/>
          <a:lstStyle/>
          <a:p>
            <a:pPr algn="r" eaLnBrk="0" hangingPunct="0">
              <a:defRPr/>
            </a:pPr>
            <a:fld id="{9079B8D6-CEF3-4154-8599-9EB65B74AFF3}" type="slidenum">
              <a:rPr lang="en-US" sz="1400">
                <a:solidFill>
                  <a:schemeClr val="tx1"/>
                </a:solidFill>
                <a:latin typeface="Times New Roman" pitchFamily="18" charset="0"/>
              </a:rPr>
              <a:pPr algn="r" eaLnBrk="0" hangingPunct="0">
                <a:defRPr/>
              </a:pPr>
              <a:t>‹#›</a:t>
            </a:fld>
            <a:endParaRPr lang="en-US" sz="1400">
              <a:solidFill>
                <a:schemeClr val="tx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p:hf hdr="0" ftr="0" dt="0"/>
  <p:txStyles>
    <p:titleStyle>
      <a:lvl1pPr algn="ctr" rtl="0" eaLnBrk="1" fontAlgn="base" hangingPunct="1">
        <a:spcBef>
          <a:spcPct val="0"/>
        </a:spcBef>
        <a:spcAft>
          <a:spcPct val="0"/>
        </a:spcAft>
        <a:defRPr sz="2800" b="1" i="1">
          <a:solidFill>
            <a:schemeClr val="tx1"/>
          </a:solidFill>
          <a:latin typeface="+mj-lt"/>
          <a:ea typeface="+mj-ea"/>
          <a:cs typeface="+mj-cs"/>
        </a:defRPr>
      </a:lvl1pPr>
      <a:lvl2pPr algn="ctr" rtl="0" eaLnBrk="1" fontAlgn="base" hangingPunct="1">
        <a:spcBef>
          <a:spcPct val="0"/>
        </a:spcBef>
        <a:spcAft>
          <a:spcPct val="0"/>
        </a:spcAft>
        <a:defRPr sz="2800" b="1">
          <a:solidFill>
            <a:schemeClr val="accent2"/>
          </a:solidFill>
          <a:latin typeface="Arial Narrow" pitchFamily="34" charset="0"/>
        </a:defRPr>
      </a:lvl2pPr>
      <a:lvl3pPr algn="ctr" rtl="0" eaLnBrk="1" fontAlgn="base" hangingPunct="1">
        <a:spcBef>
          <a:spcPct val="0"/>
        </a:spcBef>
        <a:spcAft>
          <a:spcPct val="0"/>
        </a:spcAft>
        <a:defRPr sz="2800" b="1">
          <a:solidFill>
            <a:schemeClr val="accent2"/>
          </a:solidFill>
          <a:latin typeface="Arial Narrow" pitchFamily="34" charset="0"/>
        </a:defRPr>
      </a:lvl3pPr>
      <a:lvl4pPr algn="ctr" rtl="0" eaLnBrk="1" fontAlgn="base" hangingPunct="1">
        <a:spcBef>
          <a:spcPct val="0"/>
        </a:spcBef>
        <a:spcAft>
          <a:spcPct val="0"/>
        </a:spcAft>
        <a:defRPr sz="2800" b="1">
          <a:solidFill>
            <a:schemeClr val="accent2"/>
          </a:solidFill>
          <a:latin typeface="Arial Narrow" pitchFamily="34" charset="0"/>
        </a:defRPr>
      </a:lvl4pPr>
      <a:lvl5pPr algn="ctr" rtl="0" eaLnBrk="1" fontAlgn="base" hangingPunct="1">
        <a:spcBef>
          <a:spcPct val="0"/>
        </a:spcBef>
        <a:spcAft>
          <a:spcPct val="0"/>
        </a:spcAft>
        <a:defRPr sz="2800" b="1">
          <a:solidFill>
            <a:schemeClr val="accent2"/>
          </a:solidFill>
          <a:latin typeface="Arial Narrow" pitchFamily="34" charset="0"/>
        </a:defRPr>
      </a:lvl5pPr>
      <a:lvl6pPr marL="457200" algn="ctr" rtl="0" eaLnBrk="1" fontAlgn="base" hangingPunct="1">
        <a:spcBef>
          <a:spcPct val="0"/>
        </a:spcBef>
        <a:spcAft>
          <a:spcPct val="0"/>
        </a:spcAft>
        <a:defRPr sz="2800" b="1">
          <a:solidFill>
            <a:schemeClr val="accent2"/>
          </a:solidFill>
          <a:latin typeface="Arial Narrow" pitchFamily="34" charset="0"/>
        </a:defRPr>
      </a:lvl6pPr>
      <a:lvl7pPr marL="914400" algn="ctr" rtl="0" eaLnBrk="1" fontAlgn="base" hangingPunct="1">
        <a:spcBef>
          <a:spcPct val="0"/>
        </a:spcBef>
        <a:spcAft>
          <a:spcPct val="0"/>
        </a:spcAft>
        <a:defRPr sz="2800" b="1">
          <a:solidFill>
            <a:schemeClr val="accent2"/>
          </a:solidFill>
          <a:latin typeface="Arial Narrow" pitchFamily="34" charset="0"/>
        </a:defRPr>
      </a:lvl7pPr>
      <a:lvl8pPr marL="1371600" algn="ctr" rtl="0" eaLnBrk="1" fontAlgn="base" hangingPunct="1">
        <a:spcBef>
          <a:spcPct val="0"/>
        </a:spcBef>
        <a:spcAft>
          <a:spcPct val="0"/>
        </a:spcAft>
        <a:defRPr sz="2800" b="1">
          <a:solidFill>
            <a:schemeClr val="accent2"/>
          </a:solidFill>
          <a:latin typeface="Arial Narrow" pitchFamily="34" charset="0"/>
        </a:defRPr>
      </a:lvl8pPr>
      <a:lvl9pPr marL="1828800" algn="ctr" rtl="0" eaLnBrk="1" fontAlgn="base" hangingPunct="1">
        <a:spcBef>
          <a:spcPct val="0"/>
        </a:spcBef>
        <a:spcAft>
          <a:spcPct val="0"/>
        </a:spcAft>
        <a:defRPr sz="28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b="1">
          <a:solidFill>
            <a:schemeClr val="tx1"/>
          </a:solidFill>
          <a:latin typeface="+mn-lt"/>
        </a:defRPr>
      </a:lvl2pPr>
      <a:lvl3pPr marL="1143000" indent="-228600" algn="l" rtl="0" eaLnBrk="1" fontAlgn="base" hangingPunct="1">
        <a:spcBef>
          <a:spcPct val="20000"/>
        </a:spcBef>
        <a:spcAft>
          <a:spcPct val="0"/>
        </a:spcAft>
        <a:buChar char="•"/>
        <a:defRPr sz="1400" b="1">
          <a:solidFill>
            <a:schemeClr val="tx1"/>
          </a:solidFill>
          <a:latin typeface="+mn-lt"/>
        </a:defRPr>
      </a:lvl3pPr>
      <a:lvl4pPr marL="1600200" indent="-228600" algn="l" rtl="0" eaLnBrk="1" fontAlgn="base" hangingPunct="1">
        <a:spcBef>
          <a:spcPct val="20000"/>
        </a:spcBef>
        <a:spcAft>
          <a:spcPct val="0"/>
        </a:spcAft>
        <a:buChar char="–"/>
        <a:defRPr sz="1200" b="1">
          <a:solidFill>
            <a:schemeClr val="tx1"/>
          </a:solidFill>
          <a:latin typeface="+mn-lt"/>
        </a:defRPr>
      </a:lvl4pPr>
      <a:lvl5pPr marL="2057400" indent="-228600" algn="l" rtl="0" eaLnBrk="1" fontAlgn="base" hangingPunct="1">
        <a:spcBef>
          <a:spcPct val="20000"/>
        </a:spcBef>
        <a:spcAft>
          <a:spcPct val="0"/>
        </a:spcAft>
        <a:buChar char="»"/>
        <a:defRPr sz="1000" b="1">
          <a:solidFill>
            <a:schemeClr val="tx1"/>
          </a:solidFill>
          <a:latin typeface="+mn-lt"/>
        </a:defRPr>
      </a:lvl5pPr>
      <a:lvl6pPr marL="2514600" indent="-228600" algn="l" rtl="0" eaLnBrk="1" fontAlgn="base" hangingPunct="1">
        <a:spcBef>
          <a:spcPct val="20000"/>
        </a:spcBef>
        <a:spcAft>
          <a:spcPct val="0"/>
        </a:spcAft>
        <a:buChar char="»"/>
        <a:defRPr sz="1000" b="1">
          <a:solidFill>
            <a:schemeClr val="accent2"/>
          </a:solidFill>
          <a:latin typeface="+mn-lt"/>
        </a:defRPr>
      </a:lvl6pPr>
      <a:lvl7pPr marL="2971800" indent="-228600" algn="l" rtl="0" eaLnBrk="1" fontAlgn="base" hangingPunct="1">
        <a:spcBef>
          <a:spcPct val="20000"/>
        </a:spcBef>
        <a:spcAft>
          <a:spcPct val="0"/>
        </a:spcAft>
        <a:buChar char="»"/>
        <a:defRPr sz="1000" b="1">
          <a:solidFill>
            <a:schemeClr val="accent2"/>
          </a:solidFill>
          <a:latin typeface="+mn-lt"/>
        </a:defRPr>
      </a:lvl7pPr>
      <a:lvl8pPr marL="3429000" indent="-228600" algn="l" rtl="0" eaLnBrk="1" fontAlgn="base" hangingPunct="1">
        <a:spcBef>
          <a:spcPct val="20000"/>
        </a:spcBef>
        <a:spcAft>
          <a:spcPct val="0"/>
        </a:spcAft>
        <a:buChar char="»"/>
        <a:defRPr sz="1000" b="1">
          <a:solidFill>
            <a:schemeClr val="accent2"/>
          </a:solidFill>
          <a:latin typeface="+mn-lt"/>
        </a:defRPr>
      </a:lvl8pPr>
      <a:lvl9pPr marL="3886200" indent="-228600" algn="l" rtl="0" eaLnBrk="1" fontAlgn="base" hangingPunct="1">
        <a:spcBef>
          <a:spcPct val="20000"/>
        </a:spcBef>
        <a:spcAft>
          <a:spcPct val="0"/>
        </a:spcAft>
        <a:buChar char="»"/>
        <a:defRPr sz="1000" b="1">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46065" y="1589"/>
            <a:ext cx="8897937" cy="174625"/>
          </a:xfrm>
          <a:prstGeom prst="rect">
            <a:avLst/>
          </a:prstGeom>
          <a:solidFill>
            <a:srgbClr val="B50303"/>
          </a:solidFill>
          <a:ln w="9525">
            <a:noFill/>
            <a:miter lim="800000"/>
            <a:headEnd/>
            <a:tailEnd/>
          </a:ln>
          <a:effectLst/>
        </p:spPr>
        <p:txBody>
          <a:bodyPr wrap="none" anchor="ctr"/>
          <a:lstStyle/>
          <a:p>
            <a:pPr>
              <a:defRPr/>
            </a:pPr>
            <a:endParaRPr lang="en-US"/>
          </a:p>
        </p:txBody>
      </p:sp>
      <p:sp>
        <p:nvSpPr>
          <p:cNvPr id="4100" name="Rectangle 4"/>
          <p:cNvSpPr>
            <a:spLocks noChangeArrowheads="1"/>
          </p:cNvSpPr>
          <p:nvPr/>
        </p:nvSpPr>
        <p:spPr bwMode="auto">
          <a:xfrm>
            <a:off x="-9524" y="1"/>
            <a:ext cx="182563" cy="185738"/>
          </a:xfrm>
          <a:prstGeom prst="rect">
            <a:avLst/>
          </a:prstGeom>
          <a:solidFill>
            <a:srgbClr val="969696"/>
          </a:solidFill>
          <a:ln w="9525">
            <a:noFill/>
            <a:miter lim="800000"/>
            <a:headEnd/>
            <a:tailEnd/>
          </a:ln>
          <a:effectLst/>
        </p:spPr>
        <p:txBody>
          <a:bodyPr wrap="none" anchor="ctr"/>
          <a:lstStyle/>
          <a:p>
            <a:pPr>
              <a:defRPr/>
            </a:pPr>
            <a:endParaRPr lang="en-US"/>
          </a:p>
        </p:txBody>
      </p:sp>
      <p:sp>
        <p:nvSpPr>
          <p:cNvPr id="1028" name="Rectangle 5"/>
          <p:cNvSpPr>
            <a:spLocks noGrp="1" noChangeArrowheads="1"/>
          </p:cNvSpPr>
          <p:nvPr>
            <p:ph type="title"/>
          </p:nvPr>
        </p:nvSpPr>
        <p:spPr bwMode="auto">
          <a:xfrm>
            <a:off x="1295400" y="457201"/>
            <a:ext cx="7391400"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6"/>
          <p:cNvSpPr>
            <a:spLocks noGrp="1" noChangeArrowheads="1"/>
          </p:cNvSpPr>
          <p:nvPr>
            <p:ph type="body" idx="1"/>
          </p:nvPr>
        </p:nvSpPr>
        <p:spPr bwMode="auto">
          <a:xfrm>
            <a:off x="457200" y="1447801"/>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3" name="Rectangle 7"/>
          <p:cNvSpPr>
            <a:spLocks noGrp="1" noChangeArrowheads="1"/>
          </p:cNvSpPr>
          <p:nvPr>
            <p:ph type="sldNum" sz="quarter" idx="4"/>
          </p:nvPr>
        </p:nvSpPr>
        <p:spPr bwMode="auto">
          <a:xfrm>
            <a:off x="6908800" y="6626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pPr>
              <a:defRPr/>
            </a:pPr>
            <a:fld id="{32DCAE3E-F8F9-40EF-A046-9E3F916AA399}" type="slidenum">
              <a:rPr lang="en-US" smtClean="0"/>
              <a:pPr>
                <a:defRPr/>
              </a:pPr>
              <a:t>‹#›</a:t>
            </a:fld>
            <a:endParaRPr lang="en-US"/>
          </a:p>
        </p:txBody>
      </p:sp>
      <p:pic>
        <p:nvPicPr>
          <p:cNvPr id="1031" name="Picture 12" descr="SEC logo_lowres.jpg"/>
          <p:cNvPicPr>
            <a:picLocks noChangeAspect="1"/>
          </p:cNvPicPr>
          <p:nvPr/>
        </p:nvPicPr>
        <p:blipFill>
          <a:blip r:embed="rId8" cstate="print"/>
          <a:stretch>
            <a:fillRect/>
          </a:stretch>
        </p:blipFill>
        <p:spPr bwMode="auto">
          <a:xfrm>
            <a:off x="141287" y="333375"/>
            <a:ext cx="914400" cy="914400"/>
          </a:xfrm>
          <a:prstGeom prst="rect">
            <a:avLst/>
          </a:prstGeom>
          <a:noFill/>
          <a:ln w="9525">
            <a:noFill/>
            <a:miter lim="800000"/>
            <a:headEnd/>
            <a:tailEnd/>
          </a:ln>
        </p:spPr>
      </p:pic>
      <p:pic>
        <p:nvPicPr>
          <p:cNvPr id="1032" name="Picture 9" descr="taglineblue.jpg"/>
          <p:cNvPicPr>
            <a:picLocks noChangeAspect="1"/>
          </p:cNvPicPr>
          <p:nvPr/>
        </p:nvPicPr>
        <p:blipFill>
          <a:blip r:embed="rId9" cstate="print"/>
          <a:srcRect/>
          <a:stretch>
            <a:fillRect/>
          </a:stretch>
        </p:blipFill>
        <p:spPr bwMode="auto">
          <a:xfrm>
            <a:off x="588964" y="6192839"/>
            <a:ext cx="1423987" cy="366712"/>
          </a:xfrm>
          <a:prstGeom prst="rect">
            <a:avLst/>
          </a:prstGeom>
          <a:noFill/>
          <a:ln w="9525">
            <a:noFill/>
            <a:miter lim="800000"/>
            <a:headEnd/>
            <a:tailEnd/>
          </a:ln>
        </p:spPr>
      </p:pic>
      <p:pic>
        <p:nvPicPr>
          <p:cNvPr id="1033" name="Picture 10" descr="Army logo_black low res.jpg"/>
          <p:cNvPicPr>
            <a:picLocks noChangeAspect="1"/>
          </p:cNvPicPr>
          <p:nvPr/>
        </p:nvPicPr>
        <p:blipFill>
          <a:blip r:embed="rId10" cstate="print"/>
          <a:srcRect/>
          <a:stretch>
            <a:fillRect/>
          </a:stretch>
        </p:blipFill>
        <p:spPr bwMode="auto">
          <a:xfrm>
            <a:off x="228602" y="6172201"/>
            <a:ext cx="296863"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Lst>
  <p:hf hdr="0" ftr="0" dt="0"/>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Narrow" pitchFamily="34" charset="0"/>
        </a:defRPr>
      </a:lvl2pPr>
      <a:lvl3pPr algn="ctr" rtl="0" eaLnBrk="1" fontAlgn="base" hangingPunct="1">
        <a:spcBef>
          <a:spcPct val="0"/>
        </a:spcBef>
        <a:spcAft>
          <a:spcPct val="0"/>
        </a:spcAft>
        <a:defRPr sz="3200" b="1">
          <a:solidFill>
            <a:schemeClr val="accent2"/>
          </a:solidFill>
          <a:latin typeface="Arial Narrow" pitchFamily="34" charset="0"/>
        </a:defRPr>
      </a:lvl3pPr>
      <a:lvl4pPr algn="ctr" rtl="0" eaLnBrk="1" fontAlgn="base" hangingPunct="1">
        <a:spcBef>
          <a:spcPct val="0"/>
        </a:spcBef>
        <a:spcAft>
          <a:spcPct val="0"/>
        </a:spcAft>
        <a:defRPr sz="3200" b="1">
          <a:solidFill>
            <a:schemeClr val="accent2"/>
          </a:solidFill>
          <a:latin typeface="Arial Narrow" pitchFamily="34" charset="0"/>
        </a:defRPr>
      </a:lvl4pPr>
      <a:lvl5pPr algn="ctr" rtl="0" eaLnBrk="1" fontAlgn="base" hangingPunct="1">
        <a:spcBef>
          <a:spcPct val="0"/>
        </a:spcBef>
        <a:spcAft>
          <a:spcPct val="0"/>
        </a:spcAft>
        <a:defRPr sz="3200" b="1">
          <a:solidFill>
            <a:schemeClr val="accent2"/>
          </a:solidFill>
          <a:latin typeface="Arial Narrow" pitchFamily="34" charset="0"/>
        </a:defRPr>
      </a:lvl5pPr>
      <a:lvl6pPr marL="457200" algn="ctr" rtl="0" eaLnBrk="1" fontAlgn="base" hangingPunct="1">
        <a:spcBef>
          <a:spcPct val="0"/>
        </a:spcBef>
        <a:spcAft>
          <a:spcPct val="0"/>
        </a:spcAft>
        <a:defRPr sz="3200" b="1">
          <a:solidFill>
            <a:schemeClr val="accent2"/>
          </a:solidFill>
          <a:latin typeface="Arial Narrow" pitchFamily="34" charset="0"/>
        </a:defRPr>
      </a:lvl6pPr>
      <a:lvl7pPr marL="914400" algn="ctr" rtl="0" eaLnBrk="1" fontAlgn="base" hangingPunct="1">
        <a:spcBef>
          <a:spcPct val="0"/>
        </a:spcBef>
        <a:spcAft>
          <a:spcPct val="0"/>
        </a:spcAft>
        <a:defRPr sz="3200" b="1">
          <a:solidFill>
            <a:schemeClr val="accent2"/>
          </a:solidFill>
          <a:latin typeface="Arial Narrow" pitchFamily="34" charset="0"/>
        </a:defRPr>
      </a:lvl7pPr>
      <a:lvl8pPr marL="1371600" algn="ctr" rtl="0" eaLnBrk="1" fontAlgn="base" hangingPunct="1">
        <a:spcBef>
          <a:spcPct val="0"/>
        </a:spcBef>
        <a:spcAft>
          <a:spcPct val="0"/>
        </a:spcAft>
        <a:defRPr sz="3200" b="1">
          <a:solidFill>
            <a:schemeClr val="accent2"/>
          </a:solidFill>
          <a:latin typeface="Arial Narrow" pitchFamily="34" charset="0"/>
        </a:defRPr>
      </a:lvl8pPr>
      <a:lvl9pPr marL="1828800" algn="ctr" rtl="0" eaLnBrk="1" fontAlgn="base" hangingPunct="1">
        <a:spcBef>
          <a:spcPct val="0"/>
        </a:spcBef>
        <a:spcAft>
          <a:spcPct val="0"/>
        </a:spcAft>
        <a:defRPr sz="32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sz="3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2"/>
          </a:solidFill>
          <a:latin typeface="+mn-lt"/>
        </a:defRPr>
      </a:lvl2pPr>
      <a:lvl3pPr marL="1143000" indent="-228600" algn="l" rtl="0" eaLnBrk="1" fontAlgn="base" hangingPunct="1">
        <a:spcBef>
          <a:spcPct val="20000"/>
        </a:spcBef>
        <a:spcAft>
          <a:spcPct val="0"/>
        </a:spcAft>
        <a:buChar char="•"/>
        <a:defRPr sz="2400">
          <a:solidFill>
            <a:schemeClr val="accent2"/>
          </a:solidFill>
          <a:latin typeface="+mn-lt"/>
        </a:defRPr>
      </a:lvl3pPr>
      <a:lvl4pPr marL="1600200" indent="-228600" algn="l" rtl="0" eaLnBrk="1" fontAlgn="base" hangingPunct="1">
        <a:spcBef>
          <a:spcPct val="20000"/>
        </a:spcBef>
        <a:spcAft>
          <a:spcPct val="0"/>
        </a:spcAft>
        <a:buChar char="–"/>
        <a:defRPr sz="2000">
          <a:solidFill>
            <a:schemeClr val="accent2"/>
          </a:solidFill>
          <a:latin typeface="+mn-lt"/>
        </a:defRPr>
      </a:lvl4pPr>
      <a:lvl5pPr marL="2057400" indent="-228600" algn="l" rtl="0" eaLnBrk="1" fontAlgn="base" hangingPunct="1">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46065" y="1589"/>
            <a:ext cx="8897937" cy="174625"/>
          </a:xfrm>
          <a:prstGeom prst="rect">
            <a:avLst/>
          </a:prstGeom>
          <a:solidFill>
            <a:srgbClr val="B50303"/>
          </a:solidFill>
          <a:ln w="9525">
            <a:noFill/>
            <a:miter lim="800000"/>
            <a:headEnd/>
            <a:tailEnd/>
          </a:ln>
          <a:effectLst/>
        </p:spPr>
        <p:txBody>
          <a:bodyPr wrap="none" anchor="ctr"/>
          <a:lstStyle/>
          <a:p>
            <a:pPr>
              <a:defRPr/>
            </a:pPr>
            <a:endParaRPr lang="en-US"/>
          </a:p>
        </p:txBody>
      </p:sp>
      <p:sp>
        <p:nvSpPr>
          <p:cNvPr id="4100" name="Rectangle 4"/>
          <p:cNvSpPr>
            <a:spLocks noChangeArrowheads="1"/>
          </p:cNvSpPr>
          <p:nvPr/>
        </p:nvSpPr>
        <p:spPr bwMode="auto">
          <a:xfrm>
            <a:off x="-9524" y="1"/>
            <a:ext cx="182563" cy="185738"/>
          </a:xfrm>
          <a:prstGeom prst="rect">
            <a:avLst/>
          </a:prstGeom>
          <a:solidFill>
            <a:srgbClr val="969696"/>
          </a:solidFill>
          <a:ln w="9525">
            <a:noFill/>
            <a:miter lim="800000"/>
            <a:headEnd/>
            <a:tailEnd/>
          </a:ln>
          <a:effectLst/>
        </p:spPr>
        <p:txBody>
          <a:bodyPr wrap="none" anchor="ctr"/>
          <a:lstStyle/>
          <a:p>
            <a:pPr>
              <a:defRPr/>
            </a:pPr>
            <a:endParaRPr lang="en-US"/>
          </a:p>
        </p:txBody>
      </p:sp>
      <p:sp>
        <p:nvSpPr>
          <p:cNvPr id="1028" name="Rectangle 5"/>
          <p:cNvSpPr>
            <a:spLocks noGrp="1" noChangeArrowheads="1"/>
          </p:cNvSpPr>
          <p:nvPr>
            <p:ph type="title"/>
          </p:nvPr>
        </p:nvSpPr>
        <p:spPr bwMode="auto">
          <a:xfrm>
            <a:off x="1295400" y="457201"/>
            <a:ext cx="7391400"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9" name="Rectangle 6"/>
          <p:cNvSpPr>
            <a:spLocks noGrp="1" noChangeArrowheads="1"/>
          </p:cNvSpPr>
          <p:nvPr>
            <p:ph type="body" idx="1"/>
          </p:nvPr>
        </p:nvSpPr>
        <p:spPr bwMode="auto">
          <a:xfrm>
            <a:off x="457200" y="1447801"/>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3" name="Rectangle 7"/>
          <p:cNvSpPr>
            <a:spLocks noGrp="1" noChangeArrowheads="1"/>
          </p:cNvSpPr>
          <p:nvPr>
            <p:ph type="sldNum" sz="quarter" idx="4"/>
          </p:nvPr>
        </p:nvSpPr>
        <p:spPr bwMode="auto">
          <a:xfrm>
            <a:off x="6908800" y="6626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pPr>
              <a:defRPr/>
            </a:pPr>
            <a:r>
              <a:rPr lang="en-US"/>
              <a:t>Page </a:t>
            </a:r>
            <a:fld id="{4CC8FFBF-17A9-4D1C-A762-B96182FE22B0}" type="slidenum">
              <a:rPr lang="en-US"/>
              <a:pPr>
                <a:defRPr/>
              </a:pPr>
              <a:t>‹#›</a:t>
            </a:fld>
            <a:r>
              <a:rPr lang="en-US"/>
              <a:t> of #</a:t>
            </a:r>
          </a:p>
        </p:txBody>
      </p:sp>
      <p:pic>
        <p:nvPicPr>
          <p:cNvPr id="1031" name="Picture 12" descr="SEC logo_lowres.jpg"/>
          <p:cNvPicPr>
            <a:picLocks noChangeAspect="1"/>
          </p:cNvPicPr>
          <p:nvPr/>
        </p:nvPicPr>
        <p:blipFill>
          <a:blip r:embed="rId9" cstate="print"/>
          <a:stretch>
            <a:fillRect/>
          </a:stretch>
        </p:blipFill>
        <p:spPr bwMode="auto">
          <a:xfrm>
            <a:off x="141287" y="333375"/>
            <a:ext cx="914400" cy="914400"/>
          </a:xfrm>
          <a:prstGeom prst="rect">
            <a:avLst/>
          </a:prstGeom>
          <a:noFill/>
          <a:ln w="9525">
            <a:noFill/>
            <a:miter lim="800000"/>
            <a:headEnd/>
            <a:tailEnd/>
          </a:ln>
        </p:spPr>
      </p:pic>
      <p:pic>
        <p:nvPicPr>
          <p:cNvPr id="1032" name="Picture 9" descr="taglineblue.jpg"/>
          <p:cNvPicPr>
            <a:picLocks noChangeAspect="1"/>
          </p:cNvPicPr>
          <p:nvPr/>
        </p:nvPicPr>
        <p:blipFill>
          <a:blip r:embed="rId10" cstate="print"/>
          <a:srcRect/>
          <a:stretch>
            <a:fillRect/>
          </a:stretch>
        </p:blipFill>
        <p:spPr bwMode="auto">
          <a:xfrm>
            <a:off x="588964" y="6192839"/>
            <a:ext cx="1423987" cy="366712"/>
          </a:xfrm>
          <a:prstGeom prst="rect">
            <a:avLst/>
          </a:prstGeom>
          <a:noFill/>
          <a:ln w="9525">
            <a:noFill/>
            <a:miter lim="800000"/>
            <a:headEnd/>
            <a:tailEnd/>
          </a:ln>
        </p:spPr>
      </p:pic>
      <p:pic>
        <p:nvPicPr>
          <p:cNvPr id="1033" name="Picture 10" descr="Army logo_black low res.jpg"/>
          <p:cNvPicPr>
            <a:picLocks noChangeAspect="1"/>
          </p:cNvPicPr>
          <p:nvPr/>
        </p:nvPicPr>
        <p:blipFill>
          <a:blip r:embed="rId11" cstate="print"/>
          <a:srcRect/>
          <a:stretch>
            <a:fillRect/>
          </a:stretch>
        </p:blipFill>
        <p:spPr bwMode="auto">
          <a:xfrm>
            <a:off x="228602" y="6172201"/>
            <a:ext cx="296863"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Narrow" pitchFamily="34" charset="0"/>
        </a:defRPr>
      </a:lvl2pPr>
      <a:lvl3pPr algn="ctr" rtl="0" eaLnBrk="1" fontAlgn="base" hangingPunct="1">
        <a:spcBef>
          <a:spcPct val="0"/>
        </a:spcBef>
        <a:spcAft>
          <a:spcPct val="0"/>
        </a:spcAft>
        <a:defRPr sz="3200" b="1">
          <a:solidFill>
            <a:schemeClr val="accent2"/>
          </a:solidFill>
          <a:latin typeface="Arial Narrow" pitchFamily="34" charset="0"/>
        </a:defRPr>
      </a:lvl3pPr>
      <a:lvl4pPr algn="ctr" rtl="0" eaLnBrk="1" fontAlgn="base" hangingPunct="1">
        <a:spcBef>
          <a:spcPct val="0"/>
        </a:spcBef>
        <a:spcAft>
          <a:spcPct val="0"/>
        </a:spcAft>
        <a:defRPr sz="3200" b="1">
          <a:solidFill>
            <a:schemeClr val="accent2"/>
          </a:solidFill>
          <a:latin typeface="Arial Narrow" pitchFamily="34" charset="0"/>
        </a:defRPr>
      </a:lvl4pPr>
      <a:lvl5pPr algn="ctr" rtl="0" eaLnBrk="1" fontAlgn="base" hangingPunct="1">
        <a:spcBef>
          <a:spcPct val="0"/>
        </a:spcBef>
        <a:spcAft>
          <a:spcPct val="0"/>
        </a:spcAft>
        <a:defRPr sz="3200" b="1">
          <a:solidFill>
            <a:schemeClr val="accent2"/>
          </a:solidFill>
          <a:latin typeface="Arial Narrow" pitchFamily="34" charset="0"/>
        </a:defRPr>
      </a:lvl5pPr>
      <a:lvl6pPr marL="457200" algn="ctr" rtl="0" eaLnBrk="1" fontAlgn="base" hangingPunct="1">
        <a:spcBef>
          <a:spcPct val="0"/>
        </a:spcBef>
        <a:spcAft>
          <a:spcPct val="0"/>
        </a:spcAft>
        <a:defRPr sz="3200" b="1">
          <a:solidFill>
            <a:schemeClr val="accent2"/>
          </a:solidFill>
          <a:latin typeface="Arial Narrow" pitchFamily="34" charset="0"/>
        </a:defRPr>
      </a:lvl6pPr>
      <a:lvl7pPr marL="914400" algn="ctr" rtl="0" eaLnBrk="1" fontAlgn="base" hangingPunct="1">
        <a:spcBef>
          <a:spcPct val="0"/>
        </a:spcBef>
        <a:spcAft>
          <a:spcPct val="0"/>
        </a:spcAft>
        <a:defRPr sz="3200" b="1">
          <a:solidFill>
            <a:schemeClr val="accent2"/>
          </a:solidFill>
          <a:latin typeface="Arial Narrow" pitchFamily="34" charset="0"/>
        </a:defRPr>
      </a:lvl7pPr>
      <a:lvl8pPr marL="1371600" algn="ctr" rtl="0" eaLnBrk="1" fontAlgn="base" hangingPunct="1">
        <a:spcBef>
          <a:spcPct val="0"/>
        </a:spcBef>
        <a:spcAft>
          <a:spcPct val="0"/>
        </a:spcAft>
        <a:defRPr sz="3200" b="1">
          <a:solidFill>
            <a:schemeClr val="accent2"/>
          </a:solidFill>
          <a:latin typeface="Arial Narrow" pitchFamily="34" charset="0"/>
        </a:defRPr>
      </a:lvl8pPr>
      <a:lvl9pPr marL="1828800" algn="ctr" rtl="0" eaLnBrk="1" fontAlgn="base" hangingPunct="1">
        <a:spcBef>
          <a:spcPct val="0"/>
        </a:spcBef>
        <a:spcAft>
          <a:spcPct val="0"/>
        </a:spcAft>
        <a:defRPr sz="32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sz="3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2"/>
          </a:solidFill>
          <a:latin typeface="+mn-lt"/>
        </a:defRPr>
      </a:lvl2pPr>
      <a:lvl3pPr marL="1143000" indent="-228600" algn="l" rtl="0" eaLnBrk="1" fontAlgn="base" hangingPunct="1">
        <a:spcBef>
          <a:spcPct val="20000"/>
        </a:spcBef>
        <a:spcAft>
          <a:spcPct val="0"/>
        </a:spcAft>
        <a:buChar char="•"/>
        <a:defRPr sz="2400">
          <a:solidFill>
            <a:schemeClr val="accent2"/>
          </a:solidFill>
          <a:latin typeface="+mn-lt"/>
        </a:defRPr>
      </a:lvl3pPr>
      <a:lvl4pPr marL="1600200" indent="-228600" algn="l" rtl="0" eaLnBrk="1" fontAlgn="base" hangingPunct="1">
        <a:spcBef>
          <a:spcPct val="20000"/>
        </a:spcBef>
        <a:spcAft>
          <a:spcPct val="0"/>
        </a:spcAft>
        <a:buChar char="–"/>
        <a:defRPr sz="2000">
          <a:solidFill>
            <a:schemeClr val="accent2"/>
          </a:solidFill>
          <a:latin typeface="+mn-lt"/>
        </a:defRPr>
      </a:lvl4pPr>
      <a:lvl5pPr marL="2057400" indent="-228600" algn="l" rtl="0" eaLnBrk="1" fontAlgn="base" hangingPunct="1">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LCMC-light-inside"/>
          <p:cNvPicPr>
            <a:picLocks noChangeAspect="1" noChangeArrowheads="1"/>
          </p:cNvPicPr>
          <p:nvPr/>
        </p:nvPicPr>
        <p:blipFill>
          <a:blip r:embed="rId16" cstate="print"/>
          <a:srcRect/>
          <a:stretch>
            <a:fillRect/>
          </a:stretch>
        </p:blipFill>
        <p:spPr bwMode="auto">
          <a:xfrm>
            <a:off x="3175" y="3178175"/>
            <a:ext cx="6134100" cy="3686175"/>
          </a:xfrm>
          <a:prstGeom prst="rect">
            <a:avLst/>
          </a:prstGeom>
          <a:noFill/>
          <a:ln w="9525">
            <a:noFill/>
            <a:miter lim="800000"/>
            <a:headEnd/>
            <a:tailEnd/>
          </a:ln>
        </p:spPr>
      </p:pic>
      <p:sp>
        <p:nvSpPr>
          <p:cNvPr id="90115" name="Rectangle 3"/>
          <p:cNvSpPr>
            <a:spLocks noChangeArrowheads="1"/>
          </p:cNvSpPr>
          <p:nvPr/>
        </p:nvSpPr>
        <p:spPr bwMode="auto">
          <a:xfrm>
            <a:off x="246065" y="1589"/>
            <a:ext cx="8897937" cy="174625"/>
          </a:xfrm>
          <a:prstGeom prst="rect">
            <a:avLst/>
          </a:prstGeom>
          <a:solidFill>
            <a:srgbClr val="B50303"/>
          </a:solidFill>
          <a:ln w="9525">
            <a:noFill/>
            <a:miter lim="800000"/>
            <a:headEnd/>
            <a:tailEnd/>
          </a:ln>
          <a:effectLst/>
        </p:spPr>
        <p:txBody>
          <a:bodyPr wrap="none" anchor="ctr"/>
          <a:lstStyle/>
          <a:p>
            <a:pPr>
              <a:defRPr/>
            </a:pPr>
            <a:endParaRPr lang="en-US"/>
          </a:p>
        </p:txBody>
      </p:sp>
      <p:sp>
        <p:nvSpPr>
          <p:cNvPr id="90116" name="Rectangle 4"/>
          <p:cNvSpPr>
            <a:spLocks noChangeArrowheads="1"/>
          </p:cNvSpPr>
          <p:nvPr/>
        </p:nvSpPr>
        <p:spPr bwMode="auto">
          <a:xfrm>
            <a:off x="-9524" y="1"/>
            <a:ext cx="182563" cy="185738"/>
          </a:xfrm>
          <a:prstGeom prst="rect">
            <a:avLst/>
          </a:prstGeom>
          <a:solidFill>
            <a:srgbClr val="969696"/>
          </a:solidFill>
          <a:ln w="9525">
            <a:noFill/>
            <a:miter lim="800000"/>
            <a:headEnd/>
            <a:tailEnd/>
          </a:ln>
          <a:effectLst/>
        </p:spPr>
        <p:txBody>
          <a:bodyPr wrap="none" anchor="ctr"/>
          <a:lstStyle/>
          <a:p>
            <a:pPr>
              <a:defRPr/>
            </a:pPr>
            <a:endParaRPr lang="en-US"/>
          </a:p>
        </p:txBody>
      </p:sp>
      <p:sp>
        <p:nvSpPr>
          <p:cNvPr id="1029" name="Rectangle 5"/>
          <p:cNvSpPr>
            <a:spLocks noGrp="1" noChangeArrowheads="1"/>
          </p:cNvSpPr>
          <p:nvPr>
            <p:ph type="title"/>
          </p:nvPr>
        </p:nvSpPr>
        <p:spPr bwMode="auto">
          <a:xfrm>
            <a:off x="998539" y="295276"/>
            <a:ext cx="7107237" cy="784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457200" y="1257301"/>
            <a:ext cx="8229600" cy="4360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9" name="Rectangle 7"/>
          <p:cNvSpPr>
            <a:spLocks noGrp="1" noChangeArrowheads="1"/>
          </p:cNvSpPr>
          <p:nvPr>
            <p:ph type="dt" sz="half" idx="2"/>
          </p:nvPr>
        </p:nvSpPr>
        <p:spPr bwMode="auto">
          <a:xfrm>
            <a:off x="6542088" y="6403976"/>
            <a:ext cx="2133600" cy="233363"/>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400" b="1">
                <a:solidFill>
                  <a:schemeClr val="accent2"/>
                </a:solidFill>
                <a:latin typeface="Arial Narrow" pitchFamily="34" charset="0"/>
              </a:defRPr>
            </a:lvl1pPr>
          </a:lstStyle>
          <a:p>
            <a:pPr>
              <a:defRPr/>
            </a:pPr>
            <a:endParaRPr lang="en-US"/>
          </a:p>
        </p:txBody>
      </p:sp>
      <p:sp>
        <p:nvSpPr>
          <p:cNvPr id="8200" name="Rectangle 8"/>
          <p:cNvSpPr>
            <a:spLocks noGrp="1" noChangeArrowheads="1"/>
          </p:cNvSpPr>
          <p:nvPr>
            <p:ph type="ftr" sz="quarter" idx="3"/>
          </p:nvPr>
        </p:nvSpPr>
        <p:spPr bwMode="auto">
          <a:xfrm>
            <a:off x="2984500" y="6170614"/>
            <a:ext cx="2895600" cy="28892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1400" b="1">
                <a:solidFill>
                  <a:schemeClr val="accent2"/>
                </a:solidFill>
                <a:latin typeface="Arial Narrow" pitchFamily="34" charset="0"/>
              </a:defRPr>
            </a:lvl1pPr>
          </a:lstStyle>
          <a:p>
            <a:endParaRPr lang="en-US"/>
          </a:p>
        </p:txBody>
      </p:sp>
      <p:sp>
        <p:nvSpPr>
          <p:cNvPr id="8201" name="Rectangle 9"/>
          <p:cNvSpPr>
            <a:spLocks noGrp="1" noChangeArrowheads="1"/>
          </p:cNvSpPr>
          <p:nvPr>
            <p:ph type="sldNum" sz="quarter" idx="4"/>
          </p:nvPr>
        </p:nvSpPr>
        <p:spPr bwMode="auto">
          <a:xfrm>
            <a:off x="6534151" y="6084889"/>
            <a:ext cx="2133600" cy="244475"/>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400" b="1">
                <a:solidFill>
                  <a:schemeClr val="accent2"/>
                </a:solidFill>
                <a:latin typeface="Arial Narrow" pitchFamily="34" charset="0"/>
              </a:defRPr>
            </a:lvl1pPr>
          </a:lstStyle>
          <a:p>
            <a:pPr>
              <a:defRPr/>
            </a:pPr>
            <a:fld id="{32DCAE3E-F8F9-40EF-A046-9E3F916AA3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hf hdr="0" ftr="0" dt="0"/>
  <p:txStyles>
    <p:titleStyle>
      <a:lvl1pPr algn="ctr" rtl="0" eaLnBrk="1" fontAlgn="base" hangingPunct="1">
        <a:spcBef>
          <a:spcPct val="0"/>
        </a:spcBef>
        <a:spcAft>
          <a:spcPct val="0"/>
        </a:spcAft>
        <a:defRPr sz="2400" b="1">
          <a:solidFill>
            <a:schemeClr val="accent2"/>
          </a:solidFill>
          <a:latin typeface="+mj-lt"/>
          <a:ea typeface="+mj-ea"/>
          <a:cs typeface="+mj-cs"/>
        </a:defRPr>
      </a:lvl1pPr>
      <a:lvl2pPr algn="ctr" rtl="0" eaLnBrk="1" fontAlgn="base" hangingPunct="1">
        <a:spcBef>
          <a:spcPct val="0"/>
        </a:spcBef>
        <a:spcAft>
          <a:spcPct val="0"/>
        </a:spcAft>
        <a:defRPr sz="2400" b="1">
          <a:solidFill>
            <a:schemeClr val="accent2"/>
          </a:solidFill>
          <a:latin typeface="Arial Narrow" pitchFamily="34" charset="0"/>
        </a:defRPr>
      </a:lvl2pPr>
      <a:lvl3pPr algn="ctr" rtl="0" eaLnBrk="1" fontAlgn="base" hangingPunct="1">
        <a:spcBef>
          <a:spcPct val="0"/>
        </a:spcBef>
        <a:spcAft>
          <a:spcPct val="0"/>
        </a:spcAft>
        <a:defRPr sz="2400" b="1">
          <a:solidFill>
            <a:schemeClr val="accent2"/>
          </a:solidFill>
          <a:latin typeface="Arial Narrow" pitchFamily="34" charset="0"/>
        </a:defRPr>
      </a:lvl3pPr>
      <a:lvl4pPr algn="ctr" rtl="0" eaLnBrk="1" fontAlgn="base" hangingPunct="1">
        <a:spcBef>
          <a:spcPct val="0"/>
        </a:spcBef>
        <a:spcAft>
          <a:spcPct val="0"/>
        </a:spcAft>
        <a:defRPr sz="2400" b="1">
          <a:solidFill>
            <a:schemeClr val="accent2"/>
          </a:solidFill>
          <a:latin typeface="Arial Narrow" pitchFamily="34" charset="0"/>
        </a:defRPr>
      </a:lvl4pPr>
      <a:lvl5pPr algn="ctr" rtl="0" eaLnBrk="1" fontAlgn="base" hangingPunct="1">
        <a:spcBef>
          <a:spcPct val="0"/>
        </a:spcBef>
        <a:spcAft>
          <a:spcPct val="0"/>
        </a:spcAft>
        <a:defRPr sz="2400" b="1">
          <a:solidFill>
            <a:schemeClr val="accent2"/>
          </a:solidFill>
          <a:latin typeface="Arial Narrow" pitchFamily="34" charset="0"/>
        </a:defRPr>
      </a:lvl5pPr>
      <a:lvl6pPr marL="457200" algn="ctr" rtl="0" eaLnBrk="1" fontAlgn="base" hangingPunct="1">
        <a:spcBef>
          <a:spcPct val="0"/>
        </a:spcBef>
        <a:spcAft>
          <a:spcPct val="0"/>
        </a:spcAft>
        <a:defRPr sz="2400" b="1">
          <a:solidFill>
            <a:schemeClr val="accent2"/>
          </a:solidFill>
          <a:latin typeface="Arial Narrow" pitchFamily="34" charset="0"/>
        </a:defRPr>
      </a:lvl6pPr>
      <a:lvl7pPr marL="914400" algn="ctr" rtl="0" eaLnBrk="1" fontAlgn="base" hangingPunct="1">
        <a:spcBef>
          <a:spcPct val="0"/>
        </a:spcBef>
        <a:spcAft>
          <a:spcPct val="0"/>
        </a:spcAft>
        <a:defRPr sz="2400" b="1">
          <a:solidFill>
            <a:schemeClr val="accent2"/>
          </a:solidFill>
          <a:latin typeface="Arial Narrow" pitchFamily="34" charset="0"/>
        </a:defRPr>
      </a:lvl7pPr>
      <a:lvl8pPr marL="1371600" algn="ctr" rtl="0" eaLnBrk="1" fontAlgn="base" hangingPunct="1">
        <a:spcBef>
          <a:spcPct val="0"/>
        </a:spcBef>
        <a:spcAft>
          <a:spcPct val="0"/>
        </a:spcAft>
        <a:defRPr sz="2400" b="1">
          <a:solidFill>
            <a:schemeClr val="accent2"/>
          </a:solidFill>
          <a:latin typeface="Arial Narrow" pitchFamily="34" charset="0"/>
        </a:defRPr>
      </a:lvl8pPr>
      <a:lvl9pPr marL="1828800" algn="ctr" rtl="0" eaLnBrk="1" fontAlgn="base" hangingPunct="1">
        <a:spcBef>
          <a:spcPct val="0"/>
        </a:spcBef>
        <a:spcAft>
          <a:spcPct val="0"/>
        </a:spcAft>
        <a:defRPr sz="2400" b="1">
          <a:solidFill>
            <a:schemeClr val="accent2"/>
          </a:solidFill>
          <a:latin typeface="Arial Narrow" pitchFamily="34" charset="0"/>
        </a:defRPr>
      </a:lvl9pPr>
    </p:titleStyle>
    <p:bodyStyle>
      <a:lvl1pPr marL="342900" indent="-342900" algn="l" rtl="0" eaLnBrk="1" fontAlgn="base" hangingPunct="1">
        <a:spcBef>
          <a:spcPct val="20000"/>
        </a:spcBef>
        <a:spcAft>
          <a:spcPct val="0"/>
        </a:spcAft>
        <a:buChar char="•"/>
        <a:defRPr sz="3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2"/>
          </a:solidFill>
          <a:latin typeface="+mn-lt"/>
        </a:defRPr>
      </a:lvl2pPr>
      <a:lvl3pPr marL="1143000" indent="-228600" algn="l" rtl="0" eaLnBrk="1" fontAlgn="base" hangingPunct="1">
        <a:spcBef>
          <a:spcPct val="20000"/>
        </a:spcBef>
        <a:spcAft>
          <a:spcPct val="0"/>
        </a:spcAft>
        <a:buChar char="•"/>
        <a:defRPr sz="2400">
          <a:solidFill>
            <a:schemeClr val="accent2"/>
          </a:solidFill>
          <a:latin typeface="+mn-lt"/>
        </a:defRPr>
      </a:lvl3pPr>
      <a:lvl4pPr marL="1600200" indent="-228600" algn="l" rtl="0" eaLnBrk="1" fontAlgn="base" hangingPunct="1">
        <a:spcBef>
          <a:spcPct val="20000"/>
        </a:spcBef>
        <a:spcAft>
          <a:spcPct val="0"/>
        </a:spcAft>
        <a:buChar char="–"/>
        <a:defRPr sz="2000">
          <a:solidFill>
            <a:schemeClr val="accent2"/>
          </a:solidFill>
          <a:latin typeface="+mn-lt"/>
        </a:defRPr>
      </a:lvl4pPr>
      <a:lvl5pPr marL="2057400" indent="-228600" algn="l" rtl="0" eaLnBrk="1" fontAlgn="base" hangingPunct="1">
        <a:spcBef>
          <a:spcPct val="20000"/>
        </a:spcBef>
        <a:spcAft>
          <a:spcPct val="0"/>
        </a:spcAft>
        <a:buChar char="»"/>
        <a:defRPr sz="2000">
          <a:solidFill>
            <a:schemeClr val="accent2"/>
          </a:solidFill>
          <a:latin typeface="+mn-lt"/>
        </a:defRPr>
      </a:lvl5pPr>
      <a:lvl6pPr marL="2514600" indent="-228600" algn="l" rtl="0" eaLnBrk="1" fontAlgn="base" hangingPunct="1">
        <a:spcBef>
          <a:spcPct val="20000"/>
        </a:spcBef>
        <a:spcAft>
          <a:spcPct val="0"/>
        </a:spcAft>
        <a:buChar char="»"/>
        <a:defRPr sz="2000">
          <a:solidFill>
            <a:schemeClr val="accent2"/>
          </a:solidFill>
          <a:latin typeface="+mn-lt"/>
        </a:defRPr>
      </a:lvl6pPr>
      <a:lvl7pPr marL="2971800" indent="-228600" algn="l" rtl="0" eaLnBrk="1" fontAlgn="base" hangingPunct="1">
        <a:spcBef>
          <a:spcPct val="20000"/>
        </a:spcBef>
        <a:spcAft>
          <a:spcPct val="0"/>
        </a:spcAft>
        <a:buChar char="»"/>
        <a:defRPr sz="2000">
          <a:solidFill>
            <a:schemeClr val="accent2"/>
          </a:solidFill>
          <a:latin typeface="+mn-lt"/>
        </a:defRPr>
      </a:lvl7pPr>
      <a:lvl8pPr marL="3429000" indent="-228600" algn="l" rtl="0" eaLnBrk="1" fontAlgn="base" hangingPunct="1">
        <a:spcBef>
          <a:spcPct val="20000"/>
        </a:spcBef>
        <a:spcAft>
          <a:spcPct val="0"/>
        </a:spcAft>
        <a:buChar char="»"/>
        <a:defRPr sz="2000">
          <a:solidFill>
            <a:schemeClr val="accent2"/>
          </a:solidFill>
          <a:latin typeface="+mn-lt"/>
        </a:defRPr>
      </a:lvl8pPr>
      <a:lvl9pPr marL="3886200" indent="-228600" algn="l" rtl="0" eaLnBrk="1" fontAlgn="base" hangingPunct="1">
        <a:spcBef>
          <a:spcPct val="20000"/>
        </a:spcBef>
        <a:spcAft>
          <a:spcPct val="0"/>
        </a:spcAft>
        <a:buChar char="»"/>
        <a:defRPr sz="20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k.j.majkowski.civ@mail.mil" TargetMode="External"/><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60.xml"/><Relationship Id="rId6" Type="http://schemas.openxmlformats.org/officeDocument/2006/relationships/image" Target="../media/image39.png"/><Relationship Id="rId5" Type="http://schemas.openxmlformats.org/officeDocument/2006/relationships/image" Target="../media/image38.gif"/><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3" Type="http://schemas.openxmlformats.org/officeDocument/2006/relationships/hyperlink" Target="http://www.denmark.dk/" TargetMode="External"/><Relationship Id="rId18" Type="http://schemas.openxmlformats.org/officeDocument/2006/relationships/image" Target="../media/image50.gif"/><Relationship Id="rId26" Type="http://schemas.openxmlformats.org/officeDocument/2006/relationships/hyperlink" Target="http://english.norge.no/" TargetMode="External"/><Relationship Id="rId39" Type="http://schemas.openxmlformats.org/officeDocument/2006/relationships/image" Target="../media/image17.jpeg"/><Relationship Id="rId21" Type="http://schemas.openxmlformats.org/officeDocument/2006/relationships/image" Target="../media/image52.gif"/><Relationship Id="rId34" Type="http://schemas.openxmlformats.org/officeDocument/2006/relationships/image" Target="../media/image63.gif"/><Relationship Id="rId42" Type="http://schemas.openxmlformats.org/officeDocument/2006/relationships/hyperlink" Target="http://upload.wikimedia.org/wikipedia/commons/c/cb/United_States_Department_of_the_Navy_Seal.svg" TargetMode="External"/><Relationship Id="rId47" Type="http://schemas.openxmlformats.org/officeDocument/2006/relationships/image" Target="../media/image70.jpeg"/><Relationship Id="rId50" Type="http://schemas.openxmlformats.org/officeDocument/2006/relationships/hyperlink" Target="http://upload.wikimedia.org/wikipedia/commons/6/65/USCENTCOM.jpg" TargetMode="External"/><Relationship Id="rId55" Type="http://schemas.openxmlformats.org/officeDocument/2006/relationships/image" Target="../media/image74.png"/><Relationship Id="rId63" Type="http://schemas.openxmlformats.org/officeDocument/2006/relationships/image" Target="../media/image78.png"/><Relationship Id="rId7" Type="http://schemas.openxmlformats.org/officeDocument/2006/relationships/image" Target="../media/image43.gif"/><Relationship Id="rId2" Type="http://schemas.openxmlformats.org/officeDocument/2006/relationships/notesSlide" Target="../notesSlides/notesSlide4.xml"/><Relationship Id="rId16" Type="http://schemas.openxmlformats.org/officeDocument/2006/relationships/image" Target="../media/image48.gif"/><Relationship Id="rId20" Type="http://schemas.openxmlformats.org/officeDocument/2006/relationships/image" Target="../media/image51.gif"/><Relationship Id="rId29" Type="http://schemas.openxmlformats.org/officeDocument/2006/relationships/image" Target="../media/image58.gif"/><Relationship Id="rId41" Type="http://schemas.openxmlformats.org/officeDocument/2006/relationships/image" Target="../media/image68.jpeg"/><Relationship Id="rId54" Type="http://schemas.openxmlformats.org/officeDocument/2006/relationships/hyperlink" Target="http://en.wikipedia.org/wiki/File:United_States_Northern_Command_emblem.png" TargetMode="External"/><Relationship Id="rId62" Type="http://schemas.openxmlformats.org/officeDocument/2006/relationships/hyperlink" Target="http://en.wikipedia.org/wiki/File:USSTRATCOM.svg" TargetMode="External"/><Relationship Id="rId1" Type="http://schemas.openxmlformats.org/officeDocument/2006/relationships/slideLayout" Target="../slideLayouts/slideLayout60.xml"/><Relationship Id="rId6" Type="http://schemas.openxmlformats.org/officeDocument/2006/relationships/hyperlink" Target="http://www.government.bg/fce/index.shtml?s=001&amp;p=0023" TargetMode="External"/><Relationship Id="rId11" Type="http://schemas.openxmlformats.org/officeDocument/2006/relationships/hyperlink" Target="http://www.czech.cz/" TargetMode="External"/><Relationship Id="rId24" Type="http://schemas.openxmlformats.org/officeDocument/2006/relationships/image" Target="../media/image55.gif"/><Relationship Id="rId32" Type="http://schemas.openxmlformats.org/officeDocument/2006/relationships/image" Target="../media/image61.gif"/><Relationship Id="rId37" Type="http://schemas.openxmlformats.org/officeDocument/2006/relationships/image" Target="../media/image66.gif"/><Relationship Id="rId40" Type="http://schemas.openxmlformats.org/officeDocument/2006/relationships/hyperlink" Target="http://www.google.com/imgres?imgurl=http://kellysplace.net/catalog/images/categories/ARMY.jpg&amp;imgrefurl=http://kellysplace.net/catalog/military-theme/army?sort=20a&amp;alpha_filter_id=2&amp;page=2&amp;usg=__R6CsfH3qXoe3wQU2-46xEOcyFIw=&amp;h=900&amp;w=900&amp;sz=286&amp;hl=en&amp;start=1&amp;zoom=1&amp;um=1&amp;itbs=1&amp;tbnid=QDVMVBpTw7_UjM:&amp;tbnh=146&amp;tbnw=146&amp;prev=/search?q=army+symbol&amp;um=1&amp;hl=en&amp;safe=active&amp;sa=N&amp;biw=1259&amp;bih=889&amp;tbm=isch&amp;ei=mtfKTdS1LcHY0QHC1bmwCQ" TargetMode="External"/><Relationship Id="rId45" Type="http://schemas.openxmlformats.org/officeDocument/2006/relationships/image" Target="../media/image69.jpeg"/><Relationship Id="rId53" Type="http://schemas.openxmlformats.org/officeDocument/2006/relationships/image" Target="../media/image73.png"/><Relationship Id="rId58" Type="http://schemas.openxmlformats.org/officeDocument/2006/relationships/hyperlink" Target="http://upload.wikimedia.org/wikipedia/commons/c/c3/USSOUTHCOM_emblem.jpg" TargetMode="External"/><Relationship Id="rId5" Type="http://schemas.openxmlformats.org/officeDocument/2006/relationships/image" Target="../media/image42.gif"/><Relationship Id="rId15" Type="http://schemas.openxmlformats.org/officeDocument/2006/relationships/image" Target="../media/image47.gif"/><Relationship Id="rId23" Type="http://schemas.openxmlformats.org/officeDocument/2006/relationships/image" Target="../media/image54.gif"/><Relationship Id="rId28" Type="http://schemas.openxmlformats.org/officeDocument/2006/relationships/hyperlink" Target="http://poland.pl/" TargetMode="External"/><Relationship Id="rId36" Type="http://schemas.openxmlformats.org/officeDocument/2006/relationships/image" Target="../media/image65.gif"/><Relationship Id="rId49" Type="http://schemas.openxmlformats.org/officeDocument/2006/relationships/image" Target="../media/image71.png"/><Relationship Id="rId57" Type="http://schemas.openxmlformats.org/officeDocument/2006/relationships/image" Target="../media/image75.png"/><Relationship Id="rId61" Type="http://schemas.openxmlformats.org/officeDocument/2006/relationships/image" Target="../media/image77.png"/><Relationship Id="rId10" Type="http://schemas.openxmlformats.org/officeDocument/2006/relationships/image" Target="../media/image33.gif"/><Relationship Id="rId19" Type="http://schemas.openxmlformats.org/officeDocument/2006/relationships/hyperlink" Target="http://www.ekormanyzat.hu/english" TargetMode="External"/><Relationship Id="rId31" Type="http://schemas.openxmlformats.org/officeDocument/2006/relationships/image" Target="../media/image60.gif"/><Relationship Id="rId44" Type="http://schemas.openxmlformats.org/officeDocument/2006/relationships/hyperlink" Target="http://kellysplace.net/catalog/images/categories/Air_Force_Logo.png" TargetMode="External"/><Relationship Id="rId52" Type="http://schemas.openxmlformats.org/officeDocument/2006/relationships/hyperlink" Target="http://en.wikipedia.org/wiki/File:USEUCOM.svg" TargetMode="External"/><Relationship Id="rId60" Type="http://schemas.openxmlformats.org/officeDocument/2006/relationships/hyperlink" Target="http://en.wikipedia.org/wiki/File:Special_Operations_Specops_Army.svg" TargetMode="External"/><Relationship Id="rId65" Type="http://schemas.openxmlformats.org/officeDocument/2006/relationships/image" Target="../media/image79.png"/><Relationship Id="rId4" Type="http://schemas.openxmlformats.org/officeDocument/2006/relationships/image" Target="../media/image41.jpeg"/><Relationship Id="rId9" Type="http://schemas.openxmlformats.org/officeDocument/2006/relationships/image" Target="../media/image44.gif"/><Relationship Id="rId14" Type="http://schemas.openxmlformats.org/officeDocument/2006/relationships/image" Target="../media/image46.gif"/><Relationship Id="rId22" Type="http://schemas.openxmlformats.org/officeDocument/2006/relationships/image" Target="../media/image53.gif"/><Relationship Id="rId27" Type="http://schemas.openxmlformats.org/officeDocument/2006/relationships/image" Target="../media/image57.gif"/><Relationship Id="rId30" Type="http://schemas.openxmlformats.org/officeDocument/2006/relationships/image" Target="../media/image59.gif"/><Relationship Id="rId35" Type="http://schemas.openxmlformats.org/officeDocument/2006/relationships/image" Target="../media/image64.gif"/><Relationship Id="rId43" Type="http://schemas.openxmlformats.org/officeDocument/2006/relationships/image" Target="../media/image30.png"/><Relationship Id="rId48" Type="http://schemas.openxmlformats.org/officeDocument/2006/relationships/hyperlink" Target="http://upload.wikimedia.org/wikipedia/commons/8/85/Africom_emblem_2.svg" TargetMode="External"/><Relationship Id="rId56" Type="http://schemas.openxmlformats.org/officeDocument/2006/relationships/hyperlink" Target="http://upload.wikimedia.org/wikipedia/en/d/d4/United_States_Pacific_Command.png" TargetMode="External"/><Relationship Id="rId64" Type="http://schemas.openxmlformats.org/officeDocument/2006/relationships/hyperlink" Target="http://upload.wikimedia.org/wikipedia/commons/9/96/US-TRANSCOM-Emblem.svg" TargetMode="External"/><Relationship Id="rId8" Type="http://schemas.openxmlformats.org/officeDocument/2006/relationships/hyperlink" Target="http://www.gc.ca/main_e.html" TargetMode="External"/><Relationship Id="rId51" Type="http://schemas.openxmlformats.org/officeDocument/2006/relationships/image" Target="../media/image72.jpeg"/><Relationship Id="rId3" Type="http://schemas.openxmlformats.org/officeDocument/2006/relationships/image" Target="../media/image40.jpeg"/><Relationship Id="rId12" Type="http://schemas.openxmlformats.org/officeDocument/2006/relationships/image" Target="../media/image45.gif"/><Relationship Id="rId17" Type="http://schemas.openxmlformats.org/officeDocument/2006/relationships/image" Target="../media/image49.gif"/><Relationship Id="rId25" Type="http://schemas.openxmlformats.org/officeDocument/2006/relationships/image" Target="../media/image56.gif"/><Relationship Id="rId33" Type="http://schemas.openxmlformats.org/officeDocument/2006/relationships/image" Target="../media/image62.gif"/><Relationship Id="rId38" Type="http://schemas.openxmlformats.org/officeDocument/2006/relationships/image" Target="../media/image67.gif"/><Relationship Id="rId46" Type="http://schemas.openxmlformats.org/officeDocument/2006/relationships/hyperlink" Target="http://en.wikipedia.org/wiki/File:JFCOM_Logo.jpg" TargetMode="External"/><Relationship Id="rId59" Type="http://schemas.openxmlformats.org/officeDocument/2006/relationships/image" Target="../media/image7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1.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3.jpeg"/><Relationship Id="rId18" Type="http://schemas.openxmlformats.org/officeDocument/2006/relationships/image" Target="../media/image26.png"/><Relationship Id="rId26" Type="http://schemas.openxmlformats.org/officeDocument/2006/relationships/image" Target="../media/image31.jpeg"/><Relationship Id="rId3" Type="http://schemas.openxmlformats.org/officeDocument/2006/relationships/image" Target="../media/image16.jpeg"/><Relationship Id="rId21" Type="http://schemas.openxmlformats.org/officeDocument/2006/relationships/image" Target="../media/image28.jpeg"/><Relationship Id="rId7" Type="http://schemas.openxmlformats.org/officeDocument/2006/relationships/hyperlink" Target="http://wwp.greenwichmeantime.com/time-zone/europe/uk/images/uk-flag.jpg" TargetMode="External"/><Relationship Id="rId12" Type="http://schemas.openxmlformats.org/officeDocument/2006/relationships/hyperlink" Target="http://2.bp.blogspot.com/_UZImdYAiry8/SncPgbvTIVI/AAAAAAAAR-g/GaziuDEQEcU/s400/us-army-logo.jpg" TargetMode="External"/><Relationship Id="rId17" Type="http://schemas.openxmlformats.org/officeDocument/2006/relationships/image" Target="../media/image25.jpeg"/><Relationship Id="rId25"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hyperlink" Target="http://www.google.com/imgres?imgurl=http://www.americanspecialops.com/images/photos/rangers/mk-48-mod-0.jpg&amp;imgrefurl=http://www.americanspecialops.com/special-ops-weapons/m249.php&amp;usg=__6FwofOKbU9YvWKMFht53kImVd7E=&amp;h=450&amp;w=600&amp;sz=73&amp;hl=en&amp;start=268&amp;zoom=1&amp;um=1&amp;itbs=1&amp;tbnid=GR0yZnjZbg08rM:&amp;tbnh=101&amp;tbnw=135&amp;prev=/images?q=us+army+rangers&amp;start=260&amp;um=1&amp;hl=en&amp;safe=active&amp;sa=N&amp;ndsp=20&amp;tbs=isch:1&amp;ei=9rSDTb3ZNO-D0QHplLDPCA" TargetMode="External"/><Relationship Id="rId20" Type="http://schemas.openxmlformats.org/officeDocument/2006/relationships/hyperlink" Target="http://www.espnet.eu/ecolenet/tellme/img/nwflag.gif" TargetMode="External"/><Relationship Id="rId29" Type="http://schemas.openxmlformats.org/officeDocument/2006/relationships/hyperlink" Target="http://www.google.com/imgres?imgurl=http://www.columbiatechnologies.com/wp-content/uploads/2010/11/USAirForce-Logo.jpg&amp;imgrefurl=http://www.columbiatechnologies.com/dod-projects-2/&amp;usg=__gGdwah_DZ5RLUHb1_qYalIrsYuo=&amp;h=900&amp;w=900&amp;sz=230&amp;hl=en&amp;start=17&amp;zoom=1&amp;um=1&amp;itbs=1&amp;tbnid=itDe817bV0dcvM:&amp;tbnh=146&amp;tbnw=146&amp;prev=/search?q=Air+Force&amp;um=1&amp;hl=en&amp;safe=active&amp;sa=N&amp;biw=1260&amp;bih=894&amp;tbm=isch&amp;ei=7HzVTdCQD4aP-wb6xIGQBw" TargetMode="External"/><Relationship Id="rId1" Type="http://schemas.openxmlformats.org/officeDocument/2006/relationships/slideLayout" Target="../slideLayouts/slideLayout60.xml"/><Relationship Id="rId6" Type="http://schemas.openxmlformats.org/officeDocument/2006/relationships/image" Target="../media/image19.jpeg"/><Relationship Id="rId11" Type="http://schemas.openxmlformats.org/officeDocument/2006/relationships/image" Target="../media/image22.jpeg"/><Relationship Id="rId24" Type="http://schemas.openxmlformats.org/officeDocument/2006/relationships/hyperlink" Target="http://upload.wikimedia.org/wikipedia/commons/c/cb/United_States_Department_of_the_Navy_Seal.svg" TargetMode="External"/><Relationship Id="rId5" Type="http://schemas.openxmlformats.org/officeDocument/2006/relationships/image" Target="../media/image18.jpeg"/><Relationship Id="rId15" Type="http://schemas.openxmlformats.org/officeDocument/2006/relationships/image" Target="../media/image24.jpeg"/><Relationship Id="rId23" Type="http://schemas.openxmlformats.org/officeDocument/2006/relationships/image" Target="../media/image29.jpeg"/><Relationship Id="rId28" Type="http://schemas.openxmlformats.org/officeDocument/2006/relationships/image" Target="../media/image33.gif"/><Relationship Id="rId10" Type="http://schemas.openxmlformats.org/officeDocument/2006/relationships/hyperlink" Target="http://www.google.com/imgres?imgurl=http://www.greece-map.net/images/greek-flag-greece.jpg&amp;imgrefurl=http://www.greece-map.net/greek-flag.htm&amp;usg=__whi0r2SVDOnPhQZ0wD7QI_xHI6I=&amp;h=320&amp;w=480&amp;sz=15&amp;hl=en&amp;start=25&amp;zoom=1&amp;um=1&amp;itbs=1&amp;tbnid=VxHzA5G4obeVHM:&amp;tbnh=86&amp;tbnw=129&amp;prev=/images?q=greek+flag&amp;start=20&amp;um=1&amp;hl=en&amp;safe=active&amp;sa=N&amp;ndsp=20&amp;tbs=isch:1&amp;ei=va-DTe2kB8yO0QGxwrTLCA" TargetMode="External"/><Relationship Id="rId19" Type="http://schemas.openxmlformats.org/officeDocument/2006/relationships/image" Target="../media/image27.jpeg"/><Relationship Id="rId4" Type="http://schemas.openxmlformats.org/officeDocument/2006/relationships/image" Target="../media/image17.jpeg"/><Relationship Id="rId9" Type="http://schemas.openxmlformats.org/officeDocument/2006/relationships/image" Target="../media/image21.jpeg"/><Relationship Id="rId14" Type="http://schemas.openxmlformats.org/officeDocument/2006/relationships/hyperlink" Target="http://www.americanspecialops.com/images/photos/vehicles/dpv-jumping-dune.jpg" TargetMode="External"/><Relationship Id="rId22" Type="http://schemas.openxmlformats.org/officeDocument/2006/relationships/hyperlink" Target="http://www.defense.gov/dodcmsshare/newsphoto/2006-11/hires_061116-N-7782O-194.jpg" TargetMode="External"/><Relationship Id="rId27" Type="http://schemas.openxmlformats.org/officeDocument/2006/relationships/image" Target="../media/image32.jpeg"/><Relationship Id="rId30" Type="http://schemas.openxmlformats.org/officeDocument/2006/relationships/image" Target="../media/image3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p:nvPr>
        </p:nvSpPr>
        <p:spPr bwMode="auto">
          <a:xfrm>
            <a:off x="702319" y="1550829"/>
            <a:ext cx="7772400" cy="133023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smtClean="0"/>
              <a:t/>
            </a:r>
            <a:br>
              <a:rPr lang="en-US" dirty="0" smtClean="0"/>
            </a:br>
            <a:r>
              <a:rPr lang="en-US" dirty="0" smtClean="0"/>
              <a:t>VMF Overview w/ CBM+ Focus</a:t>
            </a:r>
          </a:p>
        </p:txBody>
      </p:sp>
      <p:sp>
        <p:nvSpPr>
          <p:cNvPr id="19458" name="Rectangle 3"/>
          <p:cNvSpPr>
            <a:spLocks noGrp="1" noChangeArrowheads="1"/>
          </p:cNvSpPr>
          <p:nvPr>
            <p:ph type="subTitle" idx="1"/>
          </p:nvPr>
        </p:nvSpPr>
        <p:spPr>
          <a:xfrm>
            <a:off x="1409633" y="4404177"/>
            <a:ext cx="6400800" cy="1752600"/>
          </a:xfrm>
          <a:noFill/>
          <a:ln w="9525">
            <a:noFill/>
            <a:miter lim="800000"/>
            <a:headEnd/>
            <a:tailEnd/>
          </a:ln>
        </p:spPr>
        <p:txBody>
          <a:bodyPr vert="horz" wrap="square" lIns="91440" tIns="45720" rIns="91440" bIns="45720" numCol="1" anchor="ctr" anchorCtr="0" compatLnSpc="1">
            <a:prstTxWarp prst="textNoShape">
              <a:avLst/>
            </a:prstTxWarp>
          </a:bodyPr>
          <a:lstStyle/>
          <a:p>
            <a:pPr>
              <a:spcBef>
                <a:spcPct val="0"/>
              </a:spcBef>
            </a:pPr>
            <a:r>
              <a:rPr lang="en-US" sz="2400" b="1" dirty="0" smtClean="0">
                <a:hlinkClick r:id="rId2"/>
              </a:rPr>
              <a:t>Mark.j.majkowski.civ@mail.mil</a:t>
            </a:r>
            <a:endParaRPr lang="en-US" sz="2400" b="1" dirty="0" smtClean="0"/>
          </a:p>
          <a:p>
            <a:pPr>
              <a:spcBef>
                <a:spcPct val="0"/>
              </a:spcBef>
            </a:pPr>
            <a:r>
              <a:rPr lang="en-US" sz="2400" b="1" dirty="0" smtClean="0"/>
              <a:t>443-861-9096</a:t>
            </a:r>
            <a:endParaRPr lang="en-US" sz="2400" b="1" dirty="0"/>
          </a:p>
          <a:p>
            <a:pPr>
              <a:spcBef>
                <a:spcPct val="0"/>
              </a:spcBef>
            </a:pPr>
            <a:r>
              <a:rPr lang="en-US" sz="2400" b="1" dirty="0" smtClean="0">
                <a:latin typeface="+mj-lt"/>
                <a:ea typeface="+mj-ea"/>
                <a:cs typeface="+mj-cs"/>
              </a:rPr>
              <a:t>CECOM </a:t>
            </a:r>
            <a:r>
              <a:rPr lang="en-US" sz="2400" b="1" dirty="0" smtClean="0">
                <a:latin typeface="+mj-lt"/>
                <a:ea typeface="+mj-ea"/>
                <a:cs typeface="+mj-cs"/>
              </a:rPr>
              <a:t>SEC</a:t>
            </a:r>
          </a:p>
        </p:txBody>
      </p:sp>
      <p:sp>
        <p:nvSpPr>
          <p:cNvPr id="5" name="Slide Number Placeholder 4"/>
          <p:cNvSpPr>
            <a:spLocks noGrp="1"/>
          </p:cNvSpPr>
          <p:nvPr>
            <p:ph type="sldNum" sz="quarter" idx="10"/>
          </p:nvPr>
        </p:nvSpPr>
        <p:spPr/>
        <p:txBody>
          <a:bodyPr/>
          <a:lstStyle/>
          <a:p>
            <a:pPr>
              <a:defRPr/>
            </a:pPr>
            <a:fld id="{125A100C-8648-4C04-BEEE-278A08E0047D}"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656216" y="1194101"/>
            <a:ext cx="8014448" cy="3437488"/>
          </a:xfrm>
          <a:prstGeom prst="rect">
            <a:avLst/>
          </a:prstGeom>
          <a:noFill/>
          <a:ln w="9525">
            <a:noFill/>
            <a:miter lim="800000"/>
            <a:headEnd/>
            <a:tailEnd/>
          </a:ln>
        </p:spPr>
      </p:pic>
      <p:sp>
        <p:nvSpPr>
          <p:cNvPr id="5" name="TextBox 4"/>
          <p:cNvSpPr txBox="1"/>
          <p:nvPr/>
        </p:nvSpPr>
        <p:spPr>
          <a:xfrm>
            <a:off x="1323193" y="195431"/>
            <a:ext cx="7132319" cy="954107"/>
          </a:xfrm>
          <a:prstGeom prst="rect">
            <a:avLst/>
          </a:prstGeom>
          <a:noFill/>
        </p:spPr>
        <p:txBody>
          <a:bodyPr wrap="square" rtlCol="0">
            <a:spAutoFit/>
          </a:bodyPr>
          <a:lstStyle/>
          <a:p>
            <a:pPr algn="ctr"/>
            <a:r>
              <a:rPr lang="en-US" i="0" kern="0" dirty="0" smtClean="0">
                <a:solidFill>
                  <a:schemeClr val="accent2"/>
                </a:solidFill>
                <a:latin typeface="+mj-lt"/>
                <a:ea typeface="+mj-ea"/>
                <a:cs typeface="+mj-cs"/>
              </a:rPr>
              <a:t>Army Tactical Network, Control Points, and the Message and TDL Standards</a:t>
            </a:r>
            <a:endParaRPr lang="en-US" i="0" kern="0" dirty="0">
              <a:solidFill>
                <a:schemeClr val="accent2"/>
              </a:solidFill>
              <a:latin typeface="+mj-lt"/>
              <a:ea typeface="+mj-ea"/>
              <a:cs typeface="+mj-cs"/>
            </a:endParaRPr>
          </a:p>
        </p:txBody>
      </p:sp>
      <p:sp>
        <p:nvSpPr>
          <p:cNvPr id="8" name="Rectangle 7"/>
          <p:cNvSpPr/>
          <p:nvPr/>
        </p:nvSpPr>
        <p:spPr>
          <a:xfrm>
            <a:off x="225913" y="4959276"/>
            <a:ext cx="8659905" cy="946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endParaRPr lang="en-US" sz="1600" b="0" i="0" dirty="0" smtClean="0">
              <a:solidFill>
                <a:schemeClr val="tx1"/>
              </a:solidFill>
            </a:endParaRPr>
          </a:p>
          <a:p>
            <a:pPr>
              <a:buFont typeface="Arial" pitchFamily="34" charset="0"/>
              <a:buChar char="•"/>
            </a:pPr>
            <a:r>
              <a:rPr lang="en-US" sz="1600" b="0" i="0" dirty="0" smtClean="0">
                <a:solidFill>
                  <a:schemeClr val="tx1"/>
                </a:solidFill>
              </a:rPr>
              <a:t>VMF Binary (MIL-STD-6017) specified for C2 at Tactical Edge Control Points of the Network (2 &amp; 4)</a:t>
            </a:r>
          </a:p>
          <a:p>
            <a:pPr>
              <a:buFont typeface="Arial" pitchFamily="34" charset="0"/>
              <a:buChar char="•"/>
            </a:pPr>
            <a:r>
              <a:rPr lang="en-US" sz="1600" b="0" i="0" dirty="0" smtClean="0">
                <a:solidFill>
                  <a:schemeClr val="tx1"/>
                </a:solidFill>
              </a:rPr>
              <a:t>XML/(SOAP and REST Protocols) specified at Enterprise and Stationary Control Points of the Network (1 &amp; 3)</a:t>
            </a:r>
          </a:p>
          <a:p>
            <a:endParaRPr lang="en-US" sz="1600" b="0" i="0" dirty="0" smtClean="0">
              <a:solidFill>
                <a:schemeClr val="tx1"/>
              </a:solidFill>
            </a:endParaRPr>
          </a:p>
          <a:p>
            <a:endParaRPr lang="en-US" sz="1600" b="0" i="0" dirty="0" smtClean="0">
              <a:solidFill>
                <a:schemeClr val="tx1"/>
              </a:solidFill>
            </a:endParaRPr>
          </a:p>
        </p:txBody>
      </p:sp>
      <p:sp>
        <p:nvSpPr>
          <p:cNvPr id="7" name="Slide Number Placeholder 6"/>
          <p:cNvSpPr>
            <a:spLocks noGrp="1"/>
          </p:cNvSpPr>
          <p:nvPr>
            <p:ph type="sldNum" sz="quarter" idx="10"/>
          </p:nvPr>
        </p:nvSpPr>
        <p:spPr/>
        <p:txBody>
          <a:bodyPr/>
          <a:lstStyle/>
          <a:p>
            <a:pPr>
              <a:defRPr/>
            </a:pPr>
            <a:fld id="{125A100C-8648-4C04-BEEE-278A08E0047D}"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descr="Joint.png"/>
          <p:cNvPicPr>
            <a:picLocks noChangeAspect="1"/>
          </p:cNvPicPr>
          <p:nvPr/>
        </p:nvPicPr>
        <p:blipFill>
          <a:blip r:embed="rId3" cstate="print"/>
          <a:stretch>
            <a:fillRect/>
          </a:stretch>
        </p:blipFill>
        <p:spPr>
          <a:xfrm>
            <a:off x="7090781" y="3548117"/>
            <a:ext cx="1639689" cy="2419912"/>
          </a:xfrm>
          <a:prstGeom prst="rect">
            <a:avLst/>
          </a:prstGeom>
          <a:effectLst>
            <a:outerShdw blurRad="50800" dist="50800" dir="5400000" algn="ctr" rotWithShape="0">
              <a:srgbClr val="000000">
                <a:alpha val="62000"/>
              </a:srgbClr>
            </a:outerShdw>
          </a:effectLst>
        </p:spPr>
      </p:pic>
      <p:cxnSp>
        <p:nvCxnSpPr>
          <p:cNvPr id="98" name="Straight Connector 97"/>
          <p:cNvCxnSpPr/>
          <p:nvPr/>
        </p:nvCxnSpPr>
        <p:spPr>
          <a:xfrm rot="16200000" flipH="1">
            <a:off x="2652824" y="3035596"/>
            <a:ext cx="3519376" cy="2126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49339" y="301626"/>
            <a:ext cx="7692880" cy="784225"/>
          </a:xfrm>
        </p:spPr>
        <p:txBody>
          <a:bodyPr/>
          <a:lstStyle/>
          <a:p>
            <a:r>
              <a:rPr lang="en-US" dirty="0" smtClean="0"/>
              <a:t>How is VMF Governed? - ACCB Membership</a:t>
            </a:r>
            <a:endParaRPr lang="en-US" dirty="0"/>
          </a:p>
        </p:txBody>
      </p:sp>
      <p:sp>
        <p:nvSpPr>
          <p:cNvPr id="3" name="Content Placeholder 2"/>
          <p:cNvSpPr>
            <a:spLocks noGrp="1"/>
          </p:cNvSpPr>
          <p:nvPr>
            <p:ph idx="1"/>
          </p:nvPr>
        </p:nvSpPr>
        <p:spPr>
          <a:xfrm>
            <a:off x="1518981" y="1485206"/>
            <a:ext cx="2882897" cy="4360863"/>
          </a:xfrm>
        </p:spPr>
        <p:txBody>
          <a:bodyPr/>
          <a:lstStyle/>
          <a:p>
            <a:pPr>
              <a:spcBef>
                <a:spcPts val="0"/>
              </a:spcBef>
              <a:buNone/>
            </a:pPr>
            <a:r>
              <a:rPr lang="en-US" sz="1400" b="1" dirty="0" smtClean="0"/>
              <a:t>CECOM LCMC – Chair</a:t>
            </a:r>
          </a:p>
          <a:p>
            <a:pPr>
              <a:spcBef>
                <a:spcPts val="0"/>
              </a:spcBef>
              <a:buNone/>
            </a:pPr>
            <a:r>
              <a:rPr lang="en-US" sz="1400" b="1" dirty="0" smtClean="0"/>
              <a:t>PEO Soldier</a:t>
            </a:r>
          </a:p>
          <a:p>
            <a:pPr>
              <a:spcBef>
                <a:spcPts val="0"/>
              </a:spcBef>
              <a:buNone/>
            </a:pPr>
            <a:r>
              <a:rPr lang="en-US" sz="1400" b="1" dirty="0" smtClean="0"/>
              <a:t>PEO Ground Combat Systems</a:t>
            </a:r>
          </a:p>
          <a:p>
            <a:pPr>
              <a:spcBef>
                <a:spcPts val="0"/>
              </a:spcBef>
              <a:buNone/>
            </a:pPr>
            <a:r>
              <a:rPr lang="en-US" sz="1400" b="1" dirty="0" smtClean="0"/>
              <a:t>PEO Aviation</a:t>
            </a:r>
          </a:p>
          <a:p>
            <a:pPr>
              <a:spcBef>
                <a:spcPts val="0"/>
              </a:spcBef>
              <a:buNone/>
            </a:pPr>
            <a:r>
              <a:rPr lang="en-US" sz="1400" b="1" dirty="0" smtClean="0"/>
              <a:t>PEO Command, Control, Communications – Tactical (C3T)</a:t>
            </a:r>
          </a:p>
          <a:p>
            <a:pPr>
              <a:spcBef>
                <a:spcPts val="0"/>
              </a:spcBef>
              <a:buNone/>
            </a:pPr>
            <a:r>
              <a:rPr lang="en-US" sz="1400" b="1" dirty="0" smtClean="0"/>
              <a:t>PEO Missiles and Space</a:t>
            </a:r>
          </a:p>
          <a:p>
            <a:pPr>
              <a:spcBef>
                <a:spcPts val="0"/>
              </a:spcBef>
              <a:buNone/>
            </a:pPr>
            <a:r>
              <a:rPr lang="en-US" sz="1400" b="1" dirty="0" smtClean="0"/>
              <a:t>PEO Intelligence, Electronic Warfare and Sensors (IEW&amp;S)</a:t>
            </a:r>
          </a:p>
          <a:p>
            <a:pPr>
              <a:spcBef>
                <a:spcPts val="0"/>
              </a:spcBef>
              <a:buNone/>
            </a:pPr>
            <a:r>
              <a:rPr lang="en-US" sz="1400" b="1" dirty="0" smtClean="0"/>
              <a:t>PEO Ammunition</a:t>
            </a:r>
          </a:p>
          <a:p>
            <a:pPr>
              <a:spcBef>
                <a:spcPts val="0"/>
              </a:spcBef>
              <a:buNone/>
            </a:pPr>
            <a:r>
              <a:rPr lang="en-US" sz="1400" b="1" dirty="0" smtClean="0"/>
              <a:t>Training and Doctrine Command (TRADOC) </a:t>
            </a:r>
          </a:p>
          <a:p>
            <a:pPr>
              <a:spcBef>
                <a:spcPts val="0"/>
              </a:spcBef>
              <a:buNone/>
            </a:pPr>
            <a:r>
              <a:rPr lang="en-US" sz="1400" b="1" dirty="0" smtClean="0"/>
              <a:t>Army Material Command (AMC)</a:t>
            </a:r>
          </a:p>
          <a:p>
            <a:pPr>
              <a:spcBef>
                <a:spcPts val="0"/>
              </a:spcBef>
              <a:buNone/>
            </a:pPr>
            <a:r>
              <a:rPr lang="en-US" sz="1400" b="1" dirty="0" smtClean="0"/>
              <a:t>Special Operations Command (SOC)</a:t>
            </a:r>
          </a:p>
          <a:p>
            <a:pPr>
              <a:spcBef>
                <a:spcPts val="0"/>
              </a:spcBef>
              <a:buNone/>
            </a:pPr>
            <a:r>
              <a:rPr lang="en-US" sz="1400" b="1" dirty="0" smtClean="0"/>
              <a:t>Forces Command (FORSCOM)</a:t>
            </a:r>
          </a:p>
          <a:p>
            <a:pPr>
              <a:spcBef>
                <a:spcPts val="0"/>
              </a:spcBef>
              <a:buNone/>
            </a:pPr>
            <a:r>
              <a:rPr lang="en-US" sz="1400" b="1" dirty="0" smtClean="0"/>
              <a:t>Aviation and Missile Command (AMCOM)</a:t>
            </a:r>
          </a:p>
          <a:p>
            <a:pPr>
              <a:spcBef>
                <a:spcPts val="0"/>
              </a:spcBef>
              <a:buNone/>
            </a:pPr>
            <a:endParaRPr lang="en-US" sz="1400" b="1" dirty="0" smtClean="0"/>
          </a:p>
          <a:p>
            <a:pPr>
              <a:spcBef>
                <a:spcPts val="0"/>
              </a:spcBef>
              <a:buNone/>
            </a:pPr>
            <a:endParaRPr lang="en-US" sz="1400" b="1" dirty="0" smtClean="0"/>
          </a:p>
        </p:txBody>
      </p:sp>
      <p:sp>
        <p:nvSpPr>
          <p:cNvPr id="4" name="Content Placeholder 2"/>
          <p:cNvSpPr txBox="1">
            <a:spLocks/>
          </p:cNvSpPr>
          <p:nvPr/>
        </p:nvSpPr>
        <p:spPr bwMode="auto">
          <a:xfrm>
            <a:off x="5696471" y="1533279"/>
            <a:ext cx="2951851" cy="2060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PEO Combat Support and Combat Service Support</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PEO Enterprise Information Systems</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PEO Integration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PEO Simulation, Training, and Instrumentation</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JPEO Chemical and Biological Defense</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400" i="0" u="none" strike="noStrike" kern="0" cap="none" spc="0" normalizeH="0" baseline="0" noProof="0" dirty="0" smtClean="0">
                <a:ln>
                  <a:noFill/>
                </a:ln>
                <a:solidFill>
                  <a:schemeClr val="accent2"/>
                </a:solidFill>
                <a:effectLst/>
                <a:uLnTx/>
                <a:uFillTx/>
                <a:latin typeface="+mn-lt"/>
                <a:ea typeface="+mn-ea"/>
                <a:cs typeface="+mn-cs"/>
              </a:rPr>
              <a:t>JPEO Joint Tactical Radio System</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1400" i="0" u="none" strike="noStrike" kern="0" cap="none" spc="0" normalizeH="0" baseline="0" noProof="0" dirty="0">
              <a:ln>
                <a:noFill/>
              </a:ln>
              <a:solidFill>
                <a:schemeClr val="accent2"/>
              </a:solidFill>
              <a:effectLst/>
              <a:uLnTx/>
              <a:uFillTx/>
              <a:latin typeface="+mn-lt"/>
              <a:ea typeface="+mn-ea"/>
              <a:cs typeface="+mn-cs"/>
            </a:endParaRPr>
          </a:p>
        </p:txBody>
      </p:sp>
      <p:sp>
        <p:nvSpPr>
          <p:cNvPr id="5" name="Rectangle 6"/>
          <p:cNvSpPr txBox="1">
            <a:spLocks noChangeArrowheads="1"/>
          </p:cNvSpPr>
          <p:nvPr/>
        </p:nvSpPr>
        <p:spPr bwMode="auto">
          <a:xfrm>
            <a:off x="138223" y="6018028"/>
            <a:ext cx="8878187" cy="83997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42900">
              <a:lnSpc>
                <a:spcPct val="80000"/>
              </a:lnSpc>
              <a:spcBef>
                <a:spcPct val="20000"/>
              </a:spcBef>
            </a:pPr>
            <a:r>
              <a:rPr lang="en-US" sz="1800" b="0" i="0" kern="0" dirty="0" smtClean="0">
                <a:solidFill>
                  <a:schemeClr val="accent2"/>
                </a:solidFill>
                <a:latin typeface="+mn-lt"/>
              </a:rPr>
              <a:t>The Army Configuration Control Board (ACCB) </a:t>
            </a:r>
            <a:r>
              <a:rPr kumimoji="0" lang="en-US" sz="1800" b="0" i="0" u="none" strike="noStrike" kern="0" cap="none" spc="0" normalizeH="0" baseline="0" noProof="0" dirty="0" smtClean="0">
                <a:ln>
                  <a:noFill/>
                </a:ln>
                <a:solidFill>
                  <a:schemeClr val="accent2"/>
                </a:solidFill>
                <a:effectLst/>
                <a:uLnTx/>
                <a:uFillTx/>
                <a:latin typeface="+mn-lt"/>
                <a:ea typeface="+mn-ea"/>
                <a:cs typeface="+mn-cs"/>
              </a:rPr>
              <a:t>coordinates </a:t>
            </a:r>
            <a:r>
              <a:rPr lang="en-US" sz="1800" b="0" i="0" kern="0" dirty="0" smtClean="0">
                <a:solidFill>
                  <a:schemeClr val="accent2"/>
                </a:solidFill>
                <a:latin typeface="+mn-lt"/>
              </a:rPr>
              <a:t>The Army C2 </a:t>
            </a:r>
            <a:r>
              <a:rPr kumimoji="0" lang="en-US" sz="1800" b="0" i="0" u="none" strike="noStrike" kern="0" cap="none" spc="0" normalizeH="0" baseline="0" noProof="0" dirty="0" smtClean="0">
                <a:ln>
                  <a:noFill/>
                </a:ln>
                <a:solidFill>
                  <a:schemeClr val="accent2"/>
                </a:solidFill>
                <a:effectLst/>
                <a:uLnTx/>
                <a:uFillTx/>
                <a:latin typeface="+mn-lt"/>
                <a:ea typeface="+mn-ea"/>
                <a:cs typeface="+mn-cs"/>
              </a:rPr>
              <a:t>Standards implementation position.</a:t>
            </a:r>
            <a:r>
              <a:rPr kumimoji="0" lang="en-US" sz="1800" b="0" i="0" u="none" strike="noStrike" kern="0" cap="none" spc="0" normalizeH="0" noProof="0" dirty="0" smtClean="0">
                <a:ln>
                  <a:noFill/>
                </a:ln>
                <a:solidFill>
                  <a:schemeClr val="accent2"/>
                </a:solidFill>
                <a:effectLst/>
                <a:uLnTx/>
                <a:uFillTx/>
                <a:latin typeface="+mn-lt"/>
                <a:ea typeface="+mn-ea"/>
                <a:cs typeface="+mn-cs"/>
              </a:rPr>
              <a:t>  </a:t>
            </a:r>
            <a:r>
              <a:rPr kumimoji="0" lang="en-US" sz="1800" b="0" i="0" u="none" strike="noStrike" kern="0" cap="none" spc="0" normalizeH="0" baseline="0" noProof="0" dirty="0" smtClean="0">
                <a:ln>
                  <a:noFill/>
                </a:ln>
                <a:solidFill>
                  <a:schemeClr val="accent2"/>
                </a:solidFill>
                <a:effectLst/>
                <a:uLnTx/>
                <a:uFillTx/>
                <a:latin typeface="+mn-lt"/>
                <a:ea typeface="+mn-ea"/>
                <a:cs typeface="+mn-cs"/>
              </a:rPr>
              <a:t>Army Interface Change Proposals are designed, reviewed, and voted, before forwarding for Joint Services evaluation and vote.</a:t>
            </a:r>
            <a:endParaRPr kumimoji="0" lang="en-US" sz="1800" b="0" i="1" u="none" strike="noStrike" kern="0" cap="none" spc="0" normalizeH="0" baseline="0" noProof="0" dirty="0" smtClean="0">
              <a:ln>
                <a:noFill/>
              </a:ln>
              <a:solidFill>
                <a:schemeClr val="tx1"/>
              </a:solidFill>
              <a:effectLst/>
              <a:uLnTx/>
              <a:uFillTx/>
              <a:latin typeface="+mn-lt"/>
              <a:ea typeface="+mn-ea"/>
              <a:cs typeface="+mn-cs"/>
            </a:endParaRPr>
          </a:p>
        </p:txBody>
      </p:sp>
      <p:sp>
        <p:nvSpPr>
          <p:cNvPr id="53" name="Title 1"/>
          <p:cNvSpPr txBox="1">
            <a:spLocks/>
          </p:cNvSpPr>
          <p:nvPr/>
        </p:nvSpPr>
        <p:spPr bwMode="auto">
          <a:xfrm>
            <a:off x="1077687" y="990601"/>
            <a:ext cx="2236771" cy="555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sng" strike="noStrike" kern="0" cap="none" spc="0" normalizeH="0" baseline="0" noProof="0" dirty="0" smtClean="0">
                <a:ln>
                  <a:noFill/>
                </a:ln>
                <a:solidFill>
                  <a:schemeClr val="accent2"/>
                </a:solidFill>
                <a:effectLst/>
                <a:uLnTx/>
                <a:uFillTx/>
                <a:latin typeface="+mj-lt"/>
                <a:ea typeface="+mj-ea"/>
                <a:cs typeface="+mj-cs"/>
              </a:rPr>
              <a:t>Chartered</a:t>
            </a:r>
            <a:endParaRPr kumimoji="0" lang="en-US" b="1" i="0" u="sng" strike="noStrike" kern="0" cap="none" spc="0" normalizeH="0" baseline="0" noProof="0" dirty="0">
              <a:ln>
                <a:noFill/>
              </a:ln>
              <a:solidFill>
                <a:schemeClr val="accent2"/>
              </a:solidFill>
              <a:effectLst/>
              <a:uLnTx/>
              <a:uFillTx/>
              <a:latin typeface="+mj-lt"/>
              <a:ea typeface="+mj-ea"/>
              <a:cs typeface="+mj-cs"/>
            </a:endParaRPr>
          </a:p>
        </p:txBody>
      </p:sp>
      <p:sp>
        <p:nvSpPr>
          <p:cNvPr id="54" name="Title 1"/>
          <p:cNvSpPr txBox="1">
            <a:spLocks/>
          </p:cNvSpPr>
          <p:nvPr/>
        </p:nvSpPr>
        <p:spPr bwMode="auto">
          <a:xfrm>
            <a:off x="5148944" y="990601"/>
            <a:ext cx="2236771" cy="555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sng" strike="noStrike" kern="0" cap="none" spc="0" normalizeH="0" baseline="0" noProof="0" dirty="0" smtClean="0">
                <a:ln>
                  <a:noFill/>
                </a:ln>
                <a:solidFill>
                  <a:schemeClr val="accent2"/>
                </a:solidFill>
                <a:effectLst/>
                <a:uLnTx/>
                <a:uFillTx/>
                <a:latin typeface="+mj-lt"/>
                <a:ea typeface="+mj-ea"/>
                <a:cs typeface="+mj-cs"/>
              </a:rPr>
              <a:t>Potential</a:t>
            </a:r>
            <a:endParaRPr kumimoji="0" lang="en-US" b="1" i="0" u="sng" strike="noStrike" kern="0" cap="none" spc="0" normalizeH="0" baseline="0" noProof="0" dirty="0">
              <a:ln>
                <a:noFill/>
              </a:ln>
              <a:solidFill>
                <a:schemeClr val="accent2"/>
              </a:solidFill>
              <a:effectLst/>
              <a:uLnTx/>
              <a:uFillTx/>
              <a:latin typeface="+mj-lt"/>
              <a:ea typeface="+mj-ea"/>
              <a:cs typeface="+mj-cs"/>
            </a:endParaRPr>
          </a:p>
        </p:txBody>
      </p:sp>
      <p:pic>
        <p:nvPicPr>
          <p:cNvPr id="63" name="Picture 62" descr="accb-n3.png"/>
          <p:cNvPicPr>
            <a:picLocks noChangeAspect="1"/>
          </p:cNvPicPr>
          <p:nvPr/>
        </p:nvPicPr>
        <p:blipFill>
          <a:blip r:embed="rId4" cstate="print"/>
          <a:stretch>
            <a:fillRect/>
          </a:stretch>
        </p:blipFill>
        <p:spPr>
          <a:xfrm>
            <a:off x="4785073" y="1565714"/>
            <a:ext cx="1615307" cy="2535727"/>
          </a:xfrm>
          <a:prstGeom prst="rect">
            <a:avLst/>
          </a:prstGeom>
          <a:effectLst>
            <a:outerShdw blurRad="50800" dist="50800" dir="5400000" algn="ctr" rotWithShape="0">
              <a:srgbClr val="000000">
                <a:alpha val="43000"/>
              </a:srgbClr>
            </a:outerShdw>
          </a:effectLst>
        </p:spPr>
      </p:pic>
      <p:sp>
        <p:nvSpPr>
          <p:cNvPr id="102" name="Freeform 101"/>
          <p:cNvSpPr/>
          <p:nvPr/>
        </p:nvSpPr>
        <p:spPr>
          <a:xfrm flipV="1">
            <a:off x="1275905" y="4800416"/>
            <a:ext cx="6113724" cy="945771"/>
          </a:xfrm>
          <a:custGeom>
            <a:avLst/>
            <a:gdLst>
              <a:gd name="connsiteX0" fmla="*/ 0 w 5991448"/>
              <a:gd name="connsiteY0" fmla="*/ 720320 h 1440646"/>
              <a:gd name="connsiteX1" fmla="*/ 2937431 w 5991448"/>
              <a:gd name="connsiteY1" fmla="*/ 137 h 1440646"/>
              <a:gd name="connsiteX2" fmla="*/ 5475629 w 5991448"/>
              <a:gd name="connsiteY2" fmla="*/ 316222 h 1440646"/>
              <a:gd name="connsiteX3" fmla="*/ 5475616 w 5991448"/>
              <a:gd name="connsiteY3" fmla="*/ 316217 h 1440646"/>
              <a:gd name="connsiteX4" fmla="*/ 5844243 w 5991448"/>
              <a:gd name="connsiteY4" fmla="*/ 763892 h 1440646"/>
              <a:gd name="connsiteX5" fmla="*/ 3499303 w 5991448"/>
              <a:gd name="connsiteY5" fmla="*/ 285989 h 1440646"/>
              <a:gd name="connsiteX6" fmla="*/ 3499303 w 5991448"/>
              <a:gd name="connsiteY6" fmla="*/ 285989 h 1440646"/>
              <a:gd name="connsiteX7" fmla="*/ 2831746 w 5991448"/>
              <a:gd name="connsiteY7" fmla="*/ 279139 h 1440646"/>
              <a:gd name="connsiteX8" fmla="*/ 278331 w 5991448"/>
              <a:gd name="connsiteY8" fmla="*/ 720320 h 1440646"/>
              <a:gd name="connsiteX9" fmla="*/ 0 w 5991448"/>
              <a:gd name="connsiteY9" fmla="*/ 720320 h 1440646"/>
              <a:gd name="connsiteX0" fmla="*/ 0 w 5844243"/>
              <a:gd name="connsiteY0" fmla="*/ 724928 h 768500"/>
              <a:gd name="connsiteX1" fmla="*/ 2937431 w 5844243"/>
              <a:gd name="connsiteY1" fmla="*/ 4745 h 768500"/>
              <a:gd name="connsiteX2" fmla="*/ 5475629 w 5844243"/>
              <a:gd name="connsiteY2" fmla="*/ 320830 h 768500"/>
              <a:gd name="connsiteX3" fmla="*/ 5475616 w 5844243"/>
              <a:gd name="connsiteY3" fmla="*/ 320825 h 768500"/>
              <a:gd name="connsiteX4" fmla="*/ 5844243 w 5844243"/>
              <a:gd name="connsiteY4" fmla="*/ 768500 h 768500"/>
              <a:gd name="connsiteX5" fmla="*/ 3499303 w 5844243"/>
              <a:gd name="connsiteY5" fmla="*/ 290597 h 768500"/>
              <a:gd name="connsiteX6" fmla="*/ 3499303 w 5844243"/>
              <a:gd name="connsiteY6" fmla="*/ 290597 h 768500"/>
              <a:gd name="connsiteX7" fmla="*/ 2831746 w 5844243"/>
              <a:gd name="connsiteY7" fmla="*/ 283747 h 768500"/>
              <a:gd name="connsiteX8" fmla="*/ 278331 w 5844243"/>
              <a:gd name="connsiteY8" fmla="*/ 724928 h 768500"/>
              <a:gd name="connsiteX9" fmla="*/ 0 w 5844243"/>
              <a:gd name="connsiteY9" fmla="*/ 724928 h 768500"/>
              <a:gd name="connsiteX0" fmla="*/ 0 w 5844243"/>
              <a:gd name="connsiteY0" fmla="*/ 724928 h 977394"/>
              <a:gd name="connsiteX1" fmla="*/ 2937431 w 5844243"/>
              <a:gd name="connsiteY1" fmla="*/ 4745 h 977394"/>
              <a:gd name="connsiteX2" fmla="*/ 5475629 w 5844243"/>
              <a:gd name="connsiteY2" fmla="*/ 320830 h 977394"/>
              <a:gd name="connsiteX3" fmla="*/ 5475616 w 5844243"/>
              <a:gd name="connsiteY3" fmla="*/ 320825 h 977394"/>
              <a:gd name="connsiteX4" fmla="*/ 5844243 w 5844243"/>
              <a:gd name="connsiteY4" fmla="*/ 768500 h 977394"/>
              <a:gd name="connsiteX5" fmla="*/ 5411975 w 5844243"/>
              <a:gd name="connsiteY5" fmla="*/ 897743 h 977394"/>
              <a:gd name="connsiteX6" fmla="*/ 3499303 w 5844243"/>
              <a:gd name="connsiteY6" fmla="*/ 290597 h 977394"/>
              <a:gd name="connsiteX7" fmla="*/ 3499303 w 5844243"/>
              <a:gd name="connsiteY7" fmla="*/ 290597 h 977394"/>
              <a:gd name="connsiteX8" fmla="*/ 2831746 w 5844243"/>
              <a:gd name="connsiteY8" fmla="*/ 283747 h 977394"/>
              <a:gd name="connsiteX9" fmla="*/ 278331 w 5844243"/>
              <a:gd name="connsiteY9" fmla="*/ 724928 h 977394"/>
              <a:gd name="connsiteX10" fmla="*/ 0 w 5844243"/>
              <a:gd name="connsiteY10" fmla="*/ 724928 h 977394"/>
              <a:gd name="connsiteX0" fmla="*/ 0 w 5844243"/>
              <a:gd name="connsiteY0" fmla="*/ 724928 h 897743"/>
              <a:gd name="connsiteX1" fmla="*/ 2937431 w 5844243"/>
              <a:gd name="connsiteY1" fmla="*/ 4745 h 897743"/>
              <a:gd name="connsiteX2" fmla="*/ 5475629 w 5844243"/>
              <a:gd name="connsiteY2" fmla="*/ 320830 h 897743"/>
              <a:gd name="connsiteX3" fmla="*/ 5475616 w 5844243"/>
              <a:gd name="connsiteY3" fmla="*/ 320825 h 897743"/>
              <a:gd name="connsiteX4" fmla="*/ 5844243 w 5844243"/>
              <a:gd name="connsiteY4" fmla="*/ 768500 h 897743"/>
              <a:gd name="connsiteX5" fmla="*/ 5411975 w 5844243"/>
              <a:gd name="connsiteY5" fmla="*/ 897743 h 897743"/>
              <a:gd name="connsiteX6" fmla="*/ 3499303 w 5844243"/>
              <a:gd name="connsiteY6" fmla="*/ 290597 h 897743"/>
              <a:gd name="connsiteX7" fmla="*/ 3499303 w 5844243"/>
              <a:gd name="connsiteY7" fmla="*/ 290597 h 897743"/>
              <a:gd name="connsiteX8" fmla="*/ 2831746 w 5844243"/>
              <a:gd name="connsiteY8" fmla="*/ 283747 h 897743"/>
              <a:gd name="connsiteX9" fmla="*/ 278331 w 5844243"/>
              <a:gd name="connsiteY9" fmla="*/ 724928 h 897743"/>
              <a:gd name="connsiteX10" fmla="*/ 0 w 5844243"/>
              <a:gd name="connsiteY10" fmla="*/ 724928 h 897743"/>
              <a:gd name="connsiteX0" fmla="*/ 0 w 5844243"/>
              <a:gd name="connsiteY0" fmla="*/ 724928 h 897743"/>
              <a:gd name="connsiteX1" fmla="*/ 2937431 w 5844243"/>
              <a:gd name="connsiteY1" fmla="*/ 4745 h 897743"/>
              <a:gd name="connsiteX2" fmla="*/ 5475629 w 5844243"/>
              <a:gd name="connsiteY2" fmla="*/ 320830 h 897743"/>
              <a:gd name="connsiteX3" fmla="*/ 5475616 w 5844243"/>
              <a:gd name="connsiteY3" fmla="*/ 320825 h 897743"/>
              <a:gd name="connsiteX4" fmla="*/ 5844243 w 5844243"/>
              <a:gd name="connsiteY4" fmla="*/ 768500 h 897743"/>
              <a:gd name="connsiteX5" fmla="*/ 5411975 w 5844243"/>
              <a:gd name="connsiteY5" fmla="*/ 897743 h 897743"/>
              <a:gd name="connsiteX6" fmla="*/ 3499303 w 5844243"/>
              <a:gd name="connsiteY6" fmla="*/ 290597 h 897743"/>
              <a:gd name="connsiteX7" fmla="*/ 3499303 w 5844243"/>
              <a:gd name="connsiteY7" fmla="*/ 290597 h 897743"/>
              <a:gd name="connsiteX8" fmla="*/ 2831746 w 5844243"/>
              <a:gd name="connsiteY8" fmla="*/ 283747 h 897743"/>
              <a:gd name="connsiteX9" fmla="*/ 278331 w 5844243"/>
              <a:gd name="connsiteY9" fmla="*/ 724928 h 897743"/>
              <a:gd name="connsiteX10" fmla="*/ 0 w 5844243"/>
              <a:gd name="connsiteY10" fmla="*/ 724928 h 897743"/>
              <a:gd name="connsiteX0" fmla="*/ 0 w 5844243"/>
              <a:gd name="connsiteY0" fmla="*/ 724928 h 897743"/>
              <a:gd name="connsiteX1" fmla="*/ 2937431 w 5844243"/>
              <a:gd name="connsiteY1" fmla="*/ 4745 h 897743"/>
              <a:gd name="connsiteX2" fmla="*/ 5475629 w 5844243"/>
              <a:gd name="connsiteY2" fmla="*/ 320830 h 897743"/>
              <a:gd name="connsiteX3" fmla="*/ 5475616 w 5844243"/>
              <a:gd name="connsiteY3" fmla="*/ 320825 h 897743"/>
              <a:gd name="connsiteX4" fmla="*/ 5844243 w 5844243"/>
              <a:gd name="connsiteY4" fmla="*/ 768500 h 897743"/>
              <a:gd name="connsiteX5" fmla="*/ 5411975 w 5844243"/>
              <a:gd name="connsiteY5" fmla="*/ 897743 h 897743"/>
              <a:gd name="connsiteX6" fmla="*/ 5411975 w 5844243"/>
              <a:gd name="connsiteY6" fmla="*/ 695724 h 897743"/>
              <a:gd name="connsiteX7" fmla="*/ 3499303 w 5844243"/>
              <a:gd name="connsiteY7" fmla="*/ 290597 h 897743"/>
              <a:gd name="connsiteX8" fmla="*/ 3499303 w 5844243"/>
              <a:gd name="connsiteY8" fmla="*/ 290597 h 897743"/>
              <a:gd name="connsiteX9" fmla="*/ 2831746 w 5844243"/>
              <a:gd name="connsiteY9" fmla="*/ 283747 h 897743"/>
              <a:gd name="connsiteX10" fmla="*/ 278331 w 5844243"/>
              <a:gd name="connsiteY10" fmla="*/ 724928 h 897743"/>
              <a:gd name="connsiteX11" fmla="*/ 0 w 5844243"/>
              <a:gd name="connsiteY11" fmla="*/ 724928 h 897743"/>
              <a:gd name="connsiteX0" fmla="*/ 0 w 5844243"/>
              <a:gd name="connsiteY0" fmla="*/ 724928 h 935138"/>
              <a:gd name="connsiteX1" fmla="*/ 2937431 w 5844243"/>
              <a:gd name="connsiteY1" fmla="*/ 4745 h 935138"/>
              <a:gd name="connsiteX2" fmla="*/ 5475629 w 5844243"/>
              <a:gd name="connsiteY2" fmla="*/ 320830 h 935138"/>
              <a:gd name="connsiteX3" fmla="*/ 5475616 w 5844243"/>
              <a:gd name="connsiteY3" fmla="*/ 320825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3499303 w 5844243"/>
              <a:gd name="connsiteY7" fmla="*/ 290597 h 935138"/>
              <a:gd name="connsiteX8" fmla="*/ 3499303 w 5844243"/>
              <a:gd name="connsiteY8" fmla="*/ 290597 h 935138"/>
              <a:gd name="connsiteX9" fmla="*/ 2831746 w 5844243"/>
              <a:gd name="connsiteY9" fmla="*/ 283747 h 935138"/>
              <a:gd name="connsiteX10" fmla="*/ 278331 w 5844243"/>
              <a:gd name="connsiteY10" fmla="*/ 724928 h 935138"/>
              <a:gd name="connsiteX11" fmla="*/ 0 w 5844243"/>
              <a:gd name="connsiteY11" fmla="*/ 724928 h 935138"/>
              <a:gd name="connsiteX0" fmla="*/ 0 w 5844243"/>
              <a:gd name="connsiteY0" fmla="*/ 724928 h 935138"/>
              <a:gd name="connsiteX1" fmla="*/ 2937431 w 5844243"/>
              <a:gd name="connsiteY1" fmla="*/ 4745 h 935138"/>
              <a:gd name="connsiteX2" fmla="*/ 5475629 w 5844243"/>
              <a:gd name="connsiteY2" fmla="*/ 320830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3499303 w 5844243"/>
              <a:gd name="connsiteY7" fmla="*/ 290597 h 935138"/>
              <a:gd name="connsiteX8" fmla="*/ 3499303 w 5844243"/>
              <a:gd name="connsiteY8" fmla="*/ 290597 h 935138"/>
              <a:gd name="connsiteX9" fmla="*/ 2831746 w 5844243"/>
              <a:gd name="connsiteY9" fmla="*/ 283747 h 935138"/>
              <a:gd name="connsiteX10" fmla="*/ 278331 w 5844243"/>
              <a:gd name="connsiteY10" fmla="*/ 724928 h 935138"/>
              <a:gd name="connsiteX11" fmla="*/ 0 w 5844243"/>
              <a:gd name="connsiteY11"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3499303 w 5844243"/>
              <a:gd name="connsiteY7" fmla="*/ 290597 h 935138"/>
              <a:gd name="connsiteX8" fmla="*/ 3499303 w 5844243"/>
              <a:gd name="connsiteY8" fmla="*/ 290597 h 935138"/>
              <a:gd name="connsiteX9" fmla="*/ 2831746 w 5844243"/>
              <a:gd name="connsiteY9" fmla="*/ 283747 h 935138"/>
              <a:gd name="connsiteX10" fmla="*/ 278331 w 5844243"/>
              <a:gd name="connsiteY10" fmla="*/ 724928 h 935138"/>
              <a:gd name="connsiteX11" fmla="*/ 0 w 5844243"/>
              <a:gd name="connsiteY11"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831746 w 5844243"/>
              <a:gd name="connsiteY10" fmla="*/ 283747 h 935138"/>
              <a:gd name="connsiteX11" fmla="*/ 278331 w 5844243"/>
              <a:gd name="connsiteY11" fmla="*/ 724928 h 935138"/>
              <a:gd name="connsiteX12" fmla="*/ 0 w 5844243"/>
              <a:gd name="connsiteY12"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831746 w 5844243"/>
              <a:gd name="connsiteY10" fmla="*/ 283747 h 935138"/>
              <a:gd name="connsiteX11" fmla="*/ 278331 w 5844243"/>
              <a:gd name="connsiteY11" fmla="*/ 724928 h 935138"/>
              <a:gd name="connsiteX12" fmla="*/ 0 w 5844243"/>
              <a:gd name="connsiteY12"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831746 w 5844243"/>
              <a:gd name="connsiteY10" fmla="*/ 283747 h 935138"/>
              <a:gd name="connsiteX11" fmla="*/ 278331 w 5844243"/>
              <a:gd name="connsiteY11" fmla="*/ 724928 h 935138"/>
              <a:gd name="connsiteX12" fmla="*/ 0 w 5844243"/>
              <a:gd name="connsiteY12"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799848 w 5844243"/>
              <a:gd name="connsiteY10" fmla="*/ 251849 h 935138"/>
              <a:gd name="connsiteX11" fmla="*/ 278331 w 5844243"/>
              <a:gd name="connsiteY11" fmla="*/ 724928 h 935138"/>
              <a:gd name="connsiteX12" fmla="*/ 0 w 5844243"/>
              <a:gd name="connsiteY12"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45737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799848 w 5844243"/>
              <a:gd name="connsiteY10" fmla="*/ 251849 h 935138"/>
              <a:gd name="connsiteX11" fmla="*/ 278331 w 5844243"/>
              <a:gd name="connsiteY11" fmla="*/ 724928 h 935138"/>
              <a:gd name="connsiteX12" fmla="*/ 0 w 5844243"/>
              <a:gd name="connsiteY12" fmla="*/ 724928 h 935138"/>
              <a:gd name="connsiteX0" fmla="*/ 0 w 5844243"/>
              <a:gd name="connsiteY0" fmla="*/ 724928 h 935138"/>
              <a:gd name="connsiteX1" fmla="*/ 2937431 w 5844243"/>
              <a:gd name="connsiteY1" fmla="*/ 4745 h 935138"/>
              <a:gd name="connsiteX2" fmla="*/ 5539424 w 5844243"/>
              <a:gd name="connsiteY2" fmla="*/ 512216 h 935138"/>
              <a:gd name="connsiteX3" fmla="*/ 5613839 w 5844243"/>
              <a:gd name="connsiteY3" fmla="*/ 352722 h 935138"/>
              <a:gd name="connsiteX4" fmla="*/ 5844243 w 5844243"/>
              <a:gd name="connsiteY4" fmla="*/ 768500 h 935138"/>
              <a:gd name="connsiteX5" fmla="*/ 5411975 w 5844243"/>
              <a:gd name="connsiteY5" fmla="*/ 897743 h 935138"/>
              <a:gd name="connsiteX6" fmla="*/ 5411975 w 5844243"/>
              <a:gd name="connsiteY6" fmla="*/ 695724 h 935138"/>
              <a:gd name="connsiteX7" fmla="*/ 4529473 w 5844243"/>
              <a:gd name="connsiteY7" fmla="*/ 461808 h 935138"/>
              <a:gd name="connsiteX8" fmla="*/ 3499303 w 5844243"/>
              <a:gd name="connsiteY8" fmla="*/ 290597 h 935138"/>
              <a:gd name="connsiteX9" fmla="*/ 3499303 w 5844243"/>
              <a:gd name="connsiteY9" fmla="*/ 290597 h 935138"/>
              <a:gd name="connsiteX10" fmla="*/ 2799848 w 5844243"/>
              <a:gd name="connsiteY10" fmla="*/ 251849 h 935138"/>
              <a:gd name="connsiteX11" fmla="*/ 278331 w 5844243"/>
              <a:gd name="connsiteY11" fmla="*/ 724928 h 935138"/>
              <a:gd name="connsiteX12" fmla="*/ 0 w 5844243"/>
              <a:gd name="connsiteY12" fmla="*/ 724928 h 935138"/>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411975 w 5844243"/>
              <a:gd name="connsiteY5" fmla="*/ 897743 h 945771"/>
              <a:gd name="connsiteX6" fmla="*/ 5443873 w 5844243"/>
              <a:gd name="connsiteY6" fmla="*/ 706357 h 945771"/>
              <a:gd name="connsiteX7" fmla="*/ 4529473 w 5844243"/>
              <a:gd name="connsiteY7" fmla="*/ 461808 h 945771"/>
              <a:gd name="connsiteX8" fmla="*/ 3499303 w 5844243"/>
              <a:gd name="connsiteY8" fmla="*/ 290597 h 945771"/>
              <a:gd name="connsiteX9" fmla="*/ 3499303 w 5844243"/>
              <a:gd name="connsiteY9" fmla="*/ 29059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61808 h 945771"/>
              <a:gd name="connsiteX8" fmla="*/ 3499303 w 5844243"/>
              <a:gd name="connsiteY8" fmla="*/ 290597 h 945771"/>
              <a:gd name="connsiteX9" fmla="*/ 3499303 w 5844243"/>
              <a:gd name="connsiteY9" fmla="*/ 29059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499303 w 5844243"/>
              <a:gd name="connsiteY8" fmla="*/ 290597 h 945771"/>
              <a:gd name="connsiteX9" fmla="*/ 3499303 w 5844243"/>
              <a:gd name="connsiteY9" fmla="*/ 29059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99303 w 5844243"/>
              <a:gd name="connsiteY9" fmla="*/ 290597 h 945771"/>
              <a:gd name="connsiteX10" fmla="*/ 3499303 w 5844243"/>
              <a:gd name="connsiteY10" fmla="*/ 290597 h 945771"/>
              <a:gd name="connsiteX11" fmla="*/ 2799848 w 5844243"/>
              <a:gd name="connsiteY11" fmla="*/ 251849 h 945771"/>
              <a:gd name="connsiteX12" fmla="*/ 278331 w 5844243"/>
              <a:gd name="connsiteY12" fmla="*/ 724928 h 945771"/>
              <a:gd name="connsiteX13" fmla="*/ 0 w 5844243"/>
              <a:gd name="connsiteY13"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99303 w 5844243"/>
              <a:gd name="connsiteY9" fmla="*/ 290597 h 945771"/>
              <a:gd name="connsiteX10" fmla="*/ 3456441 w 5844243"/>
              <a:gd name="connsiteY10" fmla="*/ 266785 h 945771"/>
              <a:gd name="connsiteX11" fmla="*/ 2799848 w 5844243"/>
              <a:gd name="connsiteY11" fmla="*/ 251849 h 945771"/>
              <a:gd name="connsiteX12" fmla="*/ 278331 w 5844243"/>
              <a:gd name="connsiteY12" fmla="*/ 724928 h 945771"/>
              <a:gd name="connsiteX13" fmla="*/ 0 w 5844243"/>
              <a:gd name="connsiteY13"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99303 w 5844243"/>
              <a:gd name="connsiteY9" fmla="*/ 29059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80253 w 5844243"/>
              <a:gd name="connsiteY9" fmla="*/ 27154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80253 w 5844243"/>
              <a:gd name="connsiteY9" fmla="*/ 27154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80253 w 5844243"/>
              <a:gd name="connsiteY9" fmla="*/ 271547 h 945771"/>
              <a:gd name="connsiteX10" fmla="*/ 2799848 w 5844243"/>
              <a:gd name="connsiteY10" fmla="*/ 251849 h 945771"/>
              <a:gd name="connsiteX11" fmla="*/ 278331 w 5844243"/>
              <a:gd name="connsiteY11" fmla="*/ 724928 h 945771"/>
              <a:gd name="connsiteX12" fmla="*/ 0 w 5844243"/>
              <a:gd name="connsiteY12" fmla="*/ 724928 h 945771"/>
              <a:gd name="connsiteX0" fmla="*/ 0 w 5844243"/>
              <a:gd name="connsiteY0" fmla="*/ 724928 h 945771"/>
              <a:gd name="connsiteX1" fmla="*/ 2937431 w 5844243"/>
              <a:gd name="connsiteY1" fmla="*/ 4745 h 945771"/>
              <a:gd name="connsiteX2" fmla="*/ 5539424 w 5844243"/>
              <a:gd name="connsiteY2" fmla="*/ 512216 h 945771"/>
              <a:gd name="connsiteX3" fmla="*/ 5613839 w 5844243"/>
              <a:gd name="connsiteY3" fmla="*/ 352722 h 945771"/>
              <a:gd name="connsiteX4" fmla="*/ 5844243 w 5844243"/>
              <a:gd name="connsiteY4" fmla="*/ 768500 h 945771"/>
              <a:gd name="connsiteX5" fmla="*/ 5358813 w 5844243"/>
              <a:gd name="connsiteY5" fmla="*/ 897743 h 945771"/>
              <a:gd name="connsiteX6" fmla="*/ 5443873 w 5844243"/>
              <a:gd name="connsiteY6" fmla="*/ 706357 h 945771"/>
              <a:gd name="connsiteX7" fmla="*/ 4529473 w 5844243"/>
              <a:gd name="connsiteY7" fmla="*/ 437996 h 945771"/>
              <a:gd name="connsiteX8" fmla="*/ 3761382 w 5844243"/>
              <a:gd name="connsiteY8" fmla="*/ 297334 h 945771"/>
              <a:gd name="connsiteX9" fmla="*/ 3480253 w 5844243"/>
              <a:gd name="connsiteY9" fmla="*/ 271547 h 945771"/>
              <a:gd name="connsiteX10" fmla="*/ 2799848 w 5844243"/>
              <a:gd name="connsiteY10" fmla="*/ 251849 h 945771"/>
              <a:gd name="connsiteX11" fmla="*/ 278331 w 5844243"/>
              <a:gd name="connsiteY11" fmla="*/ 724928 h 945771"/>
              <a:gd name="connsiteX12" fmla="*/ 0 w 5844243"/>
              <a:gd name="connsiteY12" fmla="*/ 724928 h 9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44243" h="945771">
                <a:moveTo>
                  <a:pt x="0" y="724928"/>
                </a:moveTo>
                <a:cubicBezTo>
                  <a:pt x="8" y="332569"/>
                  <a:pt x="1305974" y="12380"/>
                  <a:pt x="2937431" y="4745"/>
                </a:cubicBezTo>
                <a:cubicBezTo>
                  <a:pt x="3951474" y="0"/>
                  <a:pt x="4970437" y="310334"/>
                  <a:pt x="5539424" y="512216"/>
                </a:cubicBezTo>
                <a:cubicBezTo>
                  <a:pt x="5539420" y="512214"/>
                  <a:pt x="5613843" y="352724"/>
                  <a:pt x="5613839" y="352722"/>
                </a:cubicBezTo>
                <a:lnTo>
                  <a:pt x="5844243" y="768500"/>
                </a:lnTo>
                <a:cubicBezTo>
                  <a:pt x="5831864" y="829211"/>
                  <a:pt x="5781534" y="796641"/>
                  <a:pt x="5358813" y="897743"/>
                </a:cubicBezTo>
                <a:cubicBezTo>
                  <a:pt x="5441826" y="720144"/>
                  <a:pt x="5343995" y="945771"/>
                  <a:pt x="5443873" y="706357"/>
                </a:cubicBezTo>
                <a:cubicBezTo>
                  <a:pt x="5291473" y="639018"/>
                  <a:pt x="4848252" y="505517"/>
                  <a:pt x="4529473" y="437996"/>
                </a:cubicBezTo>
                <a:cubicBezTo>
                  <a:pt x="4250645" y="373794"/>
                  <a:pt x="3936252" y="325075"/>
                  <a:pt x="3761382" y="297334"/>
                </a:cubicBezTo>
                <a:cubicBezTo>
                  <a:pt x="3586512" y="269593"/>
                  <a:pt x="3525520" y="276639"/>
                  <a:pt x="3480253" y="271547"/>
                </a:cubicBezTo>
                <a:cubicBezTo>
                  <a:pt x="3253451" y="264981"/>
                  <a:pt x="3312400" y="248890"/>
                  <a:pt x="2799848" y="251849"/>
                </a:cubicBezTo>
                <a:cubicBezTo>
                  <a:pt x="1301588" y="329749"/>
                  <a:pt x="278341" y="491183"/>
                  <a:pt x="278331" y="724928"/>
                </a:cubicBezTo>
                <a:lnTo>
                  <a:pt x="0" y="724928"/>
                </a:lnTo>
                <a:close/>
              </a:path>
            </a:pathLst>
          </a:custGeom>
          <a:solidFill>
            <a:srgbClr val="4D771B"/>
          </a:solidFill>
          <a:ln>
            <a:noFill/>
          </a:ln>
          <a:effectLst>
            <a:outerShdw blurRad="50800" dist="50800" dir="5400000" algn="ctr" rotWithShape="0">
              <a:srgbClr val="000000">
                <a:alpha val="73000"/>
              </a:srgb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5588" name="Picture 4" descr="http://www.militaryconnection.com/logos/army.gif"/>
          <p:cNvPicPr>
            <a:picLocks noChangeAspect="1" noChangeArrowheads="1"/>
          </p:cNvPicPr>
          <p:nvPr/>
        </p:nvPicPr>
        <p:blipFill>
          <a:blip r:embed="rId5" cstate="print"/>
          <a:srcRect/>
          <a:stretch>
            <a:fillRect/>
          </a:stretch>
        </p:blipFill>
        <p:spPr bwMode="auto">
          <a:xfrm>
            <a:off x="3898867" y="5124893"/>
            <a:ext cx="856807" cy="856807"/>
          </a:xfrm>
          <a:prstGeom prst="rect">
            <a:avLst/>
          </a:prstGeom>
          <a:noFill/>
          <a:effectLst>
            <a:outerShdw blurRad="50800" dist="50800" dir="5400000" algn="ctr" rotWithShape="0">
              <a:srgbClr val="000000">
                <a:alpha val="72000"/>
              </a:srgbClr>
            </a:outerShdw>
          </a:effectLst>
        </p:spPr>
      </p:pic>
      <p:pic>
        <p:nvPicPr>
          <p:cNvPr id="21" name="Picture 20" descr="ACCB.png"/>
          <p:cNvPicPr>
            <a:picLocks noChangeAspect="1"/>
          </p:cNvPicPr>
          <p:nvPr/>
        </p:nvPicPr>
        <p:blipFill>
          <a:blip r:embed="rId6" cstate="print"/>
          <a:stretch>
            <a:fillRect/>
          </a:stretch>
        </p:blipFill>
        <p:spPr>
          <a:xfrm>
            <a:off x="333701" y="1546727"/>
            <a:ext cx="1225195" cy="3657298"/>
          </a:xfrm>
          <a:prstGeom prst="rect">
            <a:avLst/>
          </a:prstGeom>
          <a:effectLst>
            <a:outerShdw blurRad="50800" dist="50800" dir="5400000" algn="ctr"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54112" y="456598"/>
            <a:ext cx="8989888" cy="523220"/>
          </a:xfrm>
          <a:prstGeom prst="rect">
            <a:avLst/>
          </a:prstGeom>
          <a:noFill/>
        </p:spPr>
        <p:txBody>
          <a:bodyPr wrap="square" rtlCol="0">
            <a:spAutoFit/>
          </a:bodyPr>
          <a:lstStyle/>
          <a:p>
            <a:pPr algn="ctr"/>
            <a:r>
              <a:rPr lang="en-US" dirty="0" smtClean="0">
                <a:solidFill>
                  <a:schemeClr val="accent2"/>
                </a:solidFill>
                <a:latin typeface="+mj-lt"/>
                <a:ea typeface="+mj-ea"/>
                <a:cs typeface="+mj-cs"/>
              </a:rPr>
              <a:t>Messaging Standards Governance Management</a:t>
            </a:r>
            <a:endParaRPr lang="en-US" dirty="0">
              <a:solidFill>
                <a:schemeClr val="accent2"/>
              </a:solidFill>
              <a:latin typeface="+mj-lt"/>
              <a:ea typeface="+mj-ea"/>
              <a:cs typeface="+mj-cs"/>
            </a:endParaRPr>
          </a:p>
        </p:txBody>
      </p:sp>
      <p:sp>
        <p:nvSpPr>
          <p:cNvPr id="4" name="Rectangle 3"/>
          <p:cNvSpPr/>
          <p:nvPr/>
        </p:nvSpPr>
        <p:spPr>
          <a:xfrm>
            <a:off x="562803" y="1278722"/>
            <a:ext cx="8229600" cy="1509843"/>
          </a:xfrm>
          <a:prstGeom prst="rect">
            <a:avLst/>
          </a:prstGeom>
          <a:solidFill>
            <a:srgbClr val="78C9E2">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800" b="1" dirty="0" smtClean="0">
                <a:solidFill>
                  <a:schemeClr val="tx2">
                    <a:lumMod val="75000"/>
                  </a:schemeClr>
                </a:solidFill>
              </a:rPr>
              <a:t>Allied</a:t>
            </a:r>
            <a:endParaRPr lang="en-US" sz="2800" b="1" dirty="0">
              <a:solidFill>
                <a:schemeClr val="tx2">
                  <a:lumMod val="75000"/>
                </a:schemeClr>
              </a:solidFill>
            </a:endParaRPr>
          </a:p>
        </p:txBody>
      </p:sp>
      <p:sp>
        <p:nvSpPr>
          <p:cNvPr id="7" name="Rectangle 6"/>
          <p:cNvSpPr/>
          <p:nvPr/>
        </p:nvSpPr>
        <p:spPr>
          <a:xfrm>
            <a:off x="562803" y="2787651"/>
            <a:ext cx="8229600" cy="1653636"/>
          </a:xfrm>
          <a:prstGeom prst="rect">
            <a:avLst/>
          </a:prstGeom>
          <a:solidFill>
            <a:srgbClr val="A785CD">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800" b="1" dirty="0" smtClean="0">
                <a:solidFill>
                  <a:schemeClr val="tx2">
                    <a:lumMod val="75000"/>
                  </a:schemeClr>
                </a:solidFill>
              </a:rPr>
              <a:t>Joint</a:t>
            </a:r>
          </a:p>
          <a:p>
            <a:r>
              <a:rPr lang="en-US" sz="2800" b="1" dirty="0" smtClean="0">
                <a:solidFill>
                  <a:schemeClr val="tx2">
                    <a:lumMod val="75000"/>
                  </a:schemeClr>
                </a:solidFill>
              </a:rPr>
              <a:t>Services</a:t>
            </a:r>
            <a:endParaRPr lang="en-US" sz="2800" b="1" dirty="0">
              <a:solidFill>
                <a:schemeClr val="tx2">
                  <a:lumMod val="75000"/>
                </a:schemeClr>
              </a:solidFill>
            </a:endParaRPr>
          </a:p>
        </p:txBody>
      </p:sp>
      <p:sp>
        <p:nvSpPr>
          <p:cNvPr id="8" name="Rectangle 7"/>
          <p:cNvSpPr/>
          <p:nvPr/>
        </p:nvSpPr>
        <p:spPr>
          <a:xfrm>
            <a:off x="562804" y="4442364"/>
            <a:ext cx="8229600" cy="1653636"/>
          </a:xfrm>
          <a:prstGeom prst="rect">
            <a:avLst/>
          </a:prstGeom>
          <a:solidFill>
            <a:srgbClr val="57975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800" b="1" dirty="0" smtClean="0">
                <a:solidFill>
                  <a:schemeClr val="tx2">
                    <a:lumMod val="75000"/>
                  </a:schemeClr>
                </a:solidFill>
              </a:rPr>
              <a:t>Army-Centric</a:t>
            </a:r>
            <a:endParaRPr lang="en-US" sz="2800" b="1" dirty="0">
              <a:solidFill>
                <a:schemeClr val="tx2">
                  <a:lumMod val="75000"/>
                </a:schemeClr>
              </a:solidFill>
            </a:endParaRPr>
          </a:p>
        </p:txBody>
      </p:sp>
      <p:sp>
        <p:nvSpPr>
          <p:cNvPr id="13" name="Rounded Rectangle 12"/>
          <p:cNvSpPr/>
          <p:nvPr/>
        </p:nvSpPr>
        <p:spPr>
          <a:xfrm>
            <a:off x="3884915" y="1759052"/>
            <a:ext cx="1783443" cy="587801"/>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DLWG</a:t>
            </a:r>
          </a:p>
        </p:txBody>
      </p:sp>
      <p:sp>
        <p:nvSpPr>
          <p:cNvPr id="14" name="Rounded Rectangle 13"/>
          <p:cNvSpPr/>
          <p:nvPr/>
        </p:nvSpPr>
        <p:spPr>
          <a:xfrm>
            <a:off x="2620359" y="2886082"/>
            <a:ext cx="1524000" cy="431384"/>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JMSWG</a:t>
            </a:r>
          </a:p>
        </p:txBody>
      </p:sp>
      <p:sp>
        <p:nvSpPr>
          <p:cNvPr id="15" name="Rounded Rectangle 14"/>
          <p:cNvSpPr/>
          <p:nvPr/>
        </p:nvSpPr>
        <p:spPr>
          <a:xfrm>
            <a:off x="4525357" y="2886082"/>
            <a:ext cx="1524000" cy="431384"/>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JMTCCB</a:t>
            </a:r>
          </a:p>
        </p:txBody>
      </p:sp>
      <p:sp>
        <p:nvSpPr>
          <p:cNvPr id="17" name="Rounded Rectangle 16"/>
          <p:cNvSpPr/>
          <p:nvPr/>
        </p:nvSpPr>
        <p:spPr>
          <a:xfrm>
            <a:off x="969359" y="3112902"/>
            <a:ext cx="1524000" cy="503281"/>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USMTF COI</a:t>
            </a:r>
          </a:p>
        </p:txBody>
      </p:sp>
      <p:sp>
        <p:nvSpPr>
          <p:cNvPr id="18" name="Rounded Rectangle 17"/>
          <p:cNvSpPr/>
          <p:nvPr/>
        </p:nvSpPr>
        <p:spPr>
          <a:xfrm>
            <a:off x="1345823" y="1758622"/>
            <a:ext cx="1733551" cy="587802"/>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MTFWG</a:t>
            </a:r>
          </a:p>
        </p:txBody>
      </p:sp>
      <p:sp>
        <p:nvSpPr>
          <p:cNvPr id="19" name="Rounded Rectangle 18"/>
          <p:cNvSpPr/>
          <p:nvPr/>
        </p:nvSpPr>
        <p:spPr>
          <a:xfrm>
            <a:off x="5171047" y="3793784"/>
            <a:ext cx="966787" cy="287589"/>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MDASG</a:t>
            </a:r>
          </a:p>
        </p:txBody>
      </p:sp>
      <p:sp>
        <p:nvSpPr>
          <p:cNvPr id="20" name="Rounded Rectangle 19"/>
          <p:cNvSpPr/>
          <p:nvPr/>
        </p:nvSpPr>
        <p:spPr>
          <a:xfrm>
            <a:off x="6767815" y="3769392"/>
            <a:ext cx="1524000" cy="431384"/>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CNRWG</a:t>
            </a:r>
          </a:p>
        </p:txBody>
      </p:sp>
      <p:sp>
        <p:nvSpPr>
          <p:cNvPr id="36" name="Rounded Rectangle 35"/>
          <p:cNvSpPr/>
          <p:nvPr/>
        </p:nvSpPr>
        <p:spPr>
          <a:xfrm>
            <a:off x="6767815" y="3050419"/>
            <a:ext cx="1524000" cy="431384"/>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RITTWG</a:t>
            </a:r>
          </a:p>
        </p:txBody>
      </p:sp>
      <p:sp>
        <p:nvSpPr>
          <p:cNvPr id="37" name="Rounded Rectangle 36"/>
          <p:cNvSpPr/>
          <p:nvPr/>
        </p:nvSpPr>
        <p:spPr>
          <a:xfrm>
            <a:off x="5877160" y="5252701"/>
            <a:ext cx="1524000" cy="476319"/>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Developers</a:t>
            </a:r>
          </a:p>
        </p:txBody>
      </p:sp>
      <p:sp>
        <p:nvSpPr>
          <p:cNvPr id="39" name="Rounded Rectangle 38"/>
          <p:cNvSpPr/>
          <p:nvPr/>
        </p:nvSpPr>
        <p:spPr>
          <a:xfrm>
            <a:off x="3145385" y="5476469"/>
            <a:ext cx="1200865" cy="493781"/>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TDL Users</a:t>
            </a:r>
          </a:p>
        </p:txBody>
      </p:sp>
      <p:sp>
        <p:nvSpPr>
          <p:cNvPr id="42" name="Freeform 41"/>
          <p:cNvSpPr/>
          <p:nvPr/>
        </p:nvSpPr>
        <p:spPr>
          <a:xfrm rot="17822953">
            <a:off x="3297621" y="2343739"/>
            <a:ext cx="893107" cy="408167"/>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44" name="Rounded Rectangle 43"/>
          <p:cNvSpPr/>
          <p:nvPr/>
        </p:nvSpPr>
        <p:spPr>
          <a:xfrm>
            <a:off x="5099352" y="2055200"/>
            <a:ext cx="564243" cy="323109"/>
          </a:xfrm>
          <a:prstGeom prst="roundRect">
            <a:avLst/>
          </a:prstGeom>
          <a:solidFill>
            <a:schemeClr val="accent1">
              <a:lumMod val="40000"/>
              <a:lumOff val="60000"/>
              <a:alpha val="5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5" name="Rounded Rectangle 44">
            <a:hlinkClick r:id="" action="ppaction://noaction"/>
          </p:cNvPr>
          <p:cNvSpPr/>
          <p:nvPr/>
        </p:nvSpPr>
        <p:spPr>
          <a:xfrm>
            <a:off x="5294617" y="2214109"/>
            <a:ext cx="651163" cy="287589"/>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BILAT</a:t>
            </a:r>
          </a:p>
        </p:txBody>
      </p:sp>
      <p:cxnSp>
        <p:nvCxnSpPr>
          <p:cNvPr id="48" name="Straight Connector 47"/>
          <p:cNvCxnSpPr/>
          <p:nvPr/>
        </p:nvCxnSpPr>
        <p:spPr>
          <a:xfrm rot="10800000">
            <a:off x="5594439" y="2061927"/>
            <a:ext cx="323632" cy="139109"/>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5113645" y="2068684"/>
            <a:ext cx="180971" cy="125817"/>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5085067" y="2365260"/>
            <a:ext cx="195695" cy="136438"/>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rot="14391978">
            <a:off x="4269172" y="2397662"/>
            <a:ext cx="893107" cy="408167"/>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2" name="Freeform 51"/>
          <p:cNvSpPr/>
          <p:nvPr/>
        </p:nvSpPr>
        <p:spPr>
          <a:xfrm rot="17297296">
            <a:off x="5332122" y="2570911"/>
            <a:ext cx="507661" cy="241776"/>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265064 w 1111481"/>
              <a:gd name="connsiteY6" fmla="*/ 380888 h 408167"/>
              <a:gd name="connsiteX7" fmla="*/ 128953 w 1111481"/>
              <a:gd name="connsiteY7" fmla="*/ 205009 h 408167"/>
              <a:gd name="connsiteX8" fmla="*/ 0 w 1111481"/>
              <a:gd name="connsiteY8" fmla="*/ 81284 h 408167"/>
              <a:gd name="connsiteX0" fmla="*/ 147512 w 982529"/>
              <a:gd name="connsiteY0" fmla="*/ 85280 h 408167"/>
              <a:gd name="connsiteX1" fmla="*/ 666009 w 982529"/>
              <a:gd name="connsiteY1" fmla="*/ 140741 h 408167"/>
              <a:gd name="connsiteX2" fmla="*/ 617537 w 982529"/>
              <a:gd name="connsiteY2" fmla="*/ 0 h 408167"/>
              <a:gd name="connsiteX3" fmla="*/ 982529 w 982529"/>
              <a:gd name="connsiteY3" fmla="*/ 205009 h 408167"/>
              <a:gd name="connsiteX4" fmla="*/ 629550 w 982529"/>
              <a:gd name="connsiteY4" fmla="*/ 408167 h 408167"/>
              <a:gd name="connsiteX5" fmla="*/ 678556 w 982529"/>
              <a:gd name="connsiteY5" fmla="*/ 265391 h 408167"/>
              <a:gd name="connsiteX6" fmla="*/ 136112 w 982529"/>
              <a:gd name="connsiteY6" fmla="*/ 380888 h 408167"/>
              <a:gd name="connsiteX7" fmla="*/ 1 w 982529"/>
              <a:gd name="connsiteY7" fmla="*/ 205009 h 408167"/>
              <a:gd name="connsiteX8" fmla="*/ 147512 w 982529"/>
              <a:gd name="connsiteY8" fmla="*/ 85280 h 408167"/>
              <a:gd name="connsiteX0" fmla="*/ 147510 w 982527"/>
              <a:gd name="connsiteY0" fmla="*/ 85280 h 408167"/>
              <a:gd name="connsiteX1" fmla="*/ 190366 w 982527"/>
              <a:gd name="connsiteY1" fmla="*/ 173526 h 408167"/>
              <a:gd name="connsiteX2" fmla="*/ 666007 w 982527"/>
              <a:gd name="connsiteY2" fmla="*/ 140741 h 408167"/>
              <a:gd name="connsiteX3" fmla="*/ 617535 w 982527"/>
              <a:gd name="connsiteY3" fmla="*/ 0 h 408167"/>
              <a:gd name="connsiteX4" fmla="*/ 982527 w 982527"/>
              <a:gd name="connsiteY4" fmla="*/ 205009 h 408167"/>
              <a:gd name="connsiteX5" fmla="*/ 629548 w 982527"/>
              <a:gd name="connsiteY5" fmla="*/ 408167 h 408167"/>
              <a:gd name="connsiteX6" fmla="*/ 678554 w 982527"/>
              <a:gd name="connsiteY6" fmla="*/ 265391 h 408167"/>
              <a:gd name="connsiteX7" fmla="*/ 136110 w 982527"/>
              <a:gd name="connsiteY7" fmla="*/ 380888 h 408167"/>
              <a:gd name="connsiteX8" fmla="*/ -1 w 982527"/>
              <a:gd name="connsiteY8" fmla="*/ 205009 h 408167"/>
              <a:gd name="connsiteX9" fmla="*/ 147510 w 982527"/>
              <a:gd name="connsiteY9" fmla="*/ 85280 h 408167"/>
              <a:gd name="connsiteX0" fmla="*/ 147512 w 982529"/>
              <a:gd name="connsiteY0" fmla="*/ 85280 h 408167"/>
              <a:gd name="connsiteX1" fmla="*/ 190368 w 982529"/>
              <a:gd name="connsiteY1" fmla="*/ 173526 h 408167"/>
              <a:gd name="connsiteX2" fmla="*/ 666009 w 982529"/>
              <a:gd name="connsiteY2" fmla="*/ 140741 h 408167"/>
              <a:gd name="connsiteX3" fmla="*/ 617537 w 982529"/>
              <a:gd name="connsiteY3" fmla="*/ 0 h 408167"/>
              <a:gd name="connsiteX4" fmla="*/ 982529 w 982529"/>
              <a:gd name="connsiteY4" fmla="*/ 205009 h 408167"/>
              <a:gd name="connsiteX5" fmla="*/ 629550 w 982529"/>
              <a:gd name="connsiteY5" fmla="*/ 408167 h 408167"/>
              <a:gd name="connsiteX6" fmla="*/ 678556 w 982529"/>
              <a:gd name="connsiteY6" fmla="*/ 265391 h 408167"/>
              <a:gd name="connsiteX7" fmla="*/ 207589 w 982529"/>
              <a:gd name="connsiteY7" fmla="*/ 276657 h 408167"/>
              <a:gd name="connsiteX8" fmla="*/ 136112 w 982529"/>
              <a:gd name="connsiteY8" fmla="*/ 380888 h 408167"/>
              <a:gd name="connsiteX9" fmla="*/ 1 w 982529"/>
              <a:gd name="connsiteY9" fmla="*/ 205009 h 408167"/>
              <a:gd name="connsiteX10" fmla="*/ 147512 w 982529"/>
              <a:gd name="connsiteY10" fmla="*/ 85280 h 408167"/>
              <a:gd name="connsiteX0" fmla="*/ 147510 w 982527"/>
              <a:gd name="connsiteY0" fmla="*/ 85280 h 408167"/>
              <a:gd name="connsiteX1" fmla="*/ 190366 w 982527"/>
              <a:gd name="connsiteY1" fmla="*/ 173526 h 408167"/>
              <a:gd name="connsiteX2" fmla="*/ 666007 w 982527"/>
              <a:gd name="connsiteY2" fmla="*/ 140741 h 408167"/>
              <a:gd name="connsiteX3" fmla="*/ 617535 w 982527"/>
              <a:gd name="connsiteY3" fmla="*/ 0 h 408167"/>
              <a:gd name="connsiteX4" fmla="*/ 982527 w 982527"/>
              <a:gd name="connsiteY4" fmla="*/ 205009 h 408167"/>
              <a:gd name="connsiteX5" fmla="*/ 629548 w 982527"/>
              <a:gd name="connsiteY5" fmla="*/ 408167 h 408167"/>
              <a:gd name="connsiteX6" fmla="*/ 678554 w 982527"/>
              <a:gd name="connsiteY6" fmla="*/ 265391 h 408167"/>
              <a:gd name="connsiteX7" fmla="*/ 207587 w 982527"/>
              <a:gd name="connsiteY7" fmla="*/ 276657 h 408167"/>
              <a:gd name="connsiteX8" fmla="*/ 258631 w 982527"/>
              <a:gd name="connsiteY8" fmla="*/ 408061 h 408167"/>
              <a:gd name="connsiteX9" fmla="*/ -1 w 982527"/>
              <a:gd name="connsiteY9" fmla="*/ 205009 h 408167"/>
              <a:gd name="connsiteX10" fmla="*/ 147510 w 982527"/>
              <a:gd name="connsiteY10" fmla="*/ 85280 h 408167"/>
              <a:gd name="connsiteX0" fmla="*/ 243932 w 982529"/>
              <a:gd name="connsiteY0" fmla="*/ 53005 h 408167"/>
              <a:gd name="connsiteX1" fmla="*/ 190368 w 982529"/>
              <a:gd name="connsiteY1" fmla="*/ 173526 h 408167"/>
              <a:gd name="connsiteX2" fmla="*/ 666009 w 982529"/>
              <a:gd name="connsiteY2" fmla="*/ 140741 h 408167"/>
              <a:gd name="connsiteX3" fmla="*/ 617537 w 982529"/>
              <a:gd name="connsiteY3" fmla="*/ 0 h 408167"/>
              <a:gd name="connsiteX4" fmla="*/ 982529 w 982529"/>
              <a:gd name="connsiteY4" fmla="*/ 205009 h 408167"/>
              <a:gd name="connsiteX5" fmla="*/ 629550 w 982529"/>
              <a:gd name="connsiteY5" fmla="*/ 408167 h 408167"/>
              <a:gd name="connsiteX6" fmla="*/ 678556 w 982529"/>
              <a:gd name="connsiteY6" fmla="*/ 265391 h 408167"/>
              <a:gd name="connsiteX7" fmla="*/ 207589 w 982529"/>
              <a:gd name="connsiteY7" fmla="*/ 276657 h 408167"/>
              <a:gd name="connsiteX8" fmla="*/ 258633 w 982529"/>
              <a:gd name="connsiteY8" fmla="*/ 408061 h 408167"/>
              <a:gd name="connsiteX9" fmla="*/ 1 w 982529"/>
              <a:gd name="connsiteY9" fmla="*/ 205009 h 408167"/>
              <a:gd name="connsiteX10" fmla="*/ 243932 w 982529"/>
              <a:gd name="connsiteY10" fmla="*/ 53005 h 408167"/>
              <a:gd name="connsiteX0" fmla="*/ 330258 w 1068855"/>
              <a:gd name="connsiteY0" fmla="*/ 53005 h 408167"/>
              <a:gd name="connsiteX1" fmla="*/ 276694 w 1068855"/>
              <a:gd name="connsiteY1" fmla="*/ 173526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30258 w 1068855"/>
              <a:gd name="connsiteY10" fmla="*/ 53005 h 408167"/>
              <a:gd name="connsiteX0" fmla="*/ 327904 w 1068855"/>
              <a:gd name="connsiteY0" fmla="*/ 13628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27904 w 1068855"/>
              <a:gd name="connsiteY10" fmla="*/ 13628 h 408167"/>
              <a:gd name="connsiteX0" fmla="*/ 327904 w 1068855"/>
              <a:gd name="connsiteY0" fmla="*/ 13628 h 408167"/>
              <a:gd name="connsiteX1" fmla="*/ 303019 w 1068855"/>
              <a:gd name="connsiteY1" fmla="*/ 159019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27904 w 1068855"/>
              <a:gd name="connsiteY10" fmla="*/ 13628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8855" h="408167">
                <a:moveTo>
                  <a:pt x="327904" y="13628"/>
                </a:moveTo>
                <a:lnTo>
                  <a:pt x="303019" y="159019"/>
                </a:lnTo>
                <a:cubicBezTo>
                  <a:pt x="445374" y="128947"/>
                  <a:pt x="598837" y="139125"/>
                  <a:pt x="752335" y="140741"/>
                </a:cubicBezTo>
                <a:lnTo>
                  <a:pt x="703863" y="0"/>
                </a:lnTo>
                <a:lnTo>
                  <a:pt x="1068855" y="205009"/>
                </a:lnTo>
                <a:lnTo>
                  <a:pt x="715876" y="408167"/>
                </a:lnTo>
                <a:lnTo>
                  <a:pt x="764882" y="265391"/>
                </a:lnTo>
                <a:cubicBezTo>
                  <a:pt x="615372" y="276007"/>
                  <a:pt x="470869" y="288344"/>
                  <a:pt x="310186" y="275830"/>
                </a:cubicBezTo>
                <a:lnTo>
                  <a:pt x="344959" y="408061"/>
                </a:lnTo>
                <a:lnTo>
                  <a:pt x="0" y="208173"/>
                </a:lnTo>
                <a:lnTo>
                  <a:pt x="327904" y="13628"/>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4" name="Freeform 53"/>
          <p:cNvSpPr/>
          <p:nvPr/>
        </p:nvSpPr>
        <p:spPr>
          <a:xfrm rot="15970948">
            <a:off x="7281601" y="3492122"/>
            <a:ext cx="520694" cy="271951"/>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85000"/>
                </a:schemeClr>
              </a:gs>
              <a:gs pos="50000">
                <a:schemeClr val="bg1">
                  <a:lumMod val="75000"/>
                </a:schemeClr>
              </a:gs>
              <a:gs pos="100000">
                <a:schemeClr val="bg1">
                  <a:lumMod val="5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9" name="Freeform 58"/>
          <p:cNvSpPr/>
          <p:nvPr/>
        </p:nvSpPr>
        <p:spPr>
          <a:xfrm rot="17081274">
            <a:off x="4716726" y="3371025"/>
            <a:ext cx="618217" cy="271951"/>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5" name="Freeform 54"/>
          <p:cNvSpPr/>
          <p:nvPr/>
        </p:nvSpPr>
        <p:spPr>
          <a:xfrm rot="17014623">
            <a:off x="1515914" y="2482850"/>
            <a:ext cx="989918" cy="408167"/>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7" name="Rounded Rectangle 56"/>
          <p:cNvSpPr/>
          <p:nvPr/>
        </p:nvSpPr>
        <p:spPr>
          <a:xfrm>
            <a:off x="5358996" y="3573599"/>
            <a:ext cx="914400" cy="287589"/>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VMFSG</a:t>
            </a:r>
            <a:endParaRPr lang="en-US" sz="1200" dirty="0">
              <a:solidFill>
                <a:schemeClr val="tx1"/>
              </a:solidFill>
            </a:endParaRPr>
          </a:p>
        </p:txBody>
      </p:sp>
      <p:sp>
        <p:nvSpPr>
          <p:cNvPr id="53" name="Freeform 52"/>
          <p:cNvSpPr/>
          <p:nvPr/>
        </p:nvSpPr>
        <p:spPr>
          <a:xfrm rot="15231442">
            <a:off x="5461339" y="3307652"/>
            <a:ext cx="412914" cy="271951"/>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60" name="Rounded Rectangle 59"/>
          <p:cNvSpPr/>
          <p:nvPr/>
        </p:nvSpPr>
        <p:spPr>
          <a:xfrm>
            <a:off x="7071741" y="4991216"/>
            <a:ext cx="1524000" cy="476319"/>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Maintainers</a:t>
            </a:r>
          </a:p>
        </p:txBody>
      </p:sp>
      <p:sp>
        <p:nvSpPr>
          <p:cNvPr id="62" name="Freeform 61"/>
          <p:cNvSpPr/>
          <p:nvPr/>
        </p:nvSpPr>
        <p:spPr>
          <a:xfrm rot="9429581" flipH="1">
            <a:off x="6531196" y="4321218"/>
            <a:ext cx="1240369" cy="1062337"/>
          </a:xfrm>
          <a:custGeom>
            <a:avLst/>
            <a:gdLst>
              <a:gd name="connsiteX0" fmla="*/ 314005 w 965263"/>
              <a:gd name="connsiteY0" fmla="*/ 149071 h 1219200"/>
              <a:gd name="connsiteX1" fmla="*/ 709138 w 965263"/>
              <a:gd name="connsiteY1" fmla="*/ 195286 h 1219200"/>
              <a:gd name="connsiteX2" fmla="*/ 862572 w 965263"/>
              <a:gd name="connsiteY2" fmla="*/ 524964 h 1219200"/>
              <a:gd name="connsiteX3" fmla="*/ 945690 w 965263"/>
              <a:gd name="connsiteY3" fmla="*/ 556078 h 1219200"/>
              <a:gd name="connsiteX4" fmla="*/ 796372 w 965263"/>
              <a:gd name="connsiteY4" fmla="*/ 727052 h 1219200"/>
              <a:gd name="connsiteX5" fmla="*/ 650265 w 965263"/>
              <a:gd name="connsiteY5" fmla="*/ 445483 h 1219200"/>
              <a:gd name="connsiteX6" fmla="*/ 731286 w 965263"/>
              <a:gd name="connsiteY6" fmla="*/ 475814 h 1219200"/>
              <a:gd name="connsiteX7" fmla="*/ 356579 w 965263"/>
              <a:gd name="connsiteY7" fmla="*/ 265345 h 1219200"/>
              <a:gd name="connsiteX8" fmla="*/ 314005 w 965263"/>
              <a:gd name="connsiteY8" fmla="*/ 149071 h 1219200"/>
              <a:gd name="connsiteX0" fmla="*/ 0 w 631685"/>
              <a:gd name="connsiteY0" fmla="*/ 82863 h 660844"/>
              <a:gd name="connsiteX1" fmla="*/ 395133 w 631685"/>
              <a:gd name="connsiteY1" fmla="*/ 129078 h 660844"/>
              <a:gd name="connsiteX2" fmla="*/ 548567 w 631685"/>
              <a:gd name="connsiteY2" fmla="*/ 458756 h 660844"/>
              <a:gd name="connsiteX3" fmla="*/ 631685 w 631685"/>
              <a:gd name="connsiteY3" fmla="*/ 489870 h 660844"/>
              <a:gd name="connsiteX4" fmla="*/ 482367 w 631685"/>
              <a:gd name="connsiteY4" fmla="*/ 660844 h 660844"/>
              <a:gd name="connsiteX5" fmla="*/ 336260 w 631685"/>
              <a:gd name="connsiteY5" fmla="*/ 379275 h 660844"/>
              <a:gd name="connsiteX6" fmla="*/ 417281 w 631685"/>
              <a:gd name="connsiteY6" fmla="*/ 409606 h 660844"/>
              <a:gd name="connsiteX7" fmla="*/ 21468 w 631685"/>
              <a:gd name="connsiteY7" fmla="*/ 308193 h 660844"/>
              <a:gd name="connsiteX8" fmla="*/ 0 w 631685"/>
              <a:gd name="connsiteY8" fmla="*/ 82863 h 660844"/>
              <a:gd name="connsiteX0" fmla="*/ 0 w 631685"/>
              <a:gd name="connsiteY0" fmla="*/ 82863 h 660844"/>
              <a:gd name="connsiteX1" fmla="*/ 395133 w 631685"/>
              <a:gd name="connsiteY1" fmla="*/ 129078 h 660844"/>
              <a:gd name="connsiteX2" fmla="*/ 548567 w 631685"/>
              <a:gd name="connsiteY2" fmla="*/ 458756 h 660844"/>
              <a:gd name="connsiteX3" fmla="*/ 631685 w 631685"/>
              <a:gd name="connsiteY3" fmla="*/ 489870 h 660844"/>
              <a:gd name="connsiteX4" fmla="*/ 482367 w 631685"/>
              <a:gd name="connsiteY4" fmla="*/ 660844 h 660844"/>
              <a:gd name="connsiteX5" fmla="*/ 336260 w 631685"/>
              <a:gd name="connsiteY5" fmla="*/ 379275 h 660844"/>
              <a:gd name="connsiteX6" fmla="*/ 417281 w 631685"/>
              <a:gd name="connsiteY6" fmla="*/ 409606 h 660844"/>
              <a:gd name="connsiteX7" fmla="*/ 21468 w 631685"/>
              <a:gd name="connsiteY7" fmla="*/ 308193 h 660844"/>
              <a:gd name="connsiteX8" fmla="*/ 109129 w 631685"/>
              <a:gd name="connsiteY8" fmla="*/ 154608 h 660844"/>
              <a:gd name="connsiteX9" fmla="*/ 0 w 631685"/>
              <a:gd name="connsiteY9" fmla="*/ 82863 h 660844"/>
              <a:gd name="connsiteX0" fmla="*/ 0 w 724065"/>
              <a:gd name="connsiteY0" fmla="*/ 82863 h 684612"/>
              <a:gd name="connsiteX1" fmla="*/ 395133 w 724065"/>
              <a:gd name="connsiteY1" fmla="*/ 129078 h 684612"/>
              <a:gd name="connsiteX2" fmla="*/ 548567 w 724065"/>
              <a:gd name="connsiteY2" fmla="*/ 458756 h 684612"/>
              <a:gd name="connsiteX3" fmla="*/ 631685 w 724065"/>
              <a:gd name="connsiteY3" fmla="*/ 489870 h 684612"/>
              <a:gd name="connsiteX4" fmla="*/ 724065 w 724065"/>
              <a:gd name="connsiteY4" fmla="*/ 684612 h 684612"/>
              <a:gd name="connsiteX5" fmla="*/ 336260 w 724065"/>
              <a:gd name="connsiteY5" fmla="*/ 379275 h 684612"/>
              <a:gd name="connsiteX6" fmla="*/ 417281 w 724065"/>
              <a:gd name="connsiteY6" fmla="*/ 409606 h 684612"/>
              <a:gd name="connsiteX7" fmla="*/ 21468 w 724065"/>
              <a:gd name="connsiteY7" fmla="*/ 308193 h 684612"/>
              <a:gd name="connsiteX8" fmla="*/ 109129 w 724065"/>
              <a:gd name="connsiteY8" fmla="*/ 154608 h 684612"/>
              <a:gd name="connsiteX9" fmla="*/ 0 w 724065"/>
              <a:gd name="connsiteY9" fmla="*/ 82863 h 684612"/>
              <a:gd name="connsiteX0" fmla="*/ 0 w 724065"/>
              <a:gd name="connsiteY0" fmla="*/ 82863 h 684612"/>
              <a:gd name="connsiteX1" fmla="*/ 395133 w 724065"/>
              <a:gd name="connsiteY1" fmla="*/ 129078 h 684612"/>
              <a:gd name="connsiteX2" fmla="*/ 548567 w 724065"/>
              <a:gd name="connsiteY2" fmla="*/ 458756 h 684612"/>
              <a:gd name="connsiteX3" fmla="*/ 631685 w 724065"/>
              <a:gd name="connsiteY3" fmla="*/ 489870 h 684612"/>
              <a:gd name="connsiteX4" fmla="*/ 724065 w 724065"/>
              <a:gd name="connsiteY4" fmla="*/ 684612 h 684612"/>
              <a:gd name="connsiteX5" fmla="*/ 397032 w 724065"/>
              <a:gd name="connsiteY5" fmla="*/ 600245 h 684612"/>
              <a:gd name="connsiteX6" fmla="*/ 417281 w 724065"/>
              <a:gd name="connsiteY6" fmla="*/ 409606 h 684612"/>
              <a:gd name="connsiteX7" fmla="*/ 21468 w 724065"/>
              <a:gd name="connsiteY7" fmla="*/ 308193 h 684612"/>
              <a:gd name="connsiteX8" fmla="*/ 109129 w 724065"/>
              <a:gd name="connsiteY8" fmla="*/ 154608 h 684612"/>
              <a:gd name="connsiteX9" fmla="*/ 0 w 724065"/>
              <a:gd name="connsiteY9" fmla="*/ 82863 h 684612"/>
              <a:gd name="connsiteX0" fmla="*/ 0 w 724065"/>
              <a:gd name="connsiteY0" fmla="*/ 82863 h 684612"/>
              <a:gd name="connsiteX1" fmla="*/ 395133 w 724065"/>
              <a:gd name="connsiteY1" fmla="*/ 129078 h 684612"/>
              <a:gd name="connsiteX2" fmla="*/ 548567 w 724065"/>
              <a:gd name="connsiteY2" fmla="*/ 458756 h 684612"/>
              <a:gd name="connsiteX3" fmla="*/ 631685 w 724065"/>
              <a:gd name="connsiteY3" fmla="*/ 489870 h 684612"/>
              <a:gd name="connsiteX4" fmla="*/ 724065 w 724065"/>
              <a:gd name="connsiteY4" fmla="*/ 684612 h 684612"/>
              <a:gd name="connsiteX5" fmla="*/ 397032 w 724065"/>
              <a:gd name="connsiteY5" fmla="*/ 600245 h 684612"/>
              <a:gd name="connsiteX6" fmla="*/ 488773 w 724065"/>
              <a:gd name="connsiteY6" fmla="*/ 542884 h 684612"/>
              <a:gd name="connsiteX7" fmla="*/ 21468 w 724065"/>
              <a:gd name="connsiteY7" fmla="*/ 308193 h 684612"/>
              <a:gd name="connsiteX8" fmla="*/ 109129 w 724065"/>
              <a:gd name="connsiteY8" fmla="*/ 154608 h 684612"/>
              <a:gd name="connsiteX9" fmla="*/ 0 w 724065"/>
              <a:gd name="connsiteY9" fmla="*/ 82863 h 684612"/>
              <a:gd name="connsiteX0" fmla="*/ 0 w 724065"/>
              <a:gd name="connsiteY0" fmla="*/ 82863 h 684612"/>
              <a:gd name="connsiteX1" fmla="*/ 395133 w 724065"/>
              <a:gd name="connsiteY1" fmla="*/ 129078 h 684612"/>
              <a:gd name="connsiteX2" fmla="*/ 571488 w 724065"/>
              <a:gd name="connsiteY2" fmla="*/ 512333 h 684612"/>
              <a:gd name="connsiteX3" fmla="*/ 631685 w 724065"/>
              <a:gd name="connsiteY3" fmla="*/ 489870 h 684612"/>
              <a:gd name="connsiteX4" fmla="*/ 724065 w 724065"/>
              <a:gd name="connsiteY4" fmla="*/ 684612 h 684612"/>
              <a:gd name="connsiteX5" fmla="*/ 397032 w 724065"/>
              <a:gd name="connsiteY5" fmla="*/ 600245 h 684612"/>
              <a:gd name="connsiteX6" fmla="*/ 488773 w 724065"/>
              <a:gd name="connsiteY6" fmla="*/ 542884 h 684612"/>
              <a:gd name="connsiteX7" fmla="*/ 21468 w 724065"/>
              <a:gd name="connsiteY7" fmla="*/ 308193 h 684612"/>
              <a:gd name="connsiteX8" fmla="*/ 109129 w 724065"/>
              <a:gd name="connsiteY8" fmla="*/ 154608 h 684612"/>
              <a:gd name="connsiteX9" fmla="*/ 0 w 724065"/>
              <a:gd name="connsiteY9" fmla="*/ 82863 h 684612"/>
              <a:gd name="connsiteX0" fmla="*/ 0 w 724065"/>
              <a:gd name="connsiteY0" fmla="*/ 82863 h 684612"/>
              <a:gd name="connsiteX1" fmla="*/ 395133 w 724065"/>
              <a:gd name="connsiteY1" fmla="*/ 129078 h 684612"/>
              <a:gd name="connsiteX2" fmla="*/ 571488 w 724065"/>
              <a:gd name="connsiteY2" fmla="*/ 512333 h 684612"/>
              <a:gd name="connsiteX3" fmla="*/ 651319 w 724065"/>
              <a:gd name="connsiteY3" fmla="*/ 434290 h 684612"/>
              <a:gd name="connsiteX4" fmla="*/ 724065 w 724065"/>
              <a:gd name="connsiteY4" fmla="*/ 684612 h 684612"/>
              <a:gd name="connsiteX5" fmla="*/ 397032 w 724065"/>
              <a:gd name="connsiteY5" fmla="*/ 600245 h 684612"/>
              <a:gd name="connsiteX6" fmla="*/ 488773 w 724065"/>
              <a:gd name="connsiteY6" fmla="*/ 542884 h 684612"/>
              <a:gd name="connsiteX7" fmla="*/ 21468 w 724065"/>
              <a:gd name="connsiteY7" fmla="*/ 308193 h 684612"/>
              <a:gd name="connsiteX8" fmla="*/ 109129 w 724065"/>
              <a:gd name="connsiteY8" fmla="*/ 154608 h 684612"/>
              <a:gd name="connsiteX9" fmla="*/ 0 w 724065"/>
              <a:gd name="connsiteY9" fmla="*/ 82863 h 684612"/>
              <a:gd name="connsiteX0" fmla="*/ 0 w 724065"/>
              <a:gd name="connsiteY0" fmla="*/ 82863 h 684612"/>
              <a:gd name="connsiteX1" fmla="*/ 395133 w 724065"/>
              <a:gd name="connsiteY1" fmla="*/ 129078 h 684612"/>
              <a:gd name="connsiteX2" fmla="*/ 571488 w 724065"/>
              <a:gd name="connsiteY2" fmla="*/ 512333 h 684612"/>
              <a:gd name="connsiteX3" fmla="*/ 651319 w 724065"/>
              <a:gd name="connsiteY3" fmla="*/ 434290 h 684612"/>
              <a:gd name="connsiteX4" fmla="*/ 724065 w 724065"/>
              <a:gd name="connsiteY4" fmla="*/ 684612 h 684612"/>
              <a:gd name="connsiteX5" fmla="*/ 349922 w 724065"/>
              <a:gd name="connsiteY5" fmla="*/ 546503 h 684612"/>
              <a:gd name="connsiteX6" fmla="*/ 488773 w 724065"/>
              <a:gd name="connsiteY6" fmla="*/ 542884 h 684612"/>
              <a:gd name="connsiteX7" fmla="*/ 21468 w 724065"/>
              <a:gd name="connsiteY7" fmla="*/ 308193 h 684612"/>
              <a:gd name="connsiteX8" fmla="*/ 109129 w 724065"/>
              <a:gd name="connsiteY8" fmla="*/ 154608 h 684612"/>
              <a:gd name="connsiteX9" fmla="*/ 0 w 724065"/>
              <a:gd name="connsiteY9" fmla="*/ 82863 h 684612"/>
              <a:gd name="connsiteX0" fmla="*/ 0 w 651319"/>
              <a:gd name="connsiteY0" fmla="*/ 82863 h 719734"/>
              <a:gd name="connsiteX1" fmla="*/ 395133 w 651319"/>
              <a:gd name="connsiteY1" fmla="*/ 129078 h 719734"/>
              <a:gd name="connsiteX2" fmla="*/ 571488 w 651319"/>
              <a:gd name="connsiteY2" fmla="*/ 512333 h 719734"/>
              <a:gd name="connsiteX3" fmla="*/ 651319 w 651319"/>
              <a:gd name="connsiteY3" fmla="*/ 434290 h 719734"/>
              <a:gd name="connsiteX4" fmla="*/ 613681 w 651319"/>
              <a:gd name="connsiteY4" fmla="*/ 719734 h 719734"/>
              <a:gd name="connsiteX5" fmla="*/ 349922 w 651319"/>
              <a:gd name="connsiteY5" fmla="*/ 546503 h 719734"/>
              <a:gd name="connsiteX6" fmla="*/ 488773 w 651319"/>
              <a:gd name="connsiteY6" fmla="*/ 542884 h 719734"/>
              <a:gd name="connsiteX7" fmla="*/ 21468 w 651319"/>
              <a:gd name="connsiteY7" fmla="*/ 308193 h 719734"/>
              <a:gd name="connsiteX8" fmla="*/ 109129 w 651319"/>
              <a:gd name="connsiteY8" fmla="*/ 154608 h 719734"/>
              <a:gd name="connsiteX9" fmla="*/ 0 w 651319"/>
              <a:gd name="connsiteY9" fmla="*/ 82863 h 719734"/>
              <a:gd name="connsiteX0" fmla="*/ 0 w 944337"/>
              <a:gd name="connsiteY0" fmla="*/ 82863 h 998752"/>
              <a:gd name="connsiteX1" fmla="*/ 688151 w 944337"/>
              <a:gd name="connsiteY1" fmla="*/ 408096 h 998752"/>
              <a:gd name="connsiteX2" fmla="*/ 864506 w 944337"/>
              <a:gd name="connsiteY2" fmla="*/ 791351 h 998752"/>
              <a:gd name="connsiteX3" fmla="*/ 944337 w 944337"/>
              <a:gd name="connsiteY3" fmla="*/ 713308 h 998752"/>
              <a:gd name="connsiteX4" fmla="*/ 906699 w 944337"/>
              <a:gd name="connsiteY4" fmla="*/ 998752 h 998752"/>
              <a:gd name="connsiteX5" fmla="*/ 642940 w 944337"/>
              <a:gd name="connsiteY5" fmla="*/ 825521 h 998752"/>
              <a:gd name="connsiteX6" fmla="*/ 781791 w 944337"/>
              <a:gd name="connsiteY6" fmla="*/ 821902 h 998752"/>
              <a:gd name="connsiteX7" fmla="*/ 314486 w 944337"/>
              <a:gd name="connsiteY7" fmla="*/ 587211 h 998752"/>
              <a:gd name="connsiteX8" fmla="*/ 402147 w 944337"/>
              <a:gd name="connsiteY8" fmla="*/ 433626 h 998752"/>
              <a:gd name="connsiteX9" fmla="*/ 0 w 944337"/>
              <a:gd name="connsiteY9" fmla="*/ 82863 h 998752"/>
              <a:gd name="connsiteX0" fmla="*/ 203335 w 1147672"/>
              <a:gd name="connsiteY0" fmla="*/ 82863 h 998752"/>
              <a:gd name="connsiteX1" fmla="*/ 891486 w 1147672"/>
              <a:gd name="connsiteY1" fmla="*/ 408096 h 998752"/>
              <a:gd name="connsiteX2" fmla="*/ 1067841 w 1147672"/>
              <a:gd name="connsiteY2" fmla="*/ 791351 h 998752"/>
              <a:gd name="connsiteX3" fmla="*/ 1147672 w 1147672"/>
              <a:gd name="connsiteY3" fmla="*/ 713308 h 998752"/>
              <a:gd name="connsiteX4" fmla="*/ 1110034 w 1147672"/>
              <a:gd name="connsiteY4" fmla="*/ 998752 h 998752"/>
              <a:gd name="connsiteX5" fmla="*/ 846275 w 1147672"/>
              <a:gd name="connsiteY5" fmla="*/ 825521 h 998752"/>
              <a:gd name="connsiteX6" fmla="*/ 985126 w 1147672"/>
              <a:gd name="connsiteY6" fmla="*/ 821902 h 998752"/>
              <a:gd name="connsiteX7" fmla="*/ 0 w 1147672"/>
              <a:gd name="connsiteY7" fmla="*/ 154800 h 998752"/>
              <a:gd name="connsiteX8" fmla="*/ 605482 w 1147672"/>
              <a:gd name="connsiteY8" fmla="*/ 433626 h 998752"/>
              <a:gd name="connsiteX9" fmla="*/ 203335 w 1147672"/>
              <a:gd name="connsiteY9" fmla="*/ 82863 h 998752"/>
              <a:gd name="connsiteX0" fmla="*/ 203335 w 1147672"/>
              <a:gd name="connsiteY0" fmla="*/ 82863 h 998752"/>
              <a:gd name="connsiteX1" fmla="*/ 891486 w 1147672"/>
              <a:gd name="connsiteY1" fmla="*/ 408096 h 998752"/>
              <a:gd name="connsiteX2" fmla="*/ 1067841 w 1147672"/>
              <a:gd name="connsiteY2" fmla="*/ 791351 h 998752"/>
              <a:gd name="connsiteX3" fmla="*/ 1147672 w 1147672"/>
              <a:gd name="connsiteY3" fmla="*/ 713308 h 998752"/>
              <a:gd name="connsiteX4" fmla="*/ 1110034 w 1147672"/>
              <a:gd name="connsiteY4" fmla="*/ 998752 h 998752"/>
              <a:gd name="connsiteX5" fmla="*/ 846275 w 1147672"/>
              <a:gd name="connsiteY5" fmla="*/ 825521 h 998752"/>
              <a:gd name="connsiteX6" fmla="*/ 985126 w 1147672"/>
              <a:gd name="connsiteY6" fmla="*/ 821902 h 998752"/>
              <a:gd name="connsiteX7" fmla="*/ 0 w 1147672"/>
              <a:gd name="connsiteY7" fmla="*/ 154800 h 998752"/>
              <a:gd name="connsiteX8" fmla="*/ 268091 w 1147672"/>
              <a:gd name="connsiteY8" fmla="*/ 174915 h 998752"/>
              <a:gd name="connsiteX9" fmla="*/ 203335 w 1147672"/>
              <a:gd name="connsiteY9" fmla="*/ 82863 h 998752"/>
              <a:gd name="connsiteX0" fmla="*/ 215868 w 1160205"/>
              <a:gd name="connsiteY0" fmla="*/ 82863 h 998752"/>
              <a:gd name="connsiteX1" fmla="*/ 904019 w 1160205"/>
              <a:gd name="connsiteY1" fmla="*/ 408096 h 998752"/>
              <a:gd name="connsiteX2" fmla="*/ 1080374 w 1160205"/>
              <a:gd name="connsiteY2" fmla="*/ 791351 h 998752"/>
              <a:gd name="connsiteX3" fmla="*/ 1160205 w 1160205"/>
              <a:gd name="connsiteY3" fmla="*/ 713308 h 998752"/>
              <a:gd name="connsiteX4" fmla="*/ 1122567 w 1160205"/>
              <a:gd name="connsiteY4" fmla="*/ 998752 h 998752"/>
              <a:gd name="connsiteX5" fmla="*/ 858808 w 1160205"/>
              <a:gd name="connsiteY5" fmla="*/ 825521 h 998752"/>
              <a:gd name="connsiteX6" fmla="*/ 997659 w 1160205"/>
              <a:gd name="connsiteY6" fmla="*/ 821902 h 998752"/>
              <a:gd name="connsiteX7" fmla="*/ 0 w 1160205"/>
              <a:gd name="connsiteY7" fmla="*/ 260798 h 998752"/>
              <a:gd name="connsiteX8" fmla="*/ 280624 w 1160205"/>
              <a:gd name="connsiteY8" fmla="*/ 174915 h 998752"/>
              <a:gd name="connsiteX9" fmla="*/ 215868 w 1160205"/>
              <a:gd name="connsiteY9" fmla="*/ 82863 h 998752"/>
              <a:gd name="connsiteX0" fmla="*/ 202769 w 1160205"/>
              <a:gd name="connsiteY0" fmla="*/ 82863 h 1029367"/>
              <a:gd name="connsiteX1" fmla="*/ 904019 w 1160205"/>
              <a:gd name="connsiteY1" fmla="*/ 438711 h 1029367"/>
              <a:gd name="connsiteX2" fmla="*/ 1080374 w 1160205"/>
              <a:gd name="connsiteY2" fmla="*/ 821966 h 1029367"/>
              <a:gd name="connsiteX3" fmla="*/ 1160205 w 1160205"/>
              <a:gd name="connsiteY3" fmla="*/ 743923 h 1029367"/>
              <a:gd name="connsiteX4" fmla="*/ 1122567 w 1160205"/>
              <a:gd name="connsiteY4" fmla="*/ 1029367 h 1029367"/>
              <a:gd name="connsiteX5" fmla="*/ 858808 w 1160205"/>
              <a:gd name="connsiteY5" fmla="*/ 856136 h 1029367"/>
              <a:gd name="connsiteX6" fmla="*/ 997659 w 1160205"/>
              <a:gd name="connsiteY6" fmla="*/ 852517 h 1029367"/>
              <a:gd name="connsiteX7" fmla="*/ 0 w 1160205"/>
              <a:gd name="connsiteY7" fmla="*/ 291413 h 1029367"/>
              <a:gd name="connsiteX8" fmla="*/ 280624 w 1160205"/>
              <a:gd name="connsiteY8" fmla="*/ 205530 h 1029367"/>
              <a:gd name="connsiteX9" fmla="*/ 202769 w 1160205"/>
              <a:gd name="connsiteY9" fmla="*/ 82863 h 1029367"/>
              <a:gd name="connsiteX0" fmla="*/ 202769 w 1160205"/>
              <a:gd name="connsiteY0" fmla="*/ 82863 h 1029367"/>
              <a:gd name="connsiteX1" fmla="*/ 904019 w 1160205"/>
              <a:gd name="connsiteY1" fmla="*/ 438711 h 1029367"/>
              <a:gd name="connsiteX2" fmla="*/ 1080374 w 1160205"/>
              <a:gd name="connsiteY2" fmla="*/ 821966 h 1029367"/>
              <a:gd name="connsiteX3" fmla="*/ 1160205 w 1160205"/>
              <a:gd name="connsiteY3" fmla="*/ 743923 h 1029367"/>
              <a:gd name="connsiteX4" fmla="*/ 1122567 w 1160205"/>
              <a:gd name="connsiteY4" fmla="*/ 1029367 h 1029367"/>
              <a:gd name="connsiteX5" fmla="*/ 858808 w 1160205"/>
              <a:gd name="connsiteY5" fmla="*/ 856136 h 1029367"/>
              <a:gd name="connsiteX6" fmla="*/ 997659 w 1160205"/>
              <a:gd name="connsiteY6" fmla="*/ 852517 h 1029367"/>
              <a:gd name="connsiteX7" fmla="*/ 0 w 1160205"/>
              <a:gd name="connsiteY7" fmla="*/ 291413 h 1029367"/>
              <a:gd name="connsiteX8" fmla="*/ 280624 w 1160205"/>
              <a:gd name="connsiteY8" fmla="*/ 205530 h 1029367"/>
              <a:gd name="connsiteX9" fmla="*/ 202769 w 1160205"/>
              <a:gd name="connsiteY9" fmla="*/ 82863 h 1029367"/>
              <a:gd name="connsiteX0" fmla="*/ 202769 w 1160205"/>
              <a:gd name="connsiteY0" fmla="*/ 82863 h 1029367"/>
              <a:gd name="connsiteX1" fmla="*/ 904019 w 1160205"/>
              <a:gd name="connsiteY1" fmla="*/ 438711 h 1029367"/>
              <a:gd name="connsiteX2" fmla="*/ 1080374 w 1160205"/>
              <a:gd name="connsiteY2" fmla="*/ 821966 h 1029367"/>
              <a:gd name="connsiteX3" fmla="*/ 1160205 w 1160205"/>
              <a:gd name="connsiteY3" fmla="*/ 743923 h 1029367"/>
              <a:gd name="connsiteX4" fmla="*/ 1122567 w 1160205"/>
              <a:gd name="connsiteY4" fmla="*/ 1029367 h 1029367"/>
              <a:gd name="connsiteX5" fmla="*/ 858808 w 1160205"/>
              <a:gd name="connsiteY5" fmla="*/ 856136 h 1029367"/>
              <a:gd name="connsiteX6" fmla="*/ 997659 w 1160205"/>
              <a:gd name="connsiteY6" fmla="*/ 852517 h 1029367"/>
              <a:gd name="connsiteX7" fmla="*/ 0 w 1160205"/>
              <a:gd name="connsiteY7" fmla="*/ 291413 h 1029367"/>
              <a:gd name="connsiteX8" fmla="*/ 280624 w 1160205"/>
              <a:gd name="connsiteY8" fmla="*/ 205530 h 1029367"/>
              <a:gd name="connsiteX9" fmla="*/ 202769 w 1160205"/>
              <a:gd name="connsiteY9" fmla="*/ 82863 h 1029367"/>
              <a:gd name="connsiteX0" fmla="*/ 202769 w 1160205"/>
              <a:gd name="connsiteY0" fmla="*/ 82863 h 1029367"/>
              <a:gd name="connsiteX1" fmla="*/ 904019 w 1160205"/>
              <a:gd name="connsiteY1" fmla="*/ 438711 h 1029367"/>
              <a:gd name="connsiteX2" fmla="*/ 1080374 w 1160205"/>
              <a:gd name="connsiteY2" fmla="*/ 821966 h 1029367"/>
              <a:gd name="connsiteX3" fmla="*/ 1160205 w 1160205"/>
              <a:gd name="connsiteY3" fmla="*/ 743923 h 1029367"/>
              <a:gd name="connsiteX4" fmla="*/ 1122567 w 1160205"/>
              <a:gd name="connsiteY4" fmla="*/ 1029367 h 1029367"/>
              <a:gd name="connsiteX5" fmla="*/ 858808 w 1160205"/>
              <a:gd name="connsiteY5" fmla="*/ 856136 h 1029367"/>
              <a:gd name="connsiteX6" fmla="*/ 997659 w 1160205"/>
              <a:gd name="connsiteY6" fmla="*/ 852517 h 1029367"/>
              <a:gd name="connsiteX7" fmla="*/ 0 w 1160205"/>
              <a:gd name="connsiteY7" fmla="*/ 291413 h 1029367"/>
              <a:gd name="connsiteX8" fmla="*/ 280624 w 1160205"/>
              <a:gd name="connsiteY8" fmla="*/ 205530 h 1029367"/>
              <a:gd name="connsiteX9" fmla="*/ 202769 w 1160205"/>
              <a:gd name="connsiteY9" fmla="*/ 82863 h 1029367"/>
              <a:gd name="connsiteX0" fmla="*/ 202769 w 1160205"/>
              <a:gd name="connsiteY0" fmla="*/ 82863 h 1029367"/>
              <a:gd name="connsiteX1" fmla="*/ 904019 w 1160205"/>
              <a:gd name="connsiteY1" fmla="*/ 438711 h 1029367"/>
              <a:gd name="connsiteX2" fmla="*/ 1080374 w 1160205"/>
              <a:gd name="connsiteY2" fmla="*/ 821966 h 1029367"/>
              <a:gd name="connsiteX3" fmla="*/ 1160205 w 1160205"/>
              <a:gd name="connsiteY3" fmla="*/ 743923 h 1029367"/>
              <a:gd name="connsiteX4" fmla="*/ 1122567 w 1160205"/>
              <a:gd name="connsiteY4" fmla="*/ 1029367 h 1029367"/>
              <a:gd name="connsiteX5" fmla="*/ 858808 w 1160205"/>
              <a:gd name="connsiteY5" fmla="*/ 856136 h 1029367"/>
              <a:gd name="connsiteX6" fmla="*/ 997659 w 1160205"/>
              <a:gd name="connsiteY6" fmla="*/ 852517 h 1029367"/>
              <a:gd name="connsiteX7" fmla="*/ 0 w 1160205"/>
              <a:gd name="connsiteY7" fmla="*/ 291413 h 1029367"/>
              <a:gd name="connsiteX8" fmla="*/ 204608 w 1160205"/>
              <a:gd name="connsiteY8" fmla="*/ 219516 h 1029367"/>
              <a:gd name="connsiteX9" fmla="*/ 202769 w 1160205"/>
              <a:gd name="connsiteY9" fmla="*/ 82863 h 1029367"/>
              <a:gd name="connsiteX0" fmla="*/ 202769 w 1160205"/>
              <a:gd name="connsiteY0" fmla="*/ 0 h 946504"/>
              <a:gd name="connsiteX1" fmla="*/ 904019 w 1160205"/>
              <a:gd name="connsiteY1" fmla="*/ 355848 h 946504"/>
              <a:gd name="connsiteX2" fmla="*/ 1080374 w 1160205"/>
              <a:gd name="connsiteY2" fmla="*/ 739103 h 946504"/>
              <a:gd name="connsiteX3" fmla="*/ 1160205 w 1160205"/>
              <a:gd name="connsiteY3" fmla="*/ 661060 h 946504"/>
              <a:gd name="connsiteX4" fmla="*/ 1122567 w 1160205"/>
              <a:gd name="connsiteY4" fmla="*/ 946504 h 946504"/>
              <a:gd name="connsiteX5" fmla="*/ 858808 w 1160205"/>
              <a:gd name="connsiteY5" fmla="*/ 773273 h 946504"/>
              <a:gd name="connsiteX6" fmla="*/ 997659 w 1160205"/>
              <a:gd name="connsiteY6" fmla="*/ 769654 h 946504"/>
              <a:gd name="connsiteX7" fmla="*/ 0 w 1160205"/>
              <a:gd name="connsiteY7" fmla="*/ 208550 h 946504"/>
              <a:gd name="connsiteX8" fmla="*/ 204608 w 1160205"/>
              <a:gd name="connsiteY8" fmla="*/ 136653 h 946504"/>
              <a:gd name="connsiteX9" fmla="*/ 202769 w 1160205"/>
              <a:gd name="connsiteY9" fmla="*/ 0 h 946504"/>
              <a:gd name="connsiteX0" fmla="*/ 202769 w 1160205"/>
              <a:gd name="connsiteY0" fmla="*/ 0 h 946504"/>
              <a:gd name="connsiteX1" fmla="*/ 719061 w 1160205"/>
              <a:gd name="connsiteY1" fmla="*/ 329411 h 946504"/>
              <a:gd name="connsiteX2" fmla="*/ 1080374 w 1160205"/>
              <a:gd name="connsiteY2" fmla="*/ 739103 h 946504"/>
              <a:gd name="connsiteX3" fmla="*/ 1160205 w 1160205"/>
              <a:gd name="connsiteY3" fmla="*/ 661060 h 946504"/>
              <a:gd name="connsiteX4" fmla="*/ 1122567 w 1160205"/>
              <a:gd name="connsiteY4" fmla="*/ 946504 h 946504"/>
              <a:gd name="connsiteX5" fmla="*/ 858808 w 1160205"/>
              <a:gd name="connsiteY5" fmla="*/ 773273 h 946504"/>
              <a:gd name="connsiteX6" fmla="*/ 997659 w 1160205"/>
              <a:gd name="connsiteY6" fmla="*/ 769654 h 946504"/>
              <a:gd name="connsiteX7" fmla="*/ 0 w 1160205"/>
              <a:gd name="connsiteY7" fmla="*/ 208550 h 946504"/>
              <a:gd name="connsiteX8" fmla="*/ 204608 w 1160205"/>
              <a:gd name="connsiteY8" fmla="*/ 136653 h 946504"/>
              <a:gd name="connsiteX9" fmla="*/ 202769 w 1160205"/>
              <a:gd name="connsiteY9" fmla="*/ 0 h 946504"/>
              <a:gd name="connsiteX0" fmla="*/ 202769 w 1180772"/>
              <a:gd name="connsiteY0" fmla="*/ 39687 h 986191"/>
              <a:gd name="connsiteX1" fmla="*/ 719061 w 1180772"/>
              <a:gd name="connsiteY1" fmla="*/ 369098 h 986191"/>
              <a:gd name="connsiteX2" fmla="*/ 1120553 w 1180772"/>
              <a:gd name="connsiteY2" fmla="*/ 68282 h 986191"/>
              <a:gd name="connsiteX3" fmla="*/ 1080374 w 1180772"/>
              <a:gd name="connsiteY3" fmla="*/ 778790 h 986191"/>
              <a:gd name="connsiteX4" fmla="*/ 1160205 w 1180772"/>
              <a:gd name="connsiteY4" fmla="*/ 700747 h 986191"/>
              <a:gd name="connsiteX5" fmla="*/ 1122567 w 1180772"/>
              <a:gd name="connsiteY5" fmla="*/ 986191 h 986191"/>
              <a:gd name="connsiteX6" fmla="*/ 858808 w 1180772"/>
              <a:gd name="connsiteY6" fmla="*/ 812960 h 986191"/>
              <a:gd name="connsiteX7" fmla="*/ 997659 w 1180772"/>
              <a:gd name="connsiteY7" fmla="*/ 809341 h 986191"/>
              <a:gd name="connsiteX8" fmla="*/ 0 w 1180772"/>
              <a:gd name="connsiteY8" fmla="*/ 248237 h 986191"/>
              <a:gd name="connsiteX9" fmla="*/ 204608 w 1180772"/>
              <a:gd name="connsiteY9" fmla="*/ 176340 h 986191"/>
              <a:gd name="connsiteX10" fmla="*/ 202769 w 1180772"/>
              <a:gd name="connsiteY10" fmla="*/ 39687 h 986191"/>
              <a:gd name="connsiteX0" fmla="*/ 202769 w 1160205"/>
              <a:gd name="connsiteY0" fmla="*/ 15939 h 962443"/>
              <a:gd name="connsiteX1" fmla="*/ 719061 w 1160205"/>
              <a:gd name="connsiteY1" fmla="*/ 345350 h 962443"/>
              <a:gd name="connsiteX2" fmla="*/ 991856 w 1160205"/>
              <a:gd name="connsiteY2" fmla="*/ 487835 h 962443"/>
              <a:gd name="connsiteX3" fmla="*/ 1120553 w 1160205"/>
              <a:gd name="connsiteY3" fmla="*/ 44534 h 962443"/>
              <a:gd name="connsiteX4" fmla="*/ 1080374 w 1160205"/>
              <a:gd name="connsiteY4" fmla="*/ 755042 h 962443"/>
              <a:gd name="connsiteX5" fmla="*/ 1160205 w 1160205"/>
              <a:gd name="connsiteY5" fmla="*/ 676999 h 962443"/>
              <a:gd name="connsiteX6" fmla="*/ 1122567 w 1160205"/>
              <a:gd name="connsiteY6" fmla="*/ 962443 h 962443"/>
              <a:gd name="connsiteX7" fmla="*/ 858808 w 1160205"/>
              <a:gd name="connsiteY7" fmla="*/ 789212 h 962443"/>
              <a:gd name="connsiteX8" fmla="*/ 997659 w 1160205"/>
              <a:gd name="connsiteY8" fmla="*/ 785593 h 962443"/>
              <a:gd name="connsiteX9" fmla="*/ 0 w 1160205"/>
              <a:gd name="connsiteY9" fmla="*/ 224489 h 962443"/>
              <a:gd name="connsiteX10" fmla="*/ 204608 w 1160205"/>
              <a:gd name="connsiteY10" fmla="*/ 152592 h 962443"/>
              <a:gd name="connsiteX11" fmla="*/ 202769 w 1160205"/>
              <a:gd name="connsiteY11" fmla="*/ 15939 h 962443"/>
              <a:gd name="connsiteX0" fmla="*/ 202769 w 1160205"/>
              <a:gd name="connsiteY0" fmla="*/ 75230 h 1021734"/>
              <a:gd name="connsiteX1" fmla="*/ 719061 w 1160205"/>
              <a:gd name="connsiteY1" fmla="*/ 404641 h 1021734"/>
              <a:gd name="connsiteX2" fmla="*/ 991856 w 1160205"/>
              <a:gd name="connsiteY2" fmla="*/ 547126 h 1021734"/>
              <a:gd name="connsiteX3" fmla="*/ 863776 w 1160205"/>
              <a:gd name="connsiteY3" fmla="*/ 191380 h 1021734"/>
              <a:gd name="connsiteX4" fmla="*/ 1120553 w 1160205"/>
              <a:gd name="connsiteY4" fmla="*/ 103825 h 1021734"/>
              <a:gd name="connsiteX5" fmla="*/ 1080374 w 1160205"/>
              <a:gd name="connsiteY5" fmla="*/ 814333 h 1021734"/>
              <a:gd name="connsiteX6" fmla="*/ 1160205 w 1160205"/>
              <a:gd name="connsiteY6" fmla="*/ 736290 h 1021734"/>
              <a:gd name="connsiteX7" fmla="*/ 1122567 w 1160205"/>
              <a:gd name="connsiteY7" fmla="*/ 1021734 h 1021734"/>
              <a:gd name="connsiteX8" fmla="*/ 858808 w 1160205"/>
              <a:gd name="connsiteY8" fmla="*/ 848503 h 1021734"/>
              <a:gd name="connsiteX9" fmla="*/ 997659 w 1160205"/>
              <a:gd name="connsiteY9" fmla="*/ 844884 h 1021734"/>
              <a:gd name="connsiteX10" fmla="*/ 0 w 1160205"/>
              <a:gd name="connsiteY10" fmla="*/ 283780 h 1021734"/>
              <a:gd name="connsiteX11" fmla="*/ 204608 w 1160205"/>
              <a:gd name="connsiteY11" fmla="*/ 211883 h 1021734"/>
              <a:gd name="connsiteX12" fmla="*/ 202769 w 1160205"/>
              <a:gd name="connsiteY12" fmla="*/ 75230 h 1021734"/>
              <a:gd name="connsiteX0" fmla="*/ 202769 w 1160205"/>
              <a:gd name="connsiteY0" fmla="*/ 74318 h 1020822"/>
              <a:gd name="connsiteX1" fmla="*/ 719061 w 1160205"/>
              <a:gd name="connsiteY1" fmla="*/ 403729 h 1020822"/>
              <a:gd name="connsiteX2" fmla="*/ 991856 w 1160205"/>
              <a:gd name="connsiteY2" fmla="*/ 546214 h 1020822"/>
              <a:gd name="connsiteX3" fmla="*/ 863776 w 1160205"/>
              <a:gd name="connsiteY3" fmla="*/ 190468 h 1020822"/>
              <a:gd name="connsiteX4" fmla="*/ 996353 w 1160205"/>
              <a:gd name="connsiteY4" fmla="*/ 195944 h 1020822"/>
              <a:gd name="connsiteX5" fmla="*/ 1120553 w 1160205"/>
              <a:gd name="connsiteY5" fmla="*/ 102913 h 1020822"/>
              <a:gd name="connsiteX6" fmla="*/ 1080374 w 1160205"/>
              <a:gd name="connsiteY6" fmla="*/ 813421 h 1020822"/>
              <a:gd name="connsiteX7" fmla="*/ 1160205 w 1160205"/>
              <a:gd name="connsiteY7" fmla="*/ 735378 h 1020822"/>
              <a:gd name="connsiteX8" fmla="*/ 1122567 w 1160205"/>
              <a:gd name="connsiteY8" fmla="*/ 1020822 h 1020822"/>
              <a:gd name="connsiteX9" fmla="*/ 858808 w 1160205"/>
              <a:gd name="connsiteY9" fmla="*/ 847591 h 1020822"/>
              <a:gd name="connsiteX10" fmla="*/ 997659 w 1160205"/>
              <a:gd name="connsiteY10" fmla="*/ 843972 h 1020822"/>
              <a:gd name="connsiteX11" fmla="*/ 0 w 1160205"/>
              <a:gd name="connsiteY11" fmla="*/ 282868 h 1020822"/>
              <a:gd name="connsiteX12" fmla="*/ 204608 w 1160205"/>
              <a:gd name="connsiteY12" fmla="*/ 210971 h 1020822"/>
              <a:gd name="connsiteX13" fmla="*/ 202769 w 1160205"/>
              <a:gd name="connsiteY13" fmla="*/ 74318 h 1020822"/>
              <a:gd name="connsiteX0" fmla="*/ 202769 w 1160205"/>
              <a:gd name="connsiteY0" fmla="*/ 74318 h 1020822"/>
              <a:gd name="connsiteX1" fmla="*/ 719061 w 1160205"/>
              <a:gd name="connsiteY1" fmla="*/ 403729 h 1020822"/>
              <a:gd name="connsiteX2" fmla="*/ 991856 w 1160205"/>
              <a:gd name="connsiteY2" fmla="*/ 546214 h 1020822"/>
              <a:gd name="connsiteX3" fmla="*/ 934180 w 1160205"/>
              <a:gd name="connsiteY3" fmla="*/ 355027 h 1020822"/>
              <a:gd name="connsiteX4" fmla="*/ 863776 w 1160205"/>
              <a:gd name="connsiteY4" fmla="*/ 190468 h 1020822"/>
              <a:gd name="connsiteX5" fmla="*/ 996353 w 1160205"/>
              <a:gd name="connsiteY5" fmla="*/ 195944 h 1020822"/>
              <a:gd name="connsiteX6" fmla="*/ 1120553 w 1160205"/>
              <a:gd name="connsiteY6" fmla="*/ 102913 h 1020822"/>
              <a:gd name="connsiteX7" fmla="*/ 1080374 w 1160205"/>
              <a:gd name="connsiteY7" fmla="*/ 813421 h 1020822"/>
              <a:gd name="connsiteX8" fmla="*/ 1160205 w 1160205"/>
              <a:gd name="connsiteY8" fmla="*/ 735378 h 1020822"/>
              <a:gd name="connsiteX9" fmla="*/ 1122567 w 1160205"/>
              <a:gd name="connsiteY9" fmla="*/ 1020822 h 1020822"/>
              <a:gd name="connsiteX10" fmla="*/ 858808 w 1160205"/>
              <a:gd name="connsiteY10" fmla="*/ 847591 h 1020822"/>
              <a:gd name="connsiteX11" fmla="*/ 997659 w 1160205"/>
              <a:gd name="connsiteY11" fmla="*/ 843972 h 1020822"/>
              <a:gd name="connsiteX12" fmla="*/ 0 w 1160205"/>
              <a:gd name="connsiteY12" fmla="*/ 282868 h 1020822"/>
              <a:gd name="connsiteX13" fmla="*/ 204608 w 1160205"/>
              <a:gd name="connsiteY13" fmla="*/ 210971 h 1020822"/>
              <a:gd name="connsiteX14" fmla="*/ 202769 w 1160205"/>
              <a:gd name="connsiteY14" fmla="*/ 74318 h 1020822"/>
              <a:gd name="connsiteX0" fmla="*/ 202769 w 1160205"/>
              <a:gd name="connsiteY0" fmla="*/ 74318 h 1020822"/>
              <a:gd name="connsiteX1" fmla="*/ 719061 w 1160205"/>
              <a:gd name="connsiteY1" fmla="*/ 403729 h 1020822"/>
              <a:gd name="connsiteX2" fmla="*/ 991856 w 1160205"/>
              <a:gd name="connsiteY2" fmla="*/ 546214 h 1020822"/>
              <a:gd name="connsiteX3" fmla="*/ 934180 w 1160205"/>
              <a:gd name="connsiteY3" fmla="*/ 355027 h 1020822"/>
              <a:gd name="connsiteX4" fmla="*/ 863776 w 1160205"/>
              <a:gd name="connsiteY4" fmla="*/ 190468 h 1020822"/>
              <a:gd name="connsiteX5" fmla="*/ 996353 w 1160205"/>
              <a:gd name="connsiteY5" fmla="*/ 195944 h 1020822"/>
              <a:gd name="connsiteX6" fmla="*/ 1120553 w 1160205"/>
              <a:gd name="connsiteY6" fmla="*/ 102913 h 1020822"/>
              <a:gd name="connsiteX7" fmla="*/ 1080374 w 1160205"/>
              <a:gd name="connsiteY7" fmla="*/ 813421 h 1020822"/>
              <a:gd name="connsiteX8" fmla="*/ 1160205 w 1160205"/>
              <a:gd name="connsiteY8" fmla="*/ 735378 h 1020822"/>
              <a:gd name="connsiteX9" fmla="*/ 1122567 w 1160205"/>
              <a:gd name="connsiteY9" fmla="*/ 1020822 h 1020822"/>
              <a:gd name="connsiteX10" fmla="*/ 858808 w 1160205"/>
              <a:gd name="connsiteY10" fmla="*/ 847591 h 1020822"/>
              <a:gd name="connsiteX11" fmla="*/ 997659 w 1160205"/>
              <a:gd name="connsiteY11" fmla="*/ 843972 h 1020822"/>
              <a:gd name="connsiteX12" fmla="*/ 0 w 1160205"/>
              <a:gd name="connsiteY12" fmla="*/ 282868 h 1020822"/>
              <a:gd name="connsiteX13" fmla="*/ 204608 w 1160205"/>
              <a:gd name="connsiteY13" fmla="*/ 210971 h 1020822"/>
              <a:gd name="connsiteX14" fmla="*/ 202769 w 1160205"/>
              <a:gd name="connsiteY14" fmla="*/ 74318 h 1020822"/>
              <a:gd name="connsiteX0" fmla="*/ 202769 w 1160205"/>
              <a:gd name="connsiteY0" fmla="*/ 74318 h 1020822"/>
              <a:gd name="connsiteX1" fmla="*/ 719061 w 1160205"/>
              <a:gd name="connsiteY1" fmla="*/ 403729 h 1020822"/>
              <a:gd name="connsiteX2" fmla="*/ 991856 w 1160205"/>
              <a:gd name="connsiteY2" fmla="*/ 546214 h 1020822"/>
              <a:gd name="connsiteX3" fmla="*/ 934180 w 1160205"/>
              <a:gd name="connsiteY3" fmla="*/ 355027 h 1020822"/>
              <a:gd name="connsiteX4" fmla="*/ 863776 w 1160205"/>
              <a:gd name="connsiteY4" fmla="*/ 190468 h 1020822"/>
              <a:gd name="connsiteX5" fmla="*/ 996353 w 1160205"/>
              <a:gd name="connsiteY5" fmla="*/ 195944 h 1020822"/>
              <a:gd name="connsiteX6" fmla="*/ 1120553 w 1160205"/>
              <a:gd name="connsiteY6" fmla="*/ 102913 h 1020822"/>
              <a:gd name="connsiteX7" fmla="*/ 1080374 w 1160205"/>
              <a:gd name="connsiteY7" fmla="*/ 813421 h 1020822"/>
              <a:gd name="connsiteX8" fmla="*/ 1160205 w 1160205"/>
              <a:gd name="connsiteY8" fmla="*/ 735378 h 1020822"/>
              <a:gd name="connsiteX9" fmla="*/ 1122567 w 1160205"/>
              <a:gd name="connsiteY9" fmla="*/ 1020822 h 1020822"/>
              <a:gd name="connsiteX10" fmla="*/ 858808 w 1160205"/>
              <a:gd name="connsiteY10" fmla="*/ 847591 h 1020822"/>
              <a:gd name="connsiteX11" fmla="*/ 997659 w 1160205"/>
              <a:gd name="connsiteY11" fmla="*/ 843972 h 1020822"/>
              <a:gd name="connsiteX12" fmla="*/ 0 w 1160205"/>
              <a:gd name="connsiteY12" fmla="*/ 282868 h 1020822"/>
              <a:gd name="connsiteX13" fmla="*/ 204608 w 1160205"/>
              <a:gd name="connsiteY13" fmla="*/ 210971 h 1020822"/>
              <a:gd name="connsiteX14" fmla="*/ 202769 w 1160205"/>
              <a:gd name="connsiteY14" fmla="*/ 74318 h 1020822"/>
              <a:gd name="connsiteX0" fmla="*/ 202769 w 1160205"/>
              <a:gd name="connsiteY0" fmla="*/ 0 h 946504"/>
              <a:gd name="connsiteX1" fmla="*/ 719061 w 1160205"/>
              <a:gd name="connsiteY1" fmla="*/ 329411 h 946504"/>
              <a:gd name="connsiteX2" fmla="*/ 991856 w 1160205"/>
              <a:gd name="connsiteY2" fmla="*/ 471896 h 946504"/>
              <a:gd name="connsiteX3" fmla="*/ 934180 w 1160205"/>
              <a:gd name="connsiteY3" fmla="*/ 280709 h 946504"/>
              <a:gd name="connsiteX4" fmla="*/ 863776 w 1160205"/>
              <a:gd name="connsiteY4" fmla="*/ 116150 h 946504"/>
              <a:gd name="connsiteX5" fmla="*/ 996353 w 1160205"/>
              <a:gd name="connsiteY5" fmla="*/ 121626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719061 w 1160205"/>
              <a:gd name="connsiteY1" fmla="*/ 329411 h 946504"/>
              <a:gd name="connsiteX2" fmla="*/ 991856 w 1160205"/>
              <a:gd name="connsiteY2" fmla="*/ 471896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719061 w 1160205"/>
              <a:gd name="connsiteY1" fmla="*/ 329411 h 946504"/>
              <a:gd name="connsiteX2" fmla="*/ 991856 w 1160205"/>
              <a:gd name="connsiteY2" fmla="*/ 471896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719061 w 1160205"/>
              <a:gd name="connsiteY1" fmla="*/ 329411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719061 w 1160205"/>
              <a:gd name="connsiteY1" fmla="*/ 329411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719061 w 1160205"/>
              <a:gd name="connsiteY1" fmla="*/ 329411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609391 w 1160205"/>
              <a:gd name="connsiteY1" fmla="*/ 276010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417512 w 1160205"/>
              <a:gd name="connsiteY1" fmla="*/ 177025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578474 w 1160205"/>
              <a:gd name="connsiteY1" fmla="*/ 282669 h 946504"/>
              <a:gd name="connsiteX2" fmla="*/ 951117 w 1160205"/>
              <a:gd name="connsiteY2" fmla="*/ 455594 h 946504"/>
              <a:gd name="connsiteX3" fmla="*/ 934180 w 1160205"/>
              <a:gd name="connsiteY3" fmla="*/ 280709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578474 w 1160205"/>
              <a:gd name="connsiteY1" fmla="*/ 282669 h 946504"/>
              <a:gd name="connsiteX2" fmla="*/ 951117 w 1160205"/>
              <a:gd name="connsiteY2" fmla="*/ 455594 h 946504"/>
              <a:gd name="connsiteX3" fmla="*/ 948187 w 1160205"/>
              <a:gd name="connsiteY3" fmla="*/ 302173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578474 w 1160205"/>
              <a:gd name="connsiteY1" fmla="*/ 282669 h 946504"/>
              <a:gd name="connsiteX2" fmla="*/ 951117 w 1160205"/>
              <a:gd name="connsiteY2" fmla="*/ 455594 h 946504"/>
              <a:gd name="connsiteX3" fmla="*/ 948187 w 1160205"/>
              <a:gd name="connsiteY3" fmla="*/ 302173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578474 w 1160205"/>
              <a:gd name="connsiteY1" fmla="*/ 282669 h 946504"/>
              <a:gd name="connsiteX2" fmla="*/ 951117 w 1160205"/>
              <a:gd name="connsiteY2" fmla="*/ 455594 h 946504"/>
              <a:gd name="connsiteX3" fmla="*/ 948187 w 1160205"/>
              <a:gd name="connsiteY3" fmla="*/ 302173 h 946504"/>
              <a:gd name="connsiteX4" fmla="*/ 863776 w 1160205"/>
              <a:gd name="connsiteY4" fmla="*/ 116150 h 946504"/>
              <a:gd name="connsiteX5" fmla="*/ 1017639 w 1160205"/>
              <a:gd name="connsiteY5" fmla="*/ 171378 h 946504"/>
              <a:gd name="connsiteX6" fmla="*/ 1120553 w 1160205"/>
              <a:gd name="connsiteY6" fmla="*/ 28595 h 946504"/>
              <a:gd name="connsiteX7" fmla="*/ 1080374 w 1160205"/>
              <a:gd name="connsiteY7" fmla="*/ 739103 h 946504"/>
              <a:gd name="connsiteX8" fmla="*/ 1160205 w 1160205"/>
              <a:gd name="connsiteY8" fmla="*/ 661060 h 946504"/>
              <a:gd name="connsiteX9" fmla="*/ 1122567 w 1160205"/>
              <a:gd name="connsiteY9" fmla="*/ 946504 h 946504"/>
              <a:gd name="connsiteX10" fmla="*/ 858808 w 1160205"/>
              <a:gd name="connsiteY10" fmla="*/ 773273 h 946504"/>
              <a:gd name="connsiteX11" fmla="*/ 997659 w 1160205"/>
              <a:gd name="connsiteY11" fmla="*/ 769654 h 946504"/>
              <a:gd name="connsiteX12" fmla="*/ 0 w 1160205"/>
              <a:gd name="connsiteY12" fmla="*/ 208550 h 946504"/>
              <a:gd name="connsiteX13" fmla="*/ 204608 w 1160205"/>
              <a:gd name="connsiteY13" fmla="*/ 136653 h 946504"/>
              <a:gd name="connsiteX14" fmla="*/ 202769 w 1160205"/>
              <a:gd name="connsiteY14"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578474 w 1160205"/>
              <a:gd name="connsiteY1" fmla="*/ 282669 h 946504"/>
              <a:gd name="connsiteX2" fmla="*/ 951117 w 1160205"/>
              <a:gd name="connsiteY2" fmla="*/ 455594 h 946504"/>
              <a:gd name="connsiteX3" fmla="*/ 863776 w 1160205"/>
              <a:gd name="connsiteY3" fmla="*/ 116150 h 946504"/>
              <a:gd name="connsiteX4" fmla="*/ 1017639 w 1160205"/>
              <a:gd name="connsiteY4" fmla="*/ 171378 h 946504"/>
              <a:gd name="connsiteX5" fmla="*/ 1120553 w 1160205"/>
              <a:gd name="connsiteY5" fmla="*/ 28595 h 946504"/>
              <a:gd name="connsiteX6" fmla="*/ 1080374 w 1160205"/>
              <a:gd name="connsiteY6" fmla="*/ 739103 h 946504"/>
              <a:gd name="connsiteX7" fmla="*/ 1160205 w 1160205"/>
              <a:gd name="connsiteY7" fmla="*/ 661060 h 946504"/>
              <a:gd name="connsiteX8" fmla="*/ 1122567 w 1160205"/>
              <a:gd name="connsiteY8" fmla="*/ 946504 h 946504"/>
              <a:gd name="connsiteX9" fmla="*/ 858808 w 1160205"/>
              <a:gd name="connsiteY9" fmla="*/ 773273 h 946504"/>
              <a:gd name="connsiteX10" fmla="*/ 997659 w 1160205"/>
              <a:gd name="connsiteY10" fmla="*/ 769654 h 946504"/>
              <a:gd name="connsiteX11" fmla="*/ 0 w 1160205"/>
              <a:gd name="connsiteY11" fmla="*/ 208550 h 946504"/>
              <a:gd name="connsiteX12" fmla="*/ 204608 w 1160205"/>
              <a:gd name="connsiteY12" fmla="*/ 136653 h 946504"/>
              <a:gd name="connsiteX13" fmla="*/ 202769 w 1160205"/>
              <a:gd name="connsiteY13" fmla="*/ 0 h 946504"/>
              <a:gd name="connsiteX0" fmla="*/ 202769 w 1160205"/>
              <a:gd name="connsiteY0" fmla="*/ 0 h 946504"/>
              <a:gd name="connsiteX1" fmla="*/ 951117 w 1160205"/>
              <a:gd name="connsiteY1" fmla="*/ 455594 h 946504"/>
              <a:gd name="connsiteX2" fmla="*/ 863776 w 1160205"/>
              <a:gd name="connsiteY2" fmla="*/ 116150 h 946504"/>
              <a:gd name="connsiteX3" fmla="*/ 1017639 w 1160205"/>
              <a:gd name="connsiteY3" fmla="*/ 171378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51117 w 1160205"/>
              <a:gd name="connsiteY1" fmla="*/ 455594 h 946504"/>
              <a:gd name="connsiteX2" fmla="*/ 863776 w 1160205"/>
              <a:gd name="connsiteY2" fmla="*/ 116150 h 946504"/>
              <a:gd name="connsiteX3" fmla="*/ 1017639 w 1160205"/>
              <a:gd name="connsiteY3" fmla="*/ 171378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1017639 w 1160205"/>
              <a:gd name="connsiteY3" fmla="*/ 171378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1017639 w 1160205"/>
              <a:gd name="connsiteY3" fmla="*/ 171378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995089 w 1160205"/>
              <a:gd name="connsiteY3" fmla="*/ 17504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995089 w 1160205"/>
              <a:gd name="connsiteY3" fmla="*/ 17504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995089 w 1160205"/>
              <a:gd name="connsiteY3" fmla="*/ 17504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995089 w 1160205"/>
              <a:gd name="connsiteY3" fmla="*/ 17504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995089 w 1160205"/>
              <a:gd name="connsiteY3" fmla="*/ 17504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1004912 w 1160205"/>
              <a:gd name="connsiteY3" fmla="*/ 198003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160205"/>
              <a:gd name="connsiteY0" fmla="*/ 0 h 946504"/>
              <a:gd name="connsiteX1" fmla="*/ 909649 w 1160205"/>
              <a:gd name="connsiteY1" fmla="*/ 426313 h 946504"/>
              <a:gd name="connsiteX2" fmla="*/ 863776 w 1160205"/>
              <a:gd name="connsiteY2" fmla="*/ 116150 h 946504"/>
              <a:gd name="connsiteX3" fmla="*/ 1000179 w 1160205"/>
              <a:gd name="connsiteY3" fmla="*/ 164391 h 946504"/>
              <a:gd name="connsiteX4" fmla="*/ 1120553 w 1160205"/>
              <a:gd name="connsiteY4" fmla="*/ 28595 h 946504"/>
              <a:gd name="connsiteX5" fmla="*/ 1080374 w 1160205"/>
              <a:gd name="connsiteY5" fmla="*/ 739103 h 946504"/>
              <a:gd name="connsiteX6" fmla="*/ 1160205 w 1160205"/>
              <a:gd name="connsiteY6" fmla="*/ 661060 h 946504"/>
              <a:gd name="connsiteX7" fmla="*/ 1122567 w 1160205"/>
              <a:gd name="connsiteY7" fmla="*/ 946504 h 946504"/>
              <a:gd name="connsiteX8" fmla="*/ 858808 w 1160205"/>
              <a:gd name="connsiteY8" fmla="*/ 773273 h 946504"/>
              <a:gd name="connsiteX9" fmla="*/ 997659 w 1160205"/>
              <a:gd name="connsiteY9" fmla="*/ 769654 h 946504"/>
              <a:gd name="connsiteX10" fmla="*/ 0 w 1160205"/>
              <a:gd name="connsiteY10" fmla="*/ 208550 h 946504"/>
              <a:gd name="connsiteX11" fmla="*/ 204608 w 1160205"/>
              <a:gd name="connsiteY11" fmla="*/ 136653 h 946504"/>
              <a:gd name="connsiteX12" fmla="*/ 202769 w 1160205"/>
              <a:gd name="connsiteY12" fmla="*/ 0 h 94650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080374 w 1479908"/>
              <a:gd name="connsiteY5" fmla="*/ 739103 h 800864"/>
              <a:gd name="connsiteX6" fmla="*/ 1160205 w 1479908"/>
              <a:gd name="connsiteY6" fmla="*/ 661060 h 800864"/>
              <a:gd name="connsiteX7" fmla="*/ 1479908 w 1479908"/>
              <a:gd name="connsiteY7" fmla="*/ 800864 h 800864"/>
              <a:gd name="connsiteX8" fmla="*/ 858808 w 1479908"/>
              <a:gd name="connsiteY8" fmla="*/ 773273 h 800864"/>
              <a:gd name="connsiteX9" fmla="*/ 997659 w 1479908"/>
              <a:gd name="connsiteY9" fmla="*/ 769654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080374 w 1479908"/>
              <a:gd name="connsiteY5" fmla="*/ 739103 h 800864"/>
              <a:gd name="connsiteX6" fmla="*/ 1327867 w 1479908"/>
              <a:gd name="connsiteY6" fmla="*/ 556875 h 800864"/>
              <a:gd name="connsiteX7" fmla="*/ 1479908 w 1479908"/>
              <a:gd name="connsiteY7" fmla="*/ 800864 h 800864"/>
              <a:gd name="connsiteX8" fmla="*/ 858808 w 1479908"/>
              <a:gd name="connsiteY8" fmla="*/ 773273 h 800864"/>
              <a:gd name="connsiteX9" fmla="*/ 997659 w 1479908"/>
              <a:gd name="connsiteY9" fmla="*/ 769654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297871 w 1479908"/>
              <a:gd name="connsiteY5" fmla="*/ 661203 h 800864"/>
              <a:gd name="connsiteX6" fmla="*/ 1327867 w 1479908"/>
              <a:gd name="connsiteY6" fmla="*/ 556875 h 800864"/>
              <a:gd name="connsiteX7" fmla="*/ 1479908 w 1479908"/>
              <a:gd name="connsiteY7" fmla="*/ 800864 h 800864"/>
              <a:gd name="connsiteX8" fmla="*/ 858808 w 1479908"/>
              <a:gd name="connsiteY8" fmla="*/ 773273 h 800864"/>
              <a:gd name="connsiteX9" fmla="*/ 997659 w 1479908"/>
              <a:gd name="connsiteY9" fmla="*/ 769654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297871 w 1479908"/>
              <a:gd name="connsiteY5" fmla="*/ 661203 h 800864"/>
              <a:gd name="connsiteX6" fmla="*/ 1327867 w 1479908"/>
              <a:gd name="connsiteY6" fmla="*/ 556875 h 800864"/>
              <a:gd name="connsiteX7" fmla="*/ 1479908 w 1479908"/>
              <a:gd name="connsiteY7" fmla="*/ 800864 h 800864"/>
              <a:gd name="connsiteX8" fmla="*/ 858808 w 1479908"/>
              <a:gd name="connsiteY8" fmla="*/ 773273 h 800864"/>
              <a:gd name="connsiteX9" fmla="*/ 1224979 w 1479908"/>
              <a:gd name="connsiteY9" fmla="*/ 714716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297871 w 1479908"/>
              <a:gd name="connsiteY5" fmla="*/ 661203 h 800864"/>
              <a:gd name="connsiteX6" fmla="*/ 1327867 w 1479908"/>
              <a:gd name="connsiteY6" fmla="*/ 556875 h 800864"/>
              <a:gd name="connsiteX7" fmla="*/ 1479908 w 1479908"/>
              <a:gd name="connsiteY7" fmla="*/ 800864 h 800864"/>
              <a:gd name="connsiteX8" fmla="*/ 1092320 w 1479908"/>
              <a:gd name="connsiteY8" fmla="*/ 777905 h 800864"/>
              <a:gd name="connsiteX9" fmla="*/ 1224979 w 1479908"/>
              <a:gd name="connsiteY9" fmla="*/ 714716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09649 w 1479908"/>
              <a:gd name="connsiteY1" fmla="*/ 426313 h 800864"/>
              <a:gd name="connsiteX2" fmla="*/ 863776 w 1479908"/>
              <a:gd name="connsiteY2" fmla="*/ 116150 h 800864"/>
              <a:gd name="connsiteX3" fmla="*/ 1000179 w 1479908"/>
              <a:gd name="connsiteY3" fmla="*/ 164391 h 800864"/>
              <a:gd name="connsiteX4" fmla="*/ 1120553 w 1479908"/>
              <a:gd name="connsiteY4" fmla="*/ 28595 h 800864"/>
              <a:gd name="connsiteX5" fmla="*/ 1297871 w 1479908"/>
              <a:gd name="connsiteY5" fmla="*/ 661203 h 800864"/>
              <a:gd name="connsiteX6" fmla="*/ 1327867 w 1479908"/>
              <a:gd name="connsiteY6" fmla="*/ 556875 h 800864"/>
              <a:gd name="connsiteX7" fmla="*/ 1479908 w 1479908"/>
              <a:gd name="connsiteY7" fmla="*/ 800864 h 800864"/>
              <a:gd name="connsiteX8" fmla="*/ 1092320 w 1479908"/>
              <a:gd name="connsiteY8" fmla="*/ 777905 h 800864"/>
              <a:gd name="connsiteX9" fmla="*/ 1224979 w 1479908"/>
              <a:gd name="connsiteY9" fmla="*/ 714716 h 800864"/>
              <a:gd name="connsiteX10" fmla="*/ 0 w 1479908"/>
              <a:gd name="connsiteY10" fmla="*/ 208550 h 800864"/>
              <a:gd name="connsiteX11" fmla="*/ 204608 w 1479908"/>
              <a:gd name="connsiteY11" fmla="*/ 136653 h 800864"/>
              <a:gd name="connsiteX12" fmla="*/ 202769 w 1479908"/>
              <a:gd name="connsiteY12" fmla="*/ 0 h 800864"/>
              <a:gd name="connsiteX0" fmla="*/ 202769 w 1479908"/>
              <a:gd name="connsiteY0" fmla="*/ 0 h 800864"/>
              <a:gd name="connsiteX1" fmla="*/ 973117 w 1479908"/>
              <a:gd name="connsiteY1" fmla="*/ 416820 h 800864"/>
              <a:gd name="connsiteX2" fmla="*/ 863776 w 1479908"/>
              <a:gd name="connsiteY2" fmla="*/ 116150 h 800864"/>
              <a:gd name="connsiteX3" fmla="*/ 1000179 w 1479908"/>
              <a:gd name="connsiteY3" fmla="*/ 164391 h 800864"/>
              <a:gd name="connsiteX4" fmla="*/ 1120553 w 1479908"/>
              <a:gd name="connsiteY4" fmla="*/ 28595 h 800864"/>
              <a:gd name="connsiteX5" fmla="*/ 1297871 w 1479908"/>
              <a:gd name="connsiteY5" fmla="*/ 661203 h 800864"/>
              <a:gd name="connsiteX6" fmla="*/ 1327867 w 1479908"/>
              <a:gd name="connsiteY6" fmla="*/ 556875 h 800864"/>
              <a:gd name="connsiteX7" fmla="*/ 1479908 w 1479908"/>
              <a:gd name="connsiteY7" fmla="*/ 800864 h 800864"/>
              <a:gd name="connsiteX8" fmla="*/ 1092320 w 1479908"/>
              <a:gd name="connsiteY8" fmla="*/ 777905 h 800864"/>
              <a:gd name="connsiteX9" fmla="*/ 1224979 w 1479908"/>
              <a:gd name="connsiteY9" fmla="*/ 714716 h 800864"/>
              <a:gd name="connsiteX10" fmla="*/ 0 w 1479908"/>
              <a:gd name="connsiteY10" fmla="*/ 208550 h 800864"/>
              <a:gd name="connsiteX11" fmla="*/ 204608 w 1479908"/>
              <a:gd name="connsiteY11" fmla="*/ 136653 h 800864"/>
              <a:gd name="connsiteX12" fmla="*/ 202769 w 1479908"/>
              <a:gd name="connsiteY12" fmla="*/ 0 h 80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9908" h="800864">
                <a:moveTo>
                  <a:pt x="202769" y="0"/>
                </a:moveTo>
                <a:cubicBezTo>
                  <a:pt x="578739" y="302892"/>
                  <a:pt x="862949" y="397462"/>
                  <a:pt x="973117" y="416820"/>
                </a:cubicBezTo>
                <a:cubicBezTo>
                  <a:pt x="1020667" y="389067"/>
                  <a:pt x="946181" y="258022"/>
                  <a:pt x="863776" y="116150"/>
                </a:cubicBezTo>
                <a:cubicBezTo>
                  <a:pt x="928342" y="159962"/>
                  <a:pt x="952472" y="167502"/>
                  <a:pt x="1000179" y="164391"/>
                </a:cubicBezTo>
                <a:cubicBezTo>
                  <a:pt x="1043883" y="140647"/>
                  <a:pt x="1009291" y="194428"/>
                  <a:pt x="1120553" y="28595"/>
                </a:cubicBezTo>
                <a:cubicBezTo>
                  <a:pt x="1003109" y="399259"/>
                  <a:pt x="1257811" y="635446"/>
                  <a:pt x="1297871" y="661203"/>
                </a:cubicBezTo>
                <a:lnTo>
                  <a:pt x="1327867" y="556875"/>
                </a:lnTo>
                <a:lnTo>
                  <a:pt x="1479908" y="800864"/>
                </a:lnTo>
                <a:lnTo>
                  <a:pt x="1092320" y="777905"/>
                </a:lnTo>
                <a:lnTo>
                  <a:pt x="1224979" y="714716"/>
                </a:lnTo>
                <a:cubicBezTo>
                  <a:pt x="989343" y="519202"/>
                  <a:pt x="481689" y="290728"/>
                  <a:pt x="0" y="208550"/>
                </a:cubicBezTo>
                <a:cubicBezTo>
                  <a:pt x="136275" y="155788"/>
                  <a:pt x="111067" y="165281"/>
                  <a:pt x="204608" y="136653"/>
                </a:cubicBezTo>
                <a:lnTo>
                  <a:pt x="202769" y="0"/>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8" name="Freeform 57"/>
          <p:cNvSpPr/>
          <p:nvPr/>
        </p:nvSpPr>
        <p:spPr>
          <a:xfrm rot="3845740">
            <a:off x="5055809" y="3320503"/>
            <a:ext cx="508009" cy="271951"/>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43" name="Rounded Rectangle 42"/>
          <p:cNvSpPr/>
          <p:nvPr/>
        </p:nvSpPr>
        <p:spPr>
          <a:xfrm>
            <a:off x="4795413" y="3791761"/>
            <a:ext cx="966787" cy="287589"/>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MDASG</a:t>
            </a:r>
          </a:p>
        </p:txBody>
      </p:sp>
      <p:sp>
        <p:nvSpPr>
          <p:cNvPr id="47" name="Freeform 46"/>
          <p:cNvSpPr/>
          <p:nvPr/>
        </p:nvSpPr>
        <p:spPr>
          <a:xfrm>
            <a:off x="3998762" y="2933330"/>
            <a:ext cx="643375" cy="338817"/>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265064 w 1111481"/>
              <a:gd name="connsiteY6" fmla="*/ 380888 h 408167"/>
              <a:gd name="connsiteX7" fmla="*/ 128953 w 1111481"/>
              <a:gd name="connsiteY7" fmla="*/ 205009 h 408167"/>
              <a:gd name="connsiteX8" fmla="*/ 0 w 1111481"/>
              <a:gd name="connsiteY8" fmla="*/ 81284 h 408167"/>
              <a:gd name="connsiteX0" fmla="*/ 147512 w 982529"/>
              <a:gd name="connsiteY0" fmla="*/ 85280 h 408167"/>
              <a:gd name="connsiteX1" fmla="*/ 666009 w 982529"/>
              <a:gd name="connsiteY1" fmla="*/ 140741 h 408167"/>
              <a:gd name="connsiteX2" fmla="*/ 617537 w 982529"/>
              <a:gd name="connsiteY2" fmla="*/ 0 h 408167"/>
              <a:gd name="connsiteX3" fmla="*/ 982529 w 982529"/>
              <a:gd name="connsiteY3" fmla="*/ 205009 h 408167"/>
              <a:gd name="connsiteX4" fmla="*/ 629550 w 982529"/>
              <a:gd name="connsiteY4" fmla="*/ 408167 h 408167"/>
              <a:gd name="connsiteX5" fmla="*/ 678556 w 982529"/>
              <a:gd name="connsiteY5" fmla="*/ 265391 h 408167"/>
              <a:gd name="connsiteX6" fmla="*/ 136112 w 982529"/>
              <a:gd name="connsiteY6" fmla="*/ 380888 h 408167"/>
              <a:gd name="connsiteX7" fmla="*/ 1 w 982529"/>
              <a:gd name="connsiteY7" fmla="*/ 205009 h 408167"/>
              <a:gd name="connsiteX8" fmla="*/ 147512 w 982529"/>
              <a:gd name="connsiteY8" fmla="*/ 85280 h 408167"/>
              <a:gd name="connsiteX0" fmla="*/ 147510 w 982527"/>
              <a:gd name="connsiteY0" fmla="*/ 85280 h 408167"/>
              <a:gd name="connsiteX1" fmla="*/ 190366 w 982527"/>
              <a:gd name="connsiteY1" fmla="*/ 173526 h 408167"/>
              <a:gd name="connsiteX2" fmla="*/ 666007 w 982527"/>
              <a:gd name="connsiteY2" fmla="*/ 140741 h 408167"/>
              <a:gd name="connsiteX3" fmla="*/ 617535 w 982527"/>
              <a:gd name="connsiteY3" fmla="*/ 0 h 408167"/>
              <a:gd name="connsiteX4" fmla="*/ 982527 w 982527"/>
              <a:gd name="connsiteY4" fmla="*/ 205009 h 408167"/>
              <a:gd name="connsiteX5" fmla="*/ 629548 w 982527"/>
              <a:gd name="connsiteY5" fmla="*/ 408167 h 408167"/>
              <a:gd name="connsiteX6" fmla="*/ 678554 w 982527"/>
              <a:gd name="connsiteY6" fmla="*/ 265391 h 408167"/>
              <a:gd name="connsiteX7" fmla="*/ 136110 w 982527"/>
              <a:gd name="connsiteY7" fmla="*/ 380888 h 408167"/>
              <a:gd name="connsiteX8" fmla="*/ -1 w 982527"/>
              <a:gd name="connsiteY8" fmla="*/ 205009 h 408167"/>
              <a:gd name="connsiteX9" fmla="*/ 147510 w 982527"/>
              <a:gd name="connsiteY9" fmla="*/ 85280 h 408167"/>
              <a:gd name="connsiteX0" fmla="*/ 147512 w 982529"/>
              <a:gd name="connsiteY0" fmla="*/ 85280 h 408167"/>
              <a:gd name="connsiteX1" fmla="*/ 190368 w 982529"/>
              <a:gd name="connsiteY1" fmla="*/ 173526 h 408167"/>
              <a:gd name="connsiteX2" fmla="*/ 666009 w 982529"/>
              <a:gd name="connsiteY2" fmla="*/ 140741 h 408167"/>
              <a:gd name="connsiteX3" fmla="*/ 617537 w 982529"/>
              <a:gd name="connsiteY3" fmla="*/ 0 h 408167"/>
              <a:gd name="connsiteX4" fmla="*/ 982529 w 982529"/>
              <a:gd name="connsiteY4" fmla="*/ 205009 h 408167"/>
              <a:gd name="connsiteX5" fmla="*/ 629550 w 982529"/>
              <a:gd name="connsiteY5" fmla="*/ 408167 h 408167"/>
              <a:gd name="connsiteX6" fmla="*/ 678556 w 982529"/>
              <a:gd name="connsiteY6" fmla="*/ 265391 h 408167"/>
              <a:gd name="connsiteX7" fmla="*/ 207589 w 982529"/>
              <a:gd name="connsiteY7" fmla="*/ 276657 h 408167"/>
              <a:gd name="connsiteX8" fmla="*/ 136112 w 982529"/>
              <a:gd name="connsiteY8" fmla="*/ 380888 h 408167"/>
              <a:gd name="connsiteX9" fmla="*/ 1 w 982529"/>
              <a:gd name="connsiteY9" fmla="*/ 205009 h 408167"/>
              <a:gd name="connsiteX10" fmla="*/ 147512 w 982529"/>
              <a:gd name="connsiteY10" fmla="*/ 85280 h 408167"/>
              <a:gd name="connsiteX0" fmla="*/ 147510 w 982527"/>
              <a:gd name="connsiteY0" fmla="*/ 85280 h 408167"/>
              <a:gd name="connsiteX1" fmla="*/ 190366 w 982527"/>
              <a:gd name="connsiteY1" fmla="*/ 173526 h 408167"/>
              <a:gd name="connsiteX2" fmla="*/ 666007 w 982527"/>
              <a:gd name="connsiteY2" fmla="*/ 140741 h 408167"/>
              <a:gd name="connsiteX3" fmla="*/ 617535 w 982527"/>
              <a:gd name="connsiteY3" fmla="*/ 0 h 408167"/>
              <a:gd name="connsiteX4" fmla="*/ 982527 w 982527"/>
              <a:gd name="connsiteY4" fmla="*/ 205009 h 408167"/>
              <a:gd name="connsiteX5" fmla="*/ 629548 w 982527"/>
              <a:gd name="connsiteY5" fmla="*/ 408167 h 408167"/>
              <a:gd name="connsiteX6" fmla="*/ 678554 w 982527"/>
              <a:gd name="connsiteY6" fmla="*/ 265391 h 408167"/>
              <a:gd name="connsiteX7" fmla="*/ 207587 w 982527"/>
              <a:gd name="connsiteY7" fmla="*/ 276657 h 408167"/>
              <a:gd name="connsiteX8" fmla="*/ 258631 w 982527"/>
              <a:gd name="connsiteY8" fmla="*/ 408061 h 408167"/>
              <a:gd name="connsiteX9" fmla="*/ -1 w 982527"/>
              <a:gd name="connsiteY9" fmla="*/ 205009 h 408167"/>
              <a:gd name="connsiteX10" fmla="*/ 147510 w 982527"/>
              <a:gd name="connsiteY10" fmla="*/ 85280 h 408167"/>
              <a:gd name="connsiteX0" fmla="*/ 243932 w 982529"/>
              <a:gd name="connsiteY0" fmla="*/ 53005 h 408167"/>
              <a:gd name="connsiteX1" fmla="*/ 190368 w 982529"/>
              <a:gd name="connsiteY1" fmla="*/ 173526 h 408167"/>
              <a:gd name="connsiteX2" fmla="*/ 666009 w 982529"/>
              <a:gd name="connsiteY2" fmla="*/ 140741 h 408167"/>
              <a:gd name="connsiteX3" fmla="*/ 617537 w 982529"/>
              <a:gd name="connsiteY3" fmla="*/ 0 h 408167"/>
              <a:gd name="connsiteX4" fmla="*/ 982529 w 982529"/>
              <a:gd name="connsiteY4" fmla="*/ 205009 h 408167"/>
              <a:gd name="connsiteX5" fmla="*/ 629550 w 982529"/>
              <a:gd name="connsiteY5" fmla="*/ 408167 h 408167"/>
              <a:gd name="connsiteX6" fmla="*/ 678556 w 982529"/>
              <a:gd name="connsiteY6" fmla="*/ 265391 h 408167"/>
              <a:gd name="connsiteX7" fmla="*/ 207589 w 982529"/>
              <a:gd name="connsiteY7" fmla="*/ 276657 h 408167"/>
              <a:gd name="connsiteX8" fmla="*/ 258633 w 982529"/>
              <a:gd name="connsiteY8" fmla="*/ 408061 h 408167"/>
              <a:gd name="connsiteX9" fmla="*/ 1 w 982529"/>
              <a:gd name="connsiteY9" fmla="*/ 205009 h 408167"/>
              <a:gd name="connsiteX10" fmla="*/ 243932 w 982529"/>
              <a:gd name="connsiteY10" fmla="*/ 53005 h 408167"/>
              <a:gd name="connsiteX0" fmla="*/ 330258 w 1068855"/>
              <a:gd name="connsiteY0" fmla="*/ 53005 h 408167"/>
              <a:gd name="connsiteX1" fmla="*/ 276694 w 1068855"/>
              <a:gd name="connsiteY1" fmla="*/ 173526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293915 w 1068855"/>
              <a:gd name="connsiteY7" fmla="*/ 276657 h 408167"/>
              <a:gd name="connsiteX8" fmla="*/ 344959 w 1068855"/>
              <a:gd name="connsiteY8" fmla="*/ 408061 h 408167"/>
              <a:gd name="connsiteX9" fmla="*/ 0 w 1068855"/>
              <a:gd name="connsiteY9" fmla="*/ 208173 h 408167"/>
              <a:gd name="connsiteX10" fmla="*/ 330258 w 1068855"/>
              <a:gd name="connsiteY10" fmla="*/ 53005 h 408167"/>
              <a:gd name="connsiteX0" fmla="*/ 330258 w 1068855"/>
              <a:gd name="connsiteY0" fmla="*/ 53005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30258 w 1068855"/>
              <a:gd name="connsiteY10" fmla="*/ 53005 h 408167"/>
              <a:gd name="connsiteX0" fmla="*/ 327904 w 1068855"/>
              <a:gd name="connsiteY0" fmla="*/ 13628 h 408167"/>
              <a:gd name="connsiteX1" fmla="*/ 310469 w 1068855"/>
              <a:gd name="connsiteY1" fmla="*/ 174440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27904 w 1068855"/>
              <a:gd name="connsiteY10" fmla="*/ 13628 h 408167"/>
              <a:gd name="connsiteX0" fmla="*/ 327904 w 1068855"/>
              <a:gd name="connsiteY0" fmla="*/ 13628 h 408167"/>
              <a:gd name="connsiteX1" fmla="*/ 303019 w 1068855"/>
              <a:gd name="connsiteY1" fmla="*/ 159019 h 408167"/>
              <a:gd name="connsiteX2" fmla="*/ 752335 w 1068855"/>
              <a:gd name="connsiteY2" fmla="*/ 140741 h 408167"/>
              <a:gd name="connsiteX3" fmla="*/ 703863 w 1068855"/>
              <a:gd name="connsiteY3" fmla="*/ 0 h 408167"/>
              <a:gd name="connsiteX4" fmla="*/ 1068855 w 1068855"/>
              <a:gd name="connsiteY4" fmla="*/ 205009 h 408167"/>
              <a:gd name="connsiteX5" fmla="*/ 715876 w 1068855"/>
              <a:gd name="connsiteY5" fmla="*/ 408167 h 408167"/>
              <a:gd name="connsiteX6" fmla="*/ 764882 w 1068855"/>
              <a:gd name="connsiteY6" fmla="*/ 265391 h 408167"/>
              <a:gd name="connsiteX7" fmla="*/ 310186 w 1068855"/>
              <a:gd name="connsiteY7" fmla="*/ 275830 h 408167"/>
              <a:gd name="connsiteX8" fmla="*/ 344959 w 1068855"/>
              <a:gd name="connsiteY8" fmla="*/ 408061 h 408167"/>
              <a:gd name="connsiteX9" fmla="*/ 0 w 1068855"/>
              <a:gd name="connsiteY9" fmla="*/ 208173 h 408167"/>
              <a:gd name="connsiteX10" fmla="*/ 327904 w 1068855"/>
              <a:gd name="connsiteY10" fmla="*/ 13628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8855" h="408167">
                <a:moveTo>
                  <a:pt x="327904" y="13628"/>
                </a:moveTo>
                <a:lnTo>
                  <a:pt x="303019" y="159019"/>
                </a:lnTo>
                <a:cubicBezTo>
                  <a:pt x="445374" y="128947"/>
                  <a:pt x="598837" y="139125"/>
                  <a:pt x="752335" y="140741"/>
                </a:cubicBezTo>
                <a:lnTo>
                  <a:pt x="703863" y="0"/>
                </a:lnTo>
                <a:lnTo>
                  <a:pt x="1068855" y="205009"/>
                </a:lnTo>
                <a:lnTo>
                  <a:pt x="715876" y="408167"/>
                </a:lnTo>
                <a:lnTo>
                  <a:pt x="764882" y="265391"/>
                </a:lnTo>
                <a:cubicBezTo>
                  <a:pt x="615372" y="276007"/>
                  <a:pt x="470869" y="288344"/>
                  <a:pt x="310186" y="275830"/>
                </a:cubicBezTo>
                <a:lnTo>
                  <a:pt x="344959" y="408061"/>
                </a:lnTo>
                <a:lnTo>
                  <a:pt x="0" y="208173"/>
                </a:lnTo>
                <a:lnTo>
                  <a:pt x="327904" y="13628"/>
                </a:lnTo>
                <a:close/>
              </a:path>
            </a:pathLst>
          </a:custGeom>
          <a:gradFill flip="none" rotWithShape="1">
            <a:gsLst>
              <a:gs pos="0">
                <a:schemeClr val="bg1">
                  <a:lumMod val="85000"/>
                </a:schemeClr>
              </a:gs>
              <a:gs pos="50000">
                <a:schemeClr val="bg1">
                  <a:lumMod val="75000"/>
                </a:schemeClr>
              </a:gs>
              <a:gs pos="100000">
                <a:schemeClr val="bg1">
                  <a:lumMod val="5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63" name="Freeform 62"/>
          <p:cNvSpPr/>
          <p:nvPr/>
        </p:nvSpPr>
        <p:spPr>
          <a:xfrm rot="12374967">
            <a:off x="4224522" y="4812073"/>
            <a:ext cx="433727" cy="223868"/>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85000"/>
                </a:schemeClr>
              </a:gs>
              <a:gs pos="50000">
                <a:schemeClr val="bg1">
                  <a:lumMod val="75000"/>
                </a:schemeClr>
              </a:gs>
              <a:gs pos="100000">
                <a:schemeClr val="bg1">
                  <a:lumMod val="5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64" name="Rounded Rectangle 63"/>
          <p:cNvSpPr/>
          <p:nvPr/>
        </p:nvSpPr>
        <p:spPr>
          <a:xfrm>
            <a:off x="2931972" y="4534295"/>
            <a:ext cx="1783443" cy="587801"/>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ACCB</a:t>
            </a:r>
          </a:p>
        </p:txBody>
      </p:sp>
      <p:sp>
        <p:nvSpPr>
          <p:cNvPr id="65" name="Rounded Rectangle 64"/>
          <p:cNvSpPr/>
          <p:nvPr/>
        </p:nvSpPr>
        <p:spPr>
          <a:xfrm>
            <a:off x="4116979" y="4898039"/>
            <a:ext cx="593675" cy="226218"/>
          </a:xfrm>
          <a:prstGeom prst="roundRect">
            <a:avLst/>
          </a:prstGeom>
          <a:solidFill>
            <a:schemeClr val="accent3">
              <a:lumMod val="75000"/>
              <a:alpha val="5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6" name="Rounded Rectangle 65"/>
          <p:cNvSpPr/>
          <p:nvPr/>
        </p:nvSpPr>
        <p:spPr>
          <a:xfrm>
            <a:off x="4324797" y="5001799"/>
            <a:ext cx="734291" cy="245066"/>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AITRB</a:t>
            </a:r>
            <a:endParaRPr lang="en-US" sz="1200" dirty="0">
              <a:solidFill>
                <a:schemeClr val="tx1"/>
              </a:solidFill>
            </a:endParaRPr>
          </a:p>
        </p:txBody>
      </p:sp>
      <p:cxnSp>
        <p:nvCxnSpPr>
          <p:cNvPr id="67" name="Straight Connector 66"/>
          <p:cNvCxnSpPr/>
          <p:nvPr/>
        </p:nvCxnSpPr>
        <p:spPr>
          <a:xfrm rot="10800000">
            <a:off x="4657309" y="4880844"/>
            <a:ext cx="371892" cy="125593"/>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4111446" y="4881532"/>
            <a:ext cx="225289" cy="137545"/>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4146409" y="5112221"/>
            <a:ext cx="181832" cy="114323"/>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16200000" flipV="1">
            <a:off x="2632968" y="2499730"/>
            <a:ext cx="1530763" cy="2865439"/>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39623" h="2898406">
                <a:moveTo>
                  <a:pt x="0" y="1101799"/>
                </a:moveTo>
                <a:cubicBezTo>
                  <a:pt x="337297" y="867450"/>
                  <a:pt x="678694" y="374198"/>
                  <a:pt x="838051" y="159259"/>
                </a:cubicBezTo>
                <a:cubicBezTo>
                  <a:pt x="749161" y="86060"/>
                  <a:pt x="821812" y="142304"/>
                  <a:pt x="721017" y="70824"/>
                </a:cubicBezTo>
                <a:cubicBezTo>
                  <a:pt x="987971" y="3409"/>
                  <a:pt x="840209" y="41408"/>
                  <a:pt x="1014764" y="0"/>
                </a:cubicBezTo>
                <a:cubicBezTo>
                  <a:pt x="1020564" y="57718"/>
                  <a:pt x="943588" y="274061"/>
                  <a:pt x="871560" y="487983"/>
                </a:cubicBezTo>
                <a:cubicBezTo>
                  <a:pt x="871022" y="253914"/>
                  <a:pt x="874493" y="398863"/>
                  <a:pt x="868506" y="282683"/>
                </a:cubicBezTo>
                <a:cubicBezTo>
                  <a:pt x="697630" y="534649"/>
                  <a:pt x="517493" y="702987"/>
                  <a:pt x="279159" y="1205353"/>
                </a:cubicBezTo>
                <a:cubicBezTo>
                  <a:pt x="559572" y="1242945"/>
                  <a:pt x="577363" y="1167913"/>
                  <a:pt x="863543" y="1215576"/>
                </a:cubicBezTo>
                <a:cubicBezTo>
                  <a:pt x="839316" y="1090377"/>
                  <a:pt x="859725" y="1230929"/>
                  <a:pt x="846460" y="1071515"/>
                </a:cubicBezTo>
                <a:lnTo>
                  <a:pt x="1039623" y="1348233"/>
                </a:lnTo>
                <a:lnTo>
                  <a:pt x="848349" y="1443581"/>
                </a:lnTo>
                <a:cubicBezTo>
                  <a:pt x="810635" y="1454655"/>
                  <a:pt x="835212" y="1481314"/>
                  <a:pt x="860019" y="1342418"/>
                </a:cubicBezTo>
                <a:cubicBezTo>
                  <a:pt x="832410" y="1318577"/>
                  <a:pt x="618335" y="1367730"/>
                  <a:pt x="520340" y="1380960"/>
                </a:cubicBezTo>
                <a:cubicBezTo>
                  <a:pt x="389874" y="1407595"/>
                  <a:pt x="326950" y="1383404"/>
                  <a:pt x="280167" y="1515635"/>
                </a:cubicBezTo>
                <a:cubicBezTo>
                  <a:pt x="214041" y="1625630"/>
                  <a:pt x="366618" y="1858989"/>
                  <a:pt x="434467" y="2053705"/>
                </a:cubicBezTo>
                <a:cubicBezTo>
                  <a:pt x="534788" y="2221612"/>
                  <a:pt x="637757" y="2526303"/>
                  <a:pt x="679142" y="2590099"/>
                </a:cubicBezTo>
                <a:cubicBezTo>
                  <a:pt x="705929" y="2506968"/>
                  <a:pt x="663433" y="2317724"/>
                  <a:pt x="696982" y="2389984"/>
                </a:cubicBezTo>
                <a:cubicBezTo>
                  <a:pt x="767960" y="2638074"/>
                  <a:pt x="764288" y="2607328"/>
                  <a:pt x="822093" y="2816513"/>
                </a:cubicBezTo>
                <a:cubicBezTo>
                  <a:pt x="728197" y="2881177"/>
                  <a:pt x="672381" y="2875607"/>
                  <a:pt x="571199" y="2898406"/>
                </a:cubicBezTo>
                <a:cubicBezTo>
                  <a:pt x="656289" y="2740239"/>
                  <a:pt x="628140" y="2800130"/>
                  <a:pt x="647052" y="2749068"/>
                </a:cubicBezTo>
                <a:cubicBezTo>
                  <a:pt x="557052" y="2500497"/>
                  <a:pt x="209349" y="1654847"/>
                  <a:pt x="14966" y="1541027"/>
                </a:cubicBezTo>
                <a:lnTo>
                  <a:pt x="130183" y="1355707"/>
                </a:lnTo>
                <a:lnTo>
                  <a:pt x="0" y="1101799"/>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46" name="Rounded Rectangle 45">
            <a:hlinkClick r:id="" action="ppaction://noaction"/>
          </p:cNvPr>
          <p:cNvSpPr/>
          <p:nvPr/>
        </p:nvSpPr>
        <p:spPr>
          <a:xfrm>
            <a:off x="2516582" y="3576980"/>
            <a:ext cx="561703" cy="221854"/>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CCIB</a:t>
            </a:r>
          </a:p>
        </p:txBody>
      </p:sp>
      <p:sp>
        <p:nvSpPr>
          <p:cNvPr id="61" name="Rounded Rectangle 60">
            <a:hlinkClick r:id="" action="ppaction://noaction"/>
          </p:cNvPr>
          <p:cNvSpPr/>
          <p:nvPr/>
        </p:nvSpPr>
        <p:spPr>
          <a:xfrm>
            <a:off x="2563474" y="3738176"/>
            <a:ext cx="561703" cy="221854"/>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TRP</a:t>
            </a:r>
          </a:p>
        </p:txBody>
      </p:sp>
      <p:sp>
        <p:nvSpPr>
          <p:cNvPr id="70" name="Rounded Rectangle 69">
            <a:hlinkClick r:id="" action="ppaction://noaction"/>
          </p:cNvPr>
          <p:cNvSpPr/>
          <p:nvPr/>
        </p:nvSpPr>
        <p:spPr>
          <a:xfrm>
            <a:off x="2625438" y="3519462"/>
            <a:ext cx="561703" cy="221854"/>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CCIB</a:t>
            </a:r>
          </a:p>
        </p:txBody>
      </p:sp>
      <p:sp>
        <p:nvSpPr>
          <p:cNvPr id="74" name="Rounded Rectangle 73">
            <a:hlinkClick r:id="" action="ppaction://noaction"/>
          </p:cNvPr>
          <p:cNvSpPr/>
          <p:nvPr/>
        </p:nvSpPr>
        <p:spPr>
          <a:xfrm>
            <a:off x="2843154" y="3601632"/>
            <a:ext cx="561703" cy="221854"/>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CCIB</a:t>
            </a:r>
          </a:p>
        </p:txBody>
      </p:sp>
      <p:sp>
        <p:nvSpPr>
          <p:cNvPr id="75" name="Freeform 74"/>
          <p:cNvSpPr/>
          <p:nvPr/>
        </p:nvSpPr>
        <p:spPr>
          <a:xfrm rot="16694852">
            <a:off x="2694726" y="3330811"/>
            <a:ext cx="382514" cy="271013"/>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56" name="Rounded Rectangle 55"/>
          <p:cNvSpPr/>
          <p:nvPr/>
        </p:nvSpPr>
        <p:spPr>
          <a:xfrm>
            <a:off x="5184867" y="4012514"/>
            <a:ext cx="1183580" cy="250248"/>
          </a:xfrm>
          <a:prstGeom prst="roundRect">
            <a:avLst/>
          </a:prstGeom>
          <a:gradFill flip="none" rotWithShape="1">
            <a:gsLst>
              <a:gs pos="0">
                <a:schemeClr val="bg1">
                  <a:lumMod val="9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XMLIMSG</a:t>
            </a:r>
          </a:p>
        </p:txBody>
      </p:sp>
      <p:sp>
        <p:nvSpPr>
          <p:cNvPr id="80" name="TextBox 79"/>
          <p:cNvSpPr txBox="1"/>
          <p:nvPr/>
        </p:nvSpPr>
        <p:spPr>
          <a:xfrm>
            <a:off x="2319131" y="6158837"/>
            <a:ext cx="5446644" cy="646331"/>
          </a:xfrm>
          <a:prstGeom prst="rect">
            <a:avLst/>
          </a:prstGeom>
          <a:noFill/>
        </p:spPr>
        <p:txBody>
          <a:bodyPr wrap="square" rtlCol="0">
            <a:spAutoFit/>
          </a:bodyPr>
          <a:lstStyle/>
          <a:p>
            <a:r>
              <a:rPr lang="en-US" sz="1800" dirty="0" smtClean="0"/>
              <a:t>The ACCB provides a critical link between the Army and Joint Communities </a:t>
            </a:r>
            <a:endParaRPr lang="en-US" sz="1800" b="1" dirty="0"/>
          </a:p>
        </p:txBody>
      </p:sp>
      <p:sp>
        <p:nvSpPr>
          <p:cNvPr id="71" name="Freeform 70"/>
          <p:cNvSpPr/>
          <p:nvPr/>
        </p:nvSpPr>
        <p:spPr>
          <a:xfrm rot="15676395" flipV="1">
            <a:off x="3664394" y="4808890"/>
            <a:ext cx="602178" cy="931173"/>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571199 w 1039623"/>
              <a:gd name="connsiteY17" fmla="*/ 2898406 h 2898406"/>
              <a:gd name="connsiteX18" fmla="*/ 647052 w 1039623"/>
              <a:gd name="connsiteY18" fmla="*/ 2749068 h 2898406"/>
              <a:gd name="connsiteX19" fmla="*/ 14966 w 1039623"/>
              <a:gd name="connsiteY19" fmla="*/ 1541027 h 2898406"/>
              <a:gd name="connsiteX20" fmla="*/ 130183 w 1039623"/>
              <a:gd name="connsiteY20" fmla="*/ 1355707 h 2898406"/>
              <a:gd name="connsiteX21" fmla="*/ 0 w 1039623"/>
              <a:gd name="connsiteY21" fmla="*/ 1101799 h 2898406"/>
              <a:gd name="connsiteX0" fmla="*/ 0 w 1039623"/>
              <a:gd name="connsiteY0" fmla="*/ 1101799 h 2898404"/>
              <a:gd name="connsiteX1" fmla="*/ 838051 w 1039623"/>
              <a:gd name="connsiteY1" fmla="*/ 159259 h 2898404"/>
              <a:gd name="connsiteX2" fmla="*/ 721017 w 1039623"/>
              <a:gd name="connsiteY2" fmla="*/ 70824 h 2898404"/>
              <a:gd name="connsiteX3" fmla="*/ 1014764 w 1039623"/>
              <a:gd name="connsiteY3" fmla="*/ 0 h 2898404"/>
              <a:gd name="connsiteX4" fmla="*/ 871560 w 1039623"/>
              <a:gd name="connsiteY4" fmla="*/ 487983 h 2898404"/>
              <a:gd name="connsiteX5" fmla="*/ 868506 w 1039623"/>
              <a:gd name="connsiteY5" fmla="*/ 282683 h 2898404"/>
              <a:gd name="connsiteX6" fmla="*/ 279159 w 1039623"/>
              <a:gd name="connsiteY6" fmla="*/ 1205353 h 2898404"/>
              <a:gd name="connsiteX7" fmla="*/ 863543 w 1039623"/>
              <a:gd name="connsiteY7" fmla="*/ 1215576 h 2898404"/>
              <a:gd name="connsiteX8" fmla="*/ 846460 w 1039623"/>
              <a:gd name="connsiteY8" fmla="*/ 1071515 h 2898404"/>
              <a:gd name="connsiteX9" fmla="*/ 1039623 w 1039623"/>
              <a:gd name="connsiteY9" fmla="*/ 1348233 h 2898404"/>
              <a:gd name="connsiteX10" fmla="*/ 848349 w 1039623"/>
              <a:gd name="connsiteY10" fmla="*/ 1443581 h 2898404"/>
              <a:gd name="connsiteX11" fmla="*/ 860019 w 1039623"/>
              <a:gd name="connsiteY11" fmla="*/ 1342418 h 2898404"/>
              <a:gd name="connsiteX12" fmla="*/ 520340 w 1039623"/>
              <a:gd name="connsiteY12" fmla="*/ 1380960 h 2898404"/>
              <a:gd name="connsiteX13" fmla="*/ 280167 w 1039623"/>
              <a:gd name="connsiteY13" fmla="*/ 1515635 h 2898404"/>
              <a:gd name="connsiteX14" fmla="*/ 434467 w 1039623"/>
              <a:gd name="connsiteY14" fmla="*/ 2053705 h 2898404"/>
              <a:gd name="connsiteX15" fmla="*/ 679142 w 1039623"/>
              <a:gd name="connsiteY15" fmla="*/ 2590099 h 2898404"/>
              <a:gd name="connsiteX16" fmla="*/ 696982 w 1039623"/>
              <a:gd name="connsiteY16" fmla="*/ 2389984 h 2898404"/>
              <a:gd name="connsiteX17" fmla="*/ 571198 w 1039623"/>
              <a:gd name="connsiteY17" fmla="*/ 2898405 h 2898404"/>
              <a:gd name="connsiteX18" fmla="*/ 647052 w 1039623"/>
              <a:gd name="connsiteY18" fmla="*/ 2749068 h 2898404"/>
              <a:gd name="connsiteX19" fmla="*/ 14966 w 1039623"/>
              <a:gd name="connsiteY19" fmla="*/ 1541027 h 2898404"/>
              <a:gd name="connsiteX20" fmla="*/ 130183 w 1039623"/>
              <a:gd name="connsiteY20" fmla="*/ 1355707 h 2898404"/>
              <a:gd name="connsiteX21" fmla="*/ 0 w 1039623"/>
              <a:gd name="connsiteY21" fmla="*/ 1101799 h 2898404"/>
              <a:gd name="connsiteX0" fmla="*/ 0 w 1039623"/>
              <a:gd name="connsiteY0" fmla="*/ 1101799 h 2890561"/>
              <a:gd name="connsiteX1" fmla="*/ 838051 w 1039623"/>
              <a:gd name="connsiteY1" fmla="*/ 159259 h 2890561"/>
              <a:gd name="connsiteX2" fmla="*/ 721017 w 1039623"/>
              <a:gd name="connsiteY2" fmla="*/ 70824 h 2890561"/>
              <a:gd name="connsiteX3" fmla="*/ 1014764 w 1039623"/>
              <a:gd name="connsiteY3" fmla="*/ 0 h 2890561"/>
              <a:gd name="connsiteX4" fmla="*/ 871560 w 1039623"/>
              <a:gd name="connsiteY4" fmla="*/ 487983 h 2890561"/>
              <a:gd name="connsiteX5" fmla="*/ 868506 w 1039623"/>
              <a:gd name="connsiteY5" fmla="*/ 282683 h 2890561"/>
              <a:gd name="connsiteX6" fmla="*/ 279159 w 1039623"/>
              <a:gd name="connsiteY6" fmla="*/ 1205353 h 2890561"/>
              <a:gd name="connsiteX7" fmla="*/ 863543 w 1039623"/>
              <a:gd name="connsiteY7" fmla="*/ 1215576 h 2890561"/>
              <a:gd name="connsiteX8" fmla="*/ 846460 w 1039623"/>
              <a:gd name="connsiteY8" fmla="*/ 1071515 h 2890561"/>
              <a:gd name="connsiteX9" fmla="*/ 1039623 w 1039623"/>
              <a:gd name="connsiteY9" fmla="*/ 1348233 h 2890561"/>
              <a:gd name="connsiteX10" fmla="*/ 848349 w 1039623"/>
              <a:gd name="connsiteY10" fmla="*/ 1443581 h 2890561"/>
              <a:gd name="connsiteX11" fmla="*/ 860019 w 1039623"/>
              <a:gd name="connsiteY11" fmla="*/ 1342418 h 2890561"/>
              <a:gd name="connsiteX12" fmla="*/ 520340 w 1039623"/>
              <a:gd name="connsiteY12" fmla="*/ 1380960 h 2890561"/>
              <a:gd name="connsiteX13" fmla="*/ 280167 w 1039623"/>
              <a:gd name="connsiteY13" fmla="*/ 1515635 h 2890561"/>
              <a:gd name="connsiteX14" fmla="*/ 434467 w 1039623"/>
              <a:gd name="connsiteY14" fmla="*/ 2053705 h 2890561"/>
              <a:gd name="connsiteX15" fmla="*/ 679142 w 1039623"/>
              <a:gd name="connsiteY15" fmla="*/ 2590099 h 2890561"/>
              <a:gd name="connsiteX16" fmla="*/ 696982 w 1039623"/>
              <a:gd name="connsiteY16" fmla="*/ 2389984 h 2890561"/>
              <a:gd name="connsiteX17" fmla="*/ 647052 w 1039623"/>
              <a:gd name="connsiteY17" fmla="*/ 2749068 h 2890561"/>
              <a:gd name="connsiteX18" fmla="*/ 14966 w 1039623"/>
              <a:gd name="connsiteY18" fmla="*/ 1541027 h 2890561"/>
              <a:gd name="connsiteX19" fmla="*/ 130183 w 1039623"/>
              <a:gd name="connsiteY19" fmla="*/ 1355707 h 2890561"/>
              <a:gd name="connsiteX20" fmla="*/ 0 w 1039623"/>
              <a:gd name="connsiteY20" fmla="*/ 1101799 h 2890561"/>
              <a:gd name="connsiteX0" fmla="*/ 0 w 1039623"/>
              <a:gd name="connsiteY0" fmla="*/ 1101799 h 2590100"/>
              <a:gd name="connsiteX1" fmla="*/ 838051 w 1039623"/>
              <a:gd name="connsiteY1" fmla="*/ 159259 h 2590100"/>
              <a:gd name="connsiteX2" fmla="*/ 721017 w 1039623"/>
              <a:gd name="connsiteY2" fmla="*/ 70824 h 2590100"/>
              <a:gd name="connsiteX3" fmla="*/ 1014764 w 1039623"/>
              <a:gd name="connsiteY3" fmla="*/ 0 h 2590100"/>
              <a:gd name="connsiteX4" fmla="*/ 871560 w 1039623"/>
              <a:gd name="connsiteY4" fmla="*/ 487983 h 2590100"/>
              <a:gd name="connsiteX5" fmla="*/ 868506 w 1039623"/>
              <a:gd name="connsiteY5" fmla="*/ 282683 h 2590100"/>
              <a:gd name="connsiteX6" fmla="*/ 279159 w 1039623"/>
              <a:gd name="connsiteY6" fmla="*/ 1205353 h 2590100"/>
              <a:gd name="connsiteX7" fmla="*/ 863543 w 1039623"/>
              <a:gd name="connsiteY7" fmla="*/ 1215576 h 2590100"/>
              <a:gd name="connsiteX8" fmla="*/ 846460 w 1039623"/>
              <a:gd name="connsiteY8" fmla="*/ 1071515 h 2590100"/>
              <a:gd name="connsiteX9" fmla="*/ 1039623 w 1039623"/>
              <a:gd name="connsiteY9" fmla="*/ 1348233 h 2590100"/>
              <a:gd name="connsiteX10" fmla="*/ 848349 w 1039623"/>
              <a:gd name="connsiteY10" fmla="*/ 1443581 h 2590100"/>
              <a:gd name="connsiteX11" fmla="*/ 860019 w 1039623"/>
              <a:gd name="connsiteY11" fmla="*/ 1342418 h 2590100"/>
              <a:gd name="connsiteX12" fmla="*/ 520340 w 1039623"/>
              <a:gd name="connsiteY12" fmla="*/ 1380960 h 2590100"/>
              <a:gd name="connsiteX13" fmla="*/ 280167 w 1039623"/>
              <a:gd name="connsiteY13" fmla="*/ 1515635 h 2590100"/>
              <a:gd name="connsiteX14" fmla="*/ 434467 w 1039623"/>
              <a:gd name="connsiteY14" fmla="*/ 2053705 h 2590100"/>
              <a:gd name="connsiteX15" fmla="*/ 679142 w 1039623"/>
              <a:gd name="connsiteY15" fmla="*/ 2590099 h 2590100"/>
              <a:gd name="connsiteX16" fmla="*/ 696982 w 1039623"/>
              <a:gd name="connsiteY16" fmla="*/ 2389984 h 2590100"/>
              <a:gd name="connsiteX17" fmla="*/ 14966 w 1039623"/>
              <a:gd name="connsiteY17" fmla="*/ 1541027 h 2590100"/>
              <a:gd name="connsiteX18" fmla="*/ 130183 w 1039623"/>
              <a:gd name="connsiteY18" fmla="*/ 1355707 h 2590100"/>
              <a:gd name="connsiteX19" fmla="*/ 0 w 1039623"/>
              <a:gd name="connsiteY19" fmla="*/ 1101799 h 2590100"/>
              <a:gd name="connsiteX0" fmla="*/ 0 w 1039623"/>
              <a:gd name="connsiteY0" fmla="*/ 1101799 h 2475430"/>
              <a:gd name="connsiteX1" fmla="*/ 838051 w 1039623"/>
              <a:gd name="connsiteY1" fmla="*/ 159259 h 2475430"/>
              <a:gd name="connsiteX2" fmla="*/ 721017 w 1039623"/>
              <a:gd name="connsiteY2" fmla="*/ 70824 h 2475430"/>
              <a:gd name="connsiteX3" fmla="*/ 1014764 w 1039623"/>
              <a:gd name="connsiteY3" fmla="*/ 0 h 2475430"/>
              <a:gd name="connsiteX4" fmla="*/ 871560 w 1039623"/>
              <a:gd name="connsiteY4" fmla="*/ 487983 h 2475430"/>
              <a:gd name="connsiteX5" fmla="*/ 868506 w 1039623"/>
              <a:gd name="connsiteY5" fmla="*/ 282683 h 2475430"/>
              <a:gd name="connsiteX6" fmla="*/ 279159 w 1039623"/>
              <a:gd name="connsiteY6" fmla="*/ 1205353 h 2475430"/>
              <a:gd name="connsiteX7" fmla="*/ 863543 w 1039623"/>
              <a:gd name="connsiteY7" fmla="*/ 1215576 h 2475430"/>
              <a:gd name="connsiteX8" fmla="*/ 846460 w 1039623"/>
              <a:gd name="connsiteY8" fmla="*/ 1071515 h 2475430"/>
              <a:gd name="connsiteX9" fmla="*/ 1039623 w 1039623"/>
              <a:gd name="connsiteY9" fmla="*/ 1348233 h 2475430"/>
              <a:gd name="connsiteX10" fmla="*/ 848349 w 1039623"/>
              <a:gd name="connsiteY10" fmla="*/ 1443581 h 2475430"/>
              <a:gd name="connsiteX11" fmla="*/ 860019 w 1039623"/>
              <a:gd name="connsiteY11" fmla="*/ 1342418 h 2475430"/>
              <a:gd name="connsiteX12" fmla="*/ 520340 w 1039623"/>
              <a:gd name="connsiteY12" fmla="*/ 1380960 h 2475430"/>
              <a:gd name="connsiteX13" fmla="*/ 280167 w 1039623"/>
              <a:gd name="connsiteY13" fmla="*/ 1515635 h 2475430"/>
              <a:gd name="connsiteX14" fmla="*/ 434467 w 1039623"/>
              <a:gd name="connsiteY14" fmla="*/ 2053705 h 2475430"/>
              <a:gd name="connsiteX15" fmla="*/ 696982 w 1039623"/>
              <a:gd name="connsiteY15" fmla="*/ 2389984 h 2475430"/>
              <a:gd name="connsiteX16" fmla="*/ 14966 w 1039623"/>
              <a:gd name="connsiteY16" fmla="*/ 1541027 h 2475430"/>
              <a:gd name="connsiteX17" fmla="*/ 130183 w 1039623"/>
              <a:gd name="connsiteY17" fmla="*/ 1355707 h 2475430"/>
              <a:gd name="connsiteX18" fmla="*/ 0 w 1039623"/>
              <a:gd name="connsiteY18" fmla="*/ 1101799 h 2475430"/>
              <a:gd name="connsiteX0" fmla="*/ 0 w 1039623"/>
              <a:gd name="connsiteY0" fmla="*/ 1101799 h 2057937"/>
              <a:gd name="connsiteX1" fmla="*/ 838051 w 1039623"/>
              <a:gd name="connsiteY1" fmla="*/ 159259 h 2057937"/>
              <a:gd name="connsiteX2" fmla="*/ 721017 w 1039623"/>
              <a:gd name="connsiteY2" fmla="*/ 70824 h 2057937"/>
              <a:gd name="connsiteX3" fmla="*/ 1014764 w 1039623"/>
              <a:gd name="connsiteY3" fmla="*/ 0 h 2057937"/>
              <a:gd name="connsiteX4" fmla="*/ 871560 w 1039623"/>
              <a:gd name="connsiteY4" fmla="*/ 487983 h 2057937"/>
              <a:gd name="connsiteX5" fmla="*/ 868506 w 1039623"/>
              <a:gd name="connsiteY5" fmla="*/ 282683 h 2057937"/>
              <a:gd name="connsiteX6" fmla="*/ 279159 w 1039623"/>
              <a:gd name="connsiteY6" fmla="*/ 1205353 h 2057937"/>
              <a:gd name="connsiteX7" fmla="*/ 863543 w 1039623"/>
              <a:gd name="connsiteY7" fmla="*/ 1215576 h 2057937"/>
              <a:gd name="connsiteX8" fmla="*/ 846460 w 1039623"/>
              <a:gd name="connsiteY8" fmla="*/ 1071515 h 2057937"/>
              <a:gd name="connsiteX9" fmla="*/ 1039623 w 1039623"/>
              <a:gd name="connsiteY9" fmla="*/ 1348233 h 2057937"/>
              <a:gd name="connsiteX10" fmla="*/ 848349 w 1039623"/>
              <a:gd name="connsiteY10" fmla="*/ 1443581 h 2057937"/>
              <a:gd name="connsiteX11" fmla="*/ 860019 w 1039623"/>
              <a:gd name="connsiteY11" fmla="*/ 1342418 h 2057937"/>
              <a:gd name="connsiteX12" fmla="*/ 520340 w 1039623"/>
              <a:gd name="connsiteY12" fmla="*/ 1380960 h 2057937"/>
              <a:gd name="connsiteX13" fmla="*/ 280167 w 1039623"/>
              <a:gd name="connsiteY13" fmla="*/ 1515635 h 2057937"/>
              <a:gd name="connsiteX14" fmla="*/ 434467 w 1039623"/>
              <a:gd name="connsiteY14" fmla="*/ 2053705 h 2057937"/>
              <a:gd name="connsiteX15" fmla="*/ 14966 w 1039623"/>
              <a:gd name="connsiteY15" fmla="*/ 1541027 h 2057937"/>
              <a:gd name="connsiteX16" fmla="*/ 130183 w 1039623"/>
              <a:gd name="connsiteY16" fmla="*/ 1355707 h 2057937"/>
              <a:gd name="connsiteX17" fmla="*/ 0 w 1039623"/>
              <a:gd name="connsiteY17" fmla="*/ 1101799 h 2057937"/>
              <a:gd name="connsiteX0" fmla="*/ 0 w 1039623"/>
              <a:gd name="connsiteY0" fmla="*/ 1101799 h 1567682"/>
              <a:gd name="connsiteX1" fmla="*/ 838051 w 1039623"/>
              <a:gd name="connsiteY1" fmla="*/ 159259 h 1567682"/>
              <a:gd name="connsiteX2" fmla="*/ 721017 w 1039623"/>
              <a:gd name="connsiteY2" fmla="*/ 70824 h 1567682"/>
              <a:gd name="connsiteX3" fmla="*/ 1014764 w 1039623"/>
              <a:gd name="connsiteY3" fmla="*/ 0 h 1567682"/>
              <a:gd name="connsiteX4" fmla="*/ 871560 w 1039623"/>
              <a:gd name="connsiteY4" fmla="*/ 487983 h 1567682"/>
              <a:gd name="connsiteX5" fmla="*/ 868506 w 1039623"/>
              <a:gd name="connsiteY5" fmla="*/ 282683 h 1567682"/>
              <a:gd name="connsiteX6" fmla="*/ 279159 w 1039623"/>
              <a:gd name="connsiteY6" fmla="*/ 1205353 h 1567682"/>
              <a:gd name="connsiteX7" fmla="*/ 863543 w 1039623"/>
              <a:gd name="connsiteY7" fmla="*/ 1215576 h 1567682"/>
              <a:gd name="connsiteX8" fmla="*/ 846460 w 1039623"/>
              <a:gd name="connsiteY8" fmla="*/ 1071515 h 1567682"/>
              <a:gd name="connsiteX9" fmla="*/ 1039623 w 1039623"/>
              <a:gd name="connsiteY9" fmla="*/ 1348233 h 1567682"/>
              <a:gd name="connsiteX10" fmla="*/ 848349 w 1039623"/>
              <a:gd name="connsiteY10" fmla="*/ 1443581 h 1567682"/>
              <a:gd name="connsiteX11" fmla="*/ 860019 w 1039623"/>
              <a:gd name="connsiteY11" fmla="*/ 1342418 h 1567682"/>
              <a:gd name="connsiteX12" fmla="*/ 520340 w 1039623"/>
              <a:gd name="connsiteY12" fmla="*/ 1380960 h 1567682"/>
              <a:gd name="connsiteX13" fmla="*/ 280167 w 1039623"/>
              <a:gd name="connsiteY13" fmla="*/ 1515635 h 1567682"/>
              <a:gd name="connsiteX14" fmla="*/ 14966 w 1039623"/>
              <a:gd name="connsiteY14" fmla="*/ 1541027 h 1567682"/>
              <a:gd name="connsiteX15" fmla="*/ 130183 w 1039623"/>
              <a:gd name="connsiteY15" fmla="*/ 1355707 h 1567682"/>
              <a:gd name="connsiteX16" fmla="*/ 0 w 1039623"/>
              <a:gd name="connsiteY16" fmla="*/ 1101799 h 1567682"/>
              <a:gd name="connsiteX0" fmla="*/ 0 w 1039623"/>
              <a:gd name="connsiteY0" fmla="*/ 1101799 h 1567682"/>
              <a:gd name="connsiteX1" fmla="*/ 838051 w 1039623"/>
              <a:gd name="connsiteY1" fmla="*/ 159259 h 1567682"/>
              <a:gd name="connsiteX2" fmla="*/ 721017 w 1039623"/>
              <a:gd name="connsiteY2" fmla="*/ 70824 h 1567682"/>
              <a:gd name="connsiteX3" fmla="*/ 1014764 w 1039623"/>
              <a:gd name="connsiteY3" fmla="*/ 0 h 1567682"/>
              <a:gd name="connsiteX4" fmla="*/ 871560 w 1039623"/>
              <a:gd name="connsiteY4" fmla="*/ 487983 h 1567682"/>
              <a:gd name="connsiteX5" fmla="*/ 868506 w 1039623"/>
              <a:gd name="connsiteY5" fmla="*/ 282683 h 1567682"/>
              <a:gd name="connsiteX6" fmla="*/ 279159 w 1039623"/>
              <a:gd name="connsiteY6" fmla="*/ 1205353 h 1567682"/>
              <a:gd name="connsiteX7" fmla="*/ 863543 w 1039623"/>
              <a:gd name="connsiteY7" fmla="*/ 1215576 h 1567682"/>
              <a:gd name="connsiteX8" fmla="*/ 846460 w 1039623"/>
              <a:gd name="connsiteY8" fmla="*/ 1071515 h 1567682"/>
              <a:gd name="connsiteX9" fmla="*/ 1039623 w 1039623"/>
              <a:gd name="connsiteY9" fmla="*/ 1348233 h 1567682"/>
              <a:gd name="connsiteX10" fmla="*/ 848349 w 1039623"/>
              <a:gd name="connsiteY10" fmla="*/ 1443581 h 1567682"/>
              <a:gd name="connsiteX11" fmla="*/ 860019 w 1039623"/>
              <a:gd name="connsiteY11" fmla="*/ 1342418 h 1567682"/>
              <a:gd name="connsiteX12" fmla="*/ 520340 w 1039623"/>
              <a:gd name="connsiteY12" fmla="*/ 1380960 h 1567682"/>
              <a:gd name="connsiteX13" fmla="*/ 271942 w 1039623"/>
              <a:gd name="connsiteY13" fmla="*/ 1454398 h 1567682"/>
              <a:gd name="connsiteX14" fmla="*/ 14966 w 1039623"/>
              <a:gd name="connsiteY14" fmla="*/ 1541027 h 1567682"/>
              <a:gd name="connsiteX15" fmla="*/ 130183 w 1039623"/>
              <a:gd name="connsiteY15" fmla="*/ 1355707 h 1567682"/>
              <a:gd name="connsiteX16" fmla="*/ 0 w 1039623"/>
              <a:gd name="connsiteY16" fmla="*/ 1101799 h 1567682"/>
              <a:gd name="connsiteX0" fmla="*/ 0 w 1039623"/>
              <a:gd name="connsiteY0" fmla="*/ 1101799 h 1545235"/>
              <a:gd name="connsiteX1" fmla="*/ 838051 w 1039623"/>
              <a:gd name="connsiteY1" fmla="*/ 159259 h 1545235"/>
              <a:gd name="connsiteX2" fmla="*/ 721017 w 1039623"/>
              <a:gd name="connsiteY2" fmla="*/ 70824 h 1545235"/>
              <a:gd name="connsiteX3" fmla="*/ 1014764 w 1039623"/>
              <a:gd name="connsiteY3" fmla="*/ 0 h 1545235"/>
              <a:gd name="connsiteX4" fmla="*/ 871560 w 1039623"/>
              <a:gd name="connsiteY4" fmla="*/ 487983 h 1545235"/>
              <a:gd name="connsiteX5" fmla="*/ 868506 w 1039623"/>
              <a:gd name="connsiteY5" fmla="*/ 282683 h 1545235"/>
              <a:gd name="connsiteX6" fmla="*/ 279159 w 1039623"/>
              <a:gd name="connsiteY6" fmla="*/ 1205353 h 1545235"/>
              <a:gd name="connsiteX7" fmla="*/ 863543 w 1039623"/>
              <a:gd name="connsiteY7" fmla="*/ 1215576 h 1545235"/>
              <a:gd name="connsiteX8" fmla="*/ 846460 w 1039623"/>
              <a:gd name="connsiteY8" fmla="*/ 1071515 h 1545235"/>
              <a:gd name="connsiteX9" fmla="*/ 1039623 w 1039623"/>
              <a:gd name="connsiteY9" fmla="*/ 1348233 h 1545235"/>
              <a:gd name="connsiteX10" fmla="*/ 848349 w 1039623"/>
              <a:gd name="connsiteY10" fmla="*/ 1443581 h 1545235"/>
              <a:gd name="connsiteX11" fmla="*/ 860019 w 1039623"/>
              <a:gd name="connsiteY11" fmla="*/ 1342418 h 1545235"/>
              <a:gd name="connsiteX12" fmla="*/ 520340 w 1039623"/>
              <a:gd name="connsiteY12" fmla="*/ 1380960 h 1545235"/>
              <a:gd name="connsiteX13" fmla="*/ 14966 w 1039623"/>
              <a:gd name="connsiteY13" fmla="*/ 1541027 h 1545235"/>
              <a:gd name="connsiteX14" fmla="*/ 130183 w 1039623"/>
              <a:gd name="connsiteY14" fmla="*/ 1355707 h 1545235"/>
              <a:gd name="connsiteX15" fmla="*/ 0 w 1039623"/>
              <a:gd name="connsiteY15" fmla="*/ 1101799 h 1545235"/>
              <a:gd name="connsiteX0" fmla="*/ 0 w 1039623"/>
              <a:gd name="connsiteY0" fmla="*/ 1101799 h 1545237"/>
              <a:gd name="connsiteX1" fmla="*/ 838051 w 1039623"/>
              <a:gd name="connsiteY1" fmla="*/ 159259 h 1545237"/>
              <a:gd name="connsiteX2" fmla="*/ 721017 w 1039623"/>
              <a:gd name="connsiteY2" fmla="*/ 70824 h 1545237"/>
              <a:gd name="connsiteX3" fmla="*/ 1014764 w 1039623"/>
              <a:gd name="connsiteY3" fmla="*/ 0 h 1545237"/>
              <a:gd name="connsiteX4" fmla="*/ 871560 w 1039623"/>
              <a:gd name="connsiteY4" fmla="*/ 487983 h 1545237"/>
              <a:gd name="connsiteX5" fmla="*/ 868506 w 1039623"/>
              <a:gd name="connsiteY5" fmla="*/ 282683 h 1545237"/>
              <a:gd name="connsiteX6" fmla="*/ 279159 w 1039623"/>
              <a:gd name="connsiteY6" fmla="*/ 1205353 h 1545237"/>
              <a:gd name="connsiteX7" fmla="*/ 863543 w 1039623"/>
              <a:gd name="connsiteY7" fmla="*/ 1215576 h 1545237"/>
              <a:gd name="connsiteX8" fmla="*/ 846460 w 1039623"/>
              <a:gd name="connsiteY8" fmla="*/ 1071515 h 1545237"/>
              <a:gd name="connsiteX9" fmla="*/ 1039623 w 1039623"/>
              <a:gd name="connsiteY9" fmla="*/ 1348233 h 1545237"/>
              <a:gd name="connsiteX10" fmla="*/ 848349 w 1039623"/>
              <a:gd name="connsiteY10" fmla="*/ 1443581 h 1545237"/>
              <a:gd name="connsiteX11" fmla="*/ 860019 w 1039623"/>
              <a:gd name="connsiteY11" fmla="*/ 1342418 h 1545237"/>
              <a:gd name="connsiteX12" fmla="*/ 520340 w 1039623"/>
              <a:gd name="connsiteY12" fmla="*/ 1380960 h 1545237"/>
              <a:gd name="connsiteX13" fmla="*/ 14966 w 1039623"/>
              <a:gd name="connsiteY13" fmla="*/ 1541027 h 1545237"/>
              <a:gd name="connsiteX14" fmla="*/ 130181 w 1039623"/>
              <a:gd name="connsiteY14" fmla="*/ 1263852 h 1545237"/>
              <a:gd name="connsiteX15" fmla="*/ 0 w 1039623"/>
              <a:gd name="connsiteY15" fmla="*/ 1101799 h 1545237"/>
              <a:gd name="connsiteX0" fmla="*/ 0 w 1039623"/>
              <a:gd name="connsiteY0" fmla="*/ 1101799 h 1481314"/>
              <a:gd name="connsiteX1" fmla="*/ 838051 w 1039623"/>
              <a:gd name="connsiteY1" fmla="*/ 159259 h 1481314"/>
              <a:gd name="connsiteX2" fmla="*/ 721017 w 1039623"/>
              <a:gd name="connsiteY2" fmla="*/ 70824 h 1481314"/>
              <a:gd name="connsiteX3" fmla="*/ 1014764 w 1039623"/>
              <a:gd name="connsiteY3" fmla="*/ 0 h 1481314"/>
              <a:gd name="connsiteX4" fmla="*/ 871560 w 1039623"/>
              <a:gd name="connsiteY4" fmla="*/ 487983 h 1481314"/>
              <a:gd name="connsiteX5" fmla="*/ 868506 w 1039623"/>
              <a:gd name="connsiteY5" fmla="*/ 282683 h 1481314"/>
              <a:gd name="connsiteX6" fmla="*/ 279159 w 1039623"/>
              <a:gd name="connsiteY6" fmla="*/ 1205353 h 1481314"/>
              <a:gd name="connsiteX7" fmla="*/ 863543 w 1039623"/>
              <a:gd name="connsiteY7" fmla="*/ 1215576 h 1481314"/>
              <a:gd name="connsiteX8" fmla="*/ 846460 w 1039623"/>
              <a:gd name="connsiteY8" fmla="*/ 1071515 h 1481314"/>
              <a:gd name="connsiteX9" fmla="*/ 1039623 w 1039623"/>
              <a:gd name="connsiteY9" fmla="*/ 1348233 h 1481314"/>
              <a:gd name="connsiteX10" fmla="*/ 848349 w 1039623"/>
              <a:gd name="connsiteY10" fmla="*/ 1443581 h 1481314"/>
              <a:gd name="connsiteX11" fmla="*/ 860019 w 1039623"/>
              <a:gd name="connsiteY11" fmla="*/ 1342418 h 1481314"/>
              <a:gd name="connsiteX12" fmla="*/ 520340 w 1039623"/>
              <a:gd name="connsiteY12" fmla="*/ 1380960 h 1481314"/>
              <a:gd name="connsiteX13" fmla="*/ 47853 w 1039623"/>
              <a:gd name="connsiteY13" fmla="*/ 1433865 h 1481314"/>
              <a:gd name="connsiteX14" fmla="*/ 130181 w 1039623"/>
              <a:gd name="connsiteY14" fmla="*/ 1263852 h 1481314"/>
              <a:gd name="connsiteX15" fmla="*/ 0 w 1039623"/>
              <a:gd name="connsiteY15" fmla="*/ 1101799 h 1481314"/>
              <a:gd name="connsiteX0" fmla="*/ 0 w 1039623"/>
              <a:gd name="connsiteY0" fmla="*/ 1101799 h 1481314"/>
              <a:gd name="connsiteX1" fmla="*/ 838051 w 1039623"/>
              <a:gd name="connsiteY1" fmla="*/ 159259 h 1481314"/>
              <a:gd name="connsiteX2" fmla="*/ 721017 w 1039623"/>
              <a:gd name="connsiteY2" fmla="*/ 70824 h 1481314"/>
              <a:gd name="connsiteX3" fmla="*/ 1014764 w 1039623"/>
              <a:gd name="connsiteY3" fmla="*/ 0 h 1481314"/>
              <a:gd name="connsiteX4" fmla="*/ 871560 w 1039623"/>
              <a:gd name="connsiteY4" fmla="*/ 487983 h 1481314"/>
              <a:gd name="connsiteX5" fmla="*/ 868506 w 1039623"/>
              <a:gd name="connsiteY5" fmla="*/ 282683 h 1481314"/>
              <a:gd name="connsiteX6" fmla="*/ 279159 w 1039623"/>
              <a:gd name="connsiteY6" fmla="*/ 1205353 h 1481314"/>
              <a:gd name="connsiteX7" fmla="*/ 863543 w 1039623"/>
              <a:gd name="connsiteY7" fmla="*/ 1215576 h 1481314"/>
              <a:gd name="connsiteX8" fmla="*/ 846460 w 1039623"/>
              <a:gd name="connsiteY8" fmla="*/ 1071515 h 1481314"/>
              <a:gd name="connsiteX9" fmla="*/ 1039623 w 1039623"/>
              <a:gd name="connsiteY9" fmla="*/ 1348233 h 1481314"/>
              <a:gd name="connsiteX10" fmla="*/ 848349 w 1039623"/>
              <a:gd name="connsiteY10" fmla="*/ 1443581 h 1481314"/>
              <a:gd name="connsiteX11" fmla="*/ 860019 w 1039623"/>
              <a:gd name="connsiteY11" fmla="*/ 1342418 h 1481314"/>
              <a:gd name="connsiteX12" fmla="*/ 520340 w 1039623"/>
              <a:gd name="connsiteY12" fmla="*/ 1380960 h 1481314"/>
              <a:gd name="connsiteX13" fmla="*/ 47853 w 1039623"/>
              <a:gd name="connsiteY13" fmla="*/ 1433865 h 1481314"/>
              <a:gd name="connsiteX14" fmla="*/ 80847 w 1039623"/>
              <a:gd name="connsiteY14" fmla="*/ 1279161 h 1481314"/>
              <a:gd name="connsiteX15" fmla="*/ 0 w 1039623"/>
              <a:gd name="connsiteY15" fmla="*/ 1101799 h 1481314"/>
              <a:gd name="connsiteX0" fmla="*/ 0 w 1039623"/>
              <a:gd name="connsiteY0" fmla="*/ 1101799 h 1492926"/>
              <a:gd name="connsiteX1" fmla="*/ 838051 w 1039623"/>
              <a:gd name="connsiteY1" fmla="*/ 159259 h 1492926"/>
              <a:gd name="connsiteX2" fmla="*/ 721017 w 1039623"/>
              <a:gd name="connsiteY2" fmla="*/ 70824 h 1492926"/>
              <a:gd name="connsiteX3" fmla="*/ 1014764 w 1039623"/>
              <a:gd name="connsiteY3" fmla="*/ 0 h 1492926"/>
              <a:gd name="connsiteX4" fmla="*/ 871560 w 1039623"/>
              <a:gd name="connsiteY4" fmla="*/ 487983 h 1492926"/>
              <a:gd name="connsiteX5" fmla="*/ 868506 w 1039623"/>
              <a:gd name="connsiteY5" fmla="*/ 282683 h 1492926"/>
              <a:gd name="connsiteX6" fmla="*/ 279159 w 1039623"/>
              <a:gd name="connsiteY6" fmla="*/ 1205353 h 1492926"/>
              <a:gd name="connsiteX7" fmla="*/ 863543 w 1039623"/>
              <a:gd name="connsiteY7" fmla="*/ 1215576 h 1492926"/>
              <a:gd name="connsiteX8" fmla="*/ 846460 w 1039623"/>
              <a:gd name="connsiteY8" fmla="*/ 1071515 h 1492926"/>
              <a:gd name="connsiteX9" fmla="*/ 1039623 w 1039623"/>
              <a:gd name="connsiteY9" fmla="*/ 1348233 h 1492926"/>
              <a:gd name="connsiteX10" fmla="*/ 774351 w 1039623"/>
              <a:gd name="connsiteY10" fmla="*/ 1481852 h 1492926"/>
              <a:gd name="connsiteX11" fmla="*/ 860019 w 1039623"/>
              <a:gd name="connsiteY11" fmla="*/ 1342418 h 1492926"/>
              <a:gd name="connsiteX12" fmla="*/ 520340 w 1039623"/>
              <a:gd name="connsiteY12" fmla="*/ 1380960 h 1492926"/>
              <a:gd name="connsiteX13" fmla="*/ 47853 w 1039623"/>
              <a:gd name="connsiteY13" fmla="*/ 1433865 h 1492926"/>
              <a:gd name="connsiteX14" fmla="*/ 80847 w 1039623"/>
              <a:gd name="connsiteY14" fmla="*/ 1279161 h 1492926"/>
              <a:gd name="connsiteX15" fmla="*/ 0 w 1039623"/>
              <a:gd name="connsiteY15" fmla="*/ 1101799 h 1492926"/>
              <a:gd name="connsiteX0" fmla="*/ 0 w 1039623"/>
              <a:gd name="connsiteY0" fmla="*/ 1101799 h 1492926"/>
              <a:gd name="connsiteX1" fmla="*/ 838051 w 1039623"/>
              <a:gd name="connsiteY1" fmla="*/ 159259 h 1492926"/>
              <a:gd name="connsiteX2" fmla="*/ 721017 w 1039623"/>
              <a:gd name="connsiteY2" fmla="*/ 70824 h 1492926"/>
              <a:gd name="connsiteX3" fmla="*/ 1014764 w 1039623"/>
              <a:gd name="connsiteY3" fmla="*/ 0 h 1492926"/>
              <a:gd name="connsiteX4" fmla="*/ 871560 w 1039623"/>
              <a:gd name="connsiteY4" fmla="*/ 487983 h 1492926"/>
              <a:gd name="connsiteX5" fmla="*/ 868506 w 1039623"/>
              <a:gd name="connsiteY5" fmla="*/ 282683 h 1492926"/>
              <a:gd name="connsiteX6" fmla="*/ 279159 w 1039623"/>
              <a:gd name="connsiteY6" fmla="*/ 1205353 h 1492926"/>
              <a:gd name="connsiteX7" fmla="*/ 863543 w 1039623"/>
              <a:gd name="connsiteY7" fmla="*/ 1215576 h 1492926"/>
              <a:gd name="connsiteX8" fmla="*/ 821791 w 1039623"/>
              <a:gd name="connsiteY8" fmla="*/ 1048549 h 1492926"/>
              <a:gd name="connsiteX9" fmla="*/ 1039623 w 1039623"/>
              <a:gd name="connsiteY9" fmla="*/ 1348233 h 1492926"/>
              <a:gd name="connsiteX10" fmla="*/ 774351 w 1039623"/>
              <a:gd name="connsiteY10" fmla="*/ 1481852 h 1492926"/>
              <a:gd name="connsiteX11" fmla="*/ 860019 w 1039623"/>
              <a:gd name="connsiteY11" fmla="*/ 1342418 h 1492926"/>
              <a:gd name="connsiteX12" fmla="*/ 520340 w 1039623"/>
              <a:gd name="connsiteY12" fmla="*/ 1380960 h 1492926"/>
              <a:gd name="connsiteX13" fmla="*/ 47853 w 1039623"/>
              <a:gd name="connsiteY13" fmla="*/ 1433865 h 1492926"/>
              <a:gd name="connsiteX14" fmla="*/ 80847 w 1039623"/>
              <a:gd name="connsiteY14" fmla="*/ 1279161 h 1492926"/>
              <a:gd name="connsiteX15" fmla="*/ 0 w 1039623"/>
              <a:gd name="connsiteY15" fmla="*/ 1101799 h 1492926"/>
              <a:gd name="connsiteX0" fmla="*/ 0 w 1039623"/>
              <a:gd name="connsiteY0" fmla="*/ 1101799 h 1496623"/>
              <a:gd name="connsiteX1" fmla="*/ 838051 w 1039623"/>
              <a:gd name="connsiteY1" fmla="*/ 159259 h 1496623"/>
              <a:gd name="connsiteX2" fmla="*/ 721017 w 1039623"/>
              <a:gd name="connsiteY2" fmla="*/ 70824 h 1496623"/>
              <a:gd name="connsiteX3" fmla="*/ 1014764 w 1039623"/>
              <a:gd name="connsiteY3" fmla="*/ 0 h 1496623"/>
              <a:gd name="connsiteX4" fmla="*/ 871560 w 1039623"/>
              <a:gd name="connsiteY4" fmla="*/ 487983 h 1496623"/>
              <a:gd name="connsiteX5" fmla="*/ 868506 w 1039623"/>
              <a:gd name="connsiteY5" fmla="*/ 282683 h 1496623"/>
              <a:gd name="connsiteX6" fmla="*/ 279159 w 1039623"/>
              <a:gd name="connsiteY6" fmla="*/ 1205353 h 1496623"/>
              <a:gd name="connsiteX7" fmla="*/ 863543 w 1039623"/>
              <a:gd name="connsiteY7" fmla="*/ 1215576 h 1496623"/>
              <a:gd name="connsiteX8" fmla="*/ 821791 w 1039623"/>
              <a:gd name="connsiteY8" fmla="*/ 1048549 h 1496623"/>
              <a:gd name="connsiteX9" fmla="*/ 1039623 w 1039623"/>
              <a:gd name="connsiteY9" fmla="*/ 1348233 h 1496623"/>
              <a:gd name="connsiteX10" fmla="*/ 774351 w 1039623"/>
              <a:gd name="connsiteY10" fmla="*/ 1481852 h 1496623"/>
              <a:gd name="connsiteX11" fmla="*/ 835350 w 1039623"/>
              <a:gd name="connsiteY11" fmla="*/ 1357727 h 1496623"/>
              <a:gd name="connsiteX12" fmla="*/ 520340 w 1039623"/>
              <a:gd name="connsiteY12" fmla="*/ 1380960 h 1496623"/>
              <a:gd name="connsiteX13" fmla="*/ 47853 w 1039623"/>
              <a:gd name="connsiteY13" fmla="*/ 1433865 h 1496623"/>
              <a:gd name="connsiteX14" fmla="*/ 80847 w 1039623"/>
              <a:gd name="connsiteY14" fmla="*/ 1279161 h 1496623"/>
              <a:gd name="connsiteX15" fmla="*/ 0 w 1039623"/>
              <a:gd name="connsiteY15" fmla="*/ 1101799 h 1496623"/>
              <a:gd name="connsiteX0" fmla="*/ 0 w 1039623"/>
              <a:gd name="connsiteY0" fmla="*/ 1101799 h 1496623"/>
              <a:gd name="connsiteX1" fmla="*/ 838051 w 1039623"/>
              <a:gd name="connsiteY1" fmla="*/ 159259 h 1496623"/>
              <a:gd name="connsiteX2" fmla="*/ 721017 w 1039623"/>
              <a:gd name="connsiteY2" fmla="*/ 70824 h 1496623"/>
              <a:gd name="connsiteX3" fmla="*/ 1014764 w 1039623"/>
              <a:gd name="connsiteY3" fmla="*/ 0 h 1496623"/>
              <a:gd name="connsiteX4" fmla="*/ 871560 w 1039623"/>
              <a:gd name="connsiteY4" fmla="*/ 487983 h 1496623"/>
              <a:gd name="connsiteX5" fmla="*/ 868506 w 1039623"/>
              <a:gd name="connsiteY5" fmla="*/ 282683 h 1496623"/>
              <a:gd name="connsiteX6" fmla="*/ 279159 w 1039623"/>
              <a:gd name="connsiteY6" fmla="*/ 1205353 h 1496623"/>
              <a:gd name="connsiteX7" fmla="*/ 830652 w 1039623"/>
              <a:gd name="connsiteY7" fmla="*/ 1246194 h 1496623"/>
              <a:gd name="connsiteX8" fmla="*/ 821791 w 1039623"/>
              <a:gd name="connsiteY8" fmla="*/ 1048549 h 1496623"/>
              <a:gd name="connsiteX9" fmla="*/ 1039623 w 1039623"/>
              <a:gd name="connsiteY9" fmla="*/ 1348233 h 1496623"/>
              <a:gd name="connsiteX10" fmla="*/ 774351 w 1039623"/>
              <a:gd name="connsiteY10" fmla="*/ 1481852 h 1496623"/>
              <a:gd name="connsiteX11" fmla="*/ 835350 w 1039623"/>
              <a:gd name="connsiteY11" fmla="*/ 1357727 h 1496623"/>
              <a:gd name="connsiteX12" fmla="*/ 520340 w 1039623"/>
              <a:gd name="connsiteY12" fmla="*/ 1380960 h 1496623"/>
              <a:gd name="connsiteX13" fmla="*/ 47853 w 1039623"/>
              <a:gd name="connsiteY13" fmla="*/ 1433865 h 1496623"/>
              <a:gd name="connsiteX14" fmla="*/ 80847 w 1039623"/>
              <a:gd name="connsiteY14" fmla="*/ 1279161 h 1496623"/>
              <a:gd name="connsiteX15" fmla="*/ 0 w 1039623"/>
              <a:gd name="connsiteY15" fmla="*/ 1101799 h 149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39623" h="1496623">
                <a:moveTo>
                  <a:pt x="0" y="1101799"/>
                </a:moveTo>
                <a:cubicBezTo>
                  <a:pt x="337297" y="867450"/>
                  <a:pt x="678694" y="374198"/>
                  <a:pt x="838051" y="159259"/>
                </a:cubicBezTo>
                <a:cubicBezTo>
                  <a:pt x="749161" y="86060"/>
                  <a:pt x="821812" y="142304"/>
                  <a:pt x="721017" y="70824"/>
                </a:cubicBezTo>
                <a:cubicBezTo>
                  <a:pt x="987971" y="3409"/>
                  <a:pt x="840209" y="41408"/>
                  <a:pt x="1014764" y="0"/>
                </a:cubicBezTo>
                <a:cubicBezTo>
                  <a:pt x="1020564" y="57718"/>
                  <a:pt x="943588" y="274061"/>
                  <a:pt x="871560" y="487983"/>
                </a:cubicBezTo>
                <a:cubicBezTo>
                  <a:pt x="871022" y="253914"/>
                  <a:pt x="874493" y="398863"/>
                  <a:pt x="868506" y="282683"/>
                </a:cubicBezTo>
                <a:cubicBezTo>
                  <a:pt x="697630" y="534649"/>
                  <a:pt x="517493" y="702987"/>
                  <a:pt x="279159" y="1205353"/>
                </a:cubicBezTo>
                <a:cubicBezTo>
                  <a:pt x="559572" y="1242945"/>
                  <a:pt x="544472" y="1198531"/>
                  <a:pt x="830652" y="1246194"/>
                </a:cubicBezTo>
                <a:cubicBezTo>
                  <a:pt x="806425" y="1120995"/>
                  <a:pt x="835056" y="1207963"/>
                  <a:pt x="821791" y="1048549"/>
                </a:cubicBezTo>
                <a:lnTo>
                  <a:pt x="1039623" y="1348233"/>
                </a:lnTo>
                <a:lnTo>
                  <a:pt x="774351" y="1481852"/>
                </a:lnTo>
                <a:cubicBezTo>
                  <a:pt x="736637" y="1492926"/>
                  <a:pt x="810543" y="1496623"/>
                  <a:pt x="835350" y="1357727"/>
                </a:cubicBezTo>
                <a:cubicBezTo>
                  <a:pt x="807741" y="1333886"/>
                  <a:pt x="618335" y="1367730"/>
                  <a:pt x="520340" y="1380960"/>
                </a:cubicBezTo>
                <a:cubicBezTo>
                  <a:pt x="379498" y="1414062"/>
                  <a:pt x="112879" y="1438074"/>
                  <a:pt x="47853" y="1433865"/>
                </a:cubicBezTo>
                <a:lnTo>
                  <a:pt x="80847" y="1279161"/>
                </a:lnTo>
                <a:lnTo>
                  <a:pt x="0" y="1101799"/>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72" name="Freeform 71"/>
          <p:cNvSpPr/>
          <p:nvPr/>
        </p:nvSpPr>
        <p:spPr>
          <a:xfrm rot="20304687">
            <a:off x="4556611" y="4206889"/>
            <a:ext cx="2576483" cy="500942"/>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1481" h="408167">
                <a:moveTo>
                  <a:pt x="0" y="81284"/>
                </a:moveTo>
                <a:lnTo>
                  <a:pt x="794961" y="140741"/>
                </a:lnTo>
                <a:lnTo>
                  <a:pt x="746489" y="0"/>
                </a:lnTo>
                <a:lnTo>
                  <a:pt x="1111481" y="205009"/>
                </a:lnTo>
                <a:lnTo>
                  <a:pt x="758502" y="408167"/>
                </a:lnTo>
                <a:lnTo>
                  <a:pt x="807508" y="265391"/>
                </a:lnTo>
                <a:lnTo>
                  <a:pt x="0" y="328733"/>
                </a:lnTo>
                <a:lnTo>
                  <a:pt x="128953" y="205009"/>
                </a:lnTo>
                <a:lnTo>
                  <a:pt x="0" y="81284"/>
                </a:lnTo>
                <a:close/>
              </a:path>
            </a:pathLst>
          </a:cu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solidFill>
                <a:schemeClr val="tx1"/>
              </a:solidFill>
            </a:endParaRPr>
          </a:p>
        </p:txBody>
      </p:sp>
      <p:sp>
        <p:nvSpPr>
          <p:cNvPr id="73" name="Rounded Rectangle 72"/>
          <p:cNvSpPr/>
          <p:nvPr/>
        </p:nvSpPr>
        <p:spPr>
          <a:xfrm>
            <a:off x="2929046" y="4930846"/>
            <a:ext cx="655047" cy="214313"/>
          </a:xfrm>
          <a:prstGeom prst="roundRect">
            <a:avLst/>
          </a:prstGeom>
          <a:solidFill>
            <a:schemeClr val="accent3">
              <a:lumMod val="75000"/>
              <a:alpha val="5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6" name="Rounded Rectangle 75"/>
          <p:cNvSpPr/>
          <p:nvPr/>
        </p:nvSpPr>
        <p:spPr>
          <a:xfrm>
            <a:off x="2746340" y="5063819"/>
            <a:ext cx="734291" cy="238575"/>
          </a:xfrm>
          <a:prstGeom prst="roundRect">
            <a:avLst/>
          </a:prstGeom>
          <a:gradFill flip="none" rotWithShape="1">
            <a:gsLst>
              <a:gs pos="0">
                <a:schemeClr val="bg1">
                  <a:lumMod val="75000"/>
                </a:schemeClr>
              </a:gs>
              <a:gs pos="50000">
                <a:schemeClr val="bg1">
                  <a:lumMod val="65000"/>
                </a:schemeClr>
              </a:gs>
              <a:gs pos="100000">
                <a:schemeClr val="tx1">
                  <a:lumMod val="75000"/>
                  <a:lumOff val="25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FSTRB</a:t>
            </a:r>
          </a:p>
        </p:txBody>
      </p:sp>
      <p:cxnSp>
        <p:nvCxnSpPr>
          <p:cNvPr id="77" name="Straight Connector 76"/>
          <p:cNvCxnSpPr/>
          <p:nvPr/>
        </p:nvCxnSpPr>
        <p:spPr>
          <a:xfrm flipV="1">
            <a:off x="3436455" y="4921320"/>
            <a:ext cx="142879" cy="133350"/>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788757" y="4926082"/>
            <a:ext cx="180975" cy="114300"/>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479318" y="5178495"/>
            <a:ext cx="114300" cy="100012"/>
          </a:xfrm>
          <a:prstGeom prst="line">
            <a:avLst/>
          </a:prstGeom>
          <a:ln w="317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Slide Number Placeholder 81"/>
          <p:cNvSpPr>
            <a:spLocks noGrp="1"/>
          </p:cNvSpPr>
          <p:nvPr>
            <p:ph type="sldNum" sz="quarter" idx="10"/>
          </p:nvPr>
        </p:nvSpPr>
        <p:spPr/>
        <p:txBody>
          <a:bodyPr/>
          <a:lstStyle/>
          <a:p>
            <a:pPr>
              <a:defRPr/>
            </a:pPr>
            <a:fld id="{125A100C-8648-4C04-BEEE-278A08E0047D}"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6" dur="3000" fill="hold"/>
                                        <p:tgtEl>
                                          <p:spTgt spid="17"/>
                                        </p:tgtEl>
                                        <p:attrNameLst>
                                          <p:attrName>style.color</p:attrName>
                                        </p:attrNameLst>
                                      </p:cBhvr>
                                      <p:by>
                                        <p:hsl h="0" s="-12549" l="-25098"/>
                                      </p:by>
                                    </p:animClr>
                                    <p:animClr clrSpc="hsl" dir="cw">
                                      <p:cBhvr>
                                        <p:cTn id="7" dur="3000" fill="hold"/>
                                        <p:tgtEl>
                                          <p:spTgt spid="17"/>
                                        </p:tgtEl>
                                        <p:attrNameLst>
                                          <p:attrName>fillcolor</p:attrName>
                                        </p:attrNameLst>
                                      </p:cBhvr>
                                      <p:by>
                                        <p:hsl h="0" s="-12549" l="-25098"/>
                                      </p:by>
                                    </p:animClr>
                                    <p:animClr clrSpc="hsl" dir="cw">
                                      <p:cBhvr>
                                        <p:cTn id="8" dur="3000" fill="hold"/>
                                        <p:tgtEl>
                                          <p:spTgt spid="17"/>
                                        </p:tgtEl>
                                        <p:attrNameLst>
                                          <p:attrName>stroke.color</p:attrName>
                                        </p:attrNameLst>
                                      </p:cBhvr>
                                      <p:by>
                                        <p:hsl h="0" s="-12549" l="-25098"/>
                                      </p:by>
                                    </p:animClr>
                                    <p:set>
                                      <p:cBhvr>
                                        <p:cTn id="9" dur="3000" fill="hold"/>
                                        <p:tgtEl>
                                          <p:spTgt spid="17"/>
                                        </p:tgtEl>
                                        <p:attrNameLst>
                                          <p:attrName>fill.type</p:attrName>
                                        </p:attrNameLst>
                                      </p:cBhvr>
                                      <p:to>
                                        <p:strVal val="solid"/>
                                      </p:to>
                                    </p:set>
                                  </p:childTnLst>
                                </p:cTn>
                              </p:par>
                              <p:par>
                                <p:cTn id="10"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11" dur="3000" fill="hold"/>
                                        <p:tgtEl>
                                          <p:spTgt spid="14"/>
                                        </p:tgtEl>
                                        <p:attrNameLst>
                                          <p:attrName>style.color</p:attrName>
                                        </p:attrNameLst>
                                      </p:cBhvr>
                                      <p:by>
                                        <p:hsl h="0" s="-12549" l="-25098"/>
                                      </p:by>
                                    </p:animClr>
                                    <p:animClr clrSpc="hsl" dir="cw">
                                      <p:cBhvr>
                                        <p:cTn id="12" dur="3000" fill="hold"/>
                                        <p:tgtEl>
                                          <p:spTgt spid="14"/>
                                        </p:tgtEl>
                                        <p:attrNameLst>
                                          <p:attrName>fillcolor</p:attrName>
                                        </p:attrNameLst>
                                      </p:cBhvr>
                                      <p:by>
                                        <p:hsl h="0" s="-12549" l="-25098"/>
                                      </p:by>
                                    </p:animClr>
                                    <p:animClr clrSpc="hsl" dir="cw">
                                      <p:cBhvr>
                                        <p:cTn id="13" dur="3000" fill="hold"/>
                                        <p:tgtEl>
                                          <p:spTgt spid="14"/>
                                        </p:tgtEl>
                                        <p:attrNameLst>
                                          <p:attrName>stroke.color</p:attrName>
                                        </p:attrNameLst>
                                      </p:cBhvr>
                                      <p:by>
                                        <p:hsl h="0" s="-12549" l="-25098"/>
                                      </p:by>
                                    </p:animClr>
                                    <p:set>
                                      <p:cBhvr>
                                        <p:cTn id="14" dur="3000" fill="hold"/>
                                        <p:tgtEl>
                                          <p:spTgt spid="14"/>
                                        </p:tgtEl>
                                        <p:attrNameLst>
                                          <p:attrName>fill.type</p:attrName>
                                        </p:attrNameLst>
                                      </p:cBhvr>
                                      <p:to>
                                        <p:strVal val="solid"/>
                                      </p:to>
                                    </p:set>
                                  </p:childTnLst>
                                </p:cTn>
                              </p:par>
                              <p:par>
                                <p:cTn id="15"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16" dur="3000" fill="hold"/>
                                        <p:tgtEl>
                                          <p:spTgt spid="15"/>
                                        </p:tgtEl>
                                        <p:attrNameLst>
                                          <p:attrName>style.color</p:attrName>
                                        </p:attrNameLst>
                                      </p:cBhvr>
                                      <p:by>
                                        <p:hsl h="0" s="-12549" l="-25098"/>
                                      </p:by>
                                    </p:animClr>
                                    <p:animClr clrSpc="hsl" dir="cw">
                                      <p:cBhvr>
                                        <p:cTn id="17" dur="3000" fill="hold"/>
                                        <p:tgtEl>
                                          <p:spTgt spid="15"/>
                                        </p:tgtEl>
                                        <p:attrNameLst>
                                          <p:attrName>fillcolor</p:attrName>
                                        </p:attrNameLst>
                                      </p:cBhvr>
                                      <p:by>
                                        <p:hsl h="0" s="-12549" l="-25098"/>
                                      </p:by>
                                    </p:animClr>
                                    <p:animClr clrSpc="hsl" dir="cw">
                                      <p:cBhvr>
                                        <p:cTn id="18" dur="3000" fill="hold"/>
                                        <p:tgtEl>
                                          <p:spTgt spid="15"/>
                                        </p:tgtEl>
                                        <p:attrNameLst>
                                          <p:attrName>stroke.color</p:attrName>
                                        </p:attrNameLst>
                                      </p:cBhvr>
                                      <p:by>
                                        <p:hsl h="0" s="-12549" l="-25098"/>
                                      </p:by>
                                    </p:animClr>
                                    <p:set>
                                      <p:cBhvr>
                                        <p:cTn id="19" dur="3000" fill="hold"/>
                                        <p:tgtEl>
                                          <p:spTgt spid="15"/>
                                        </p:tgtEl>
                                        <p:attrNameLst>
                                          <p:attrName>fill.type</p:attrName>
                                        </p:attrNameLst>
                                      </p:cBhvr>
                                      <p:to>
                                        <p:strVal val="solid"/>
                                      </p:to>
                                    </p:set>
                                  </p:childTnLst>
                                </p:cTn>
                              </p:par>
                              <p:par>
                                <p:cTn id="20"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21" dur="3000" fill="hold"/>
                                        <p:tgtEl>
                                          <p:spTgt spid="45"/>
                                        </p:tgtEl>
                                        <p:attrNameLst>
                                          <p:attrName>style.color</p:attrName>
                                        </p:attrNameLst>
                                      </p:cBhvr>
                                      <p:by>
                                        <p:hsl h="0" s="-12549" l="-25098"/>
                                      </p:by>
                                    </p:animClr>
                                    <p:animClr clrSpc="hsl" dir="cw">
                                      <p:cBhvr>
                                        <p:cTn id="22" dur="3000" fill="hold"/>
                                        <p:tgtEl>
                                          <p:spTgt spid="45"/>
                                        </p:tgtEl>
                                        <p:attrNameLst>
                                          <p:attrName>fillcolor</p:attrName>
                                        </p:attrNameLst>
                                      </p:cBhvr>
                                      <p:by>
                                        <p:hsl h="0" s="-12549" l="-25098"/>
                                      </p:by>
                                    </p:animClr>
                                    <p:animClr clrSpc="hsl" dir="cw">
                                      <p:cBhvr>
                                        <p:cTn id="23" dur="3000" fill="hold"/>
                                        <p:tgtEl>
                                          <p:spTgt spid="45"/>
                                        </p:tgtEl>
                                        <p:attrNameLst>
                                          <p:attrName>stroke.color</p:attrName>
                                        </p:attrNameLst>
                                      </p:cBhvr>
                                      <p:by>
                                        <p:hsl h="0" s="-12549" l="-25098"/>
                                      </p:by>
                                    </p:animClr>
                                    <p:set>
                                      <p:cBhvr>
                                        <p:cTn id="24" dur="3000" fill="hold"/>
                                        <p:tgtEl>
                                          <p:spTgt spid="45"/>
                                        </p:tgtEl>
                                        <p:attrNameLst>
                                          <p:attrName>fill.type</p:attrName>
                                        </p:attrNameLst>
                                      </p:cBhvr>
                                      <p:to>
                                        <p:strVal val="solid"/>
                                      </p:to>
                                    </p:set>
                                  </p:childTnLst>
                                </p:cTn>
                              </p:par>
                              <p:par>
                                <p:cTn id="25"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26" dur="3000" fill="hold"/>
                                        <p:tgtEl>
                                          <p:spTgt spid="20"/>
                                        </p:tgtEl>
                                        <p:attrNameLst>
                                          <p:attrName>style.color</p:attrName>
                                        </p:attrNameLst>
                                      </p:cBhvr>
                                      <p:by>
                                        <p:hsl h="0" s="-12549" l="-25098"/>
                                      </p:by>
                                    </p:animClr>
                                    <p:animClr clrSpc="hsl" dir="cw">
                                      <p:cBhvr>
                                        <p:cTn id="27" dur="3000" fill="hold"/>
                                        <p:tgtEl>
                                          <p:spTgt spid="20"/>
                                        </p:tgtEl>
                                        <p:attrNameLst>
                                          <p:attrName>fillcolor</p:attrName>
                                        </p:attrNameLst>
                                      </p:cBhvr>
                                      <p:by>
                                        <p:hsl h="0" s="-12549" l="-25098"/>
                                      </p:by>
                                    </p:animClr>
                                    <p:animClr clrSpc="hsl" dir="cw">
                                      <p:cBhvr>
                                        <p:cTn id="28" dur="3000" fill="hold"/>
                                        <p:tgtEl>
                                          <p:spTgt spid="20"/>
                                        </p:tgtEl>
                                        <p:attrNameLst>
                                          <p:attrName>stroke.color</p:attrName>
                                        </p:attrNameLst>
                                      </p:cBhvr>
                                      <p:by>
                                        <p:hsl h="0" s="-12549" l="-25098"/>
                                      </p:by>
                                    </p:animClr>
                                    <p:set>
                                      <p:cBhvr>
                                        <p:cTn id="29" dur="3000" fill="hold"/>
                                        <p:tgtEl>
                                          <p:spTgt spid="20"/>
                                        </p:tgtEl>
                                        <p:attrNameLst>
                                          <p:attrName>fill.type</p:attrName>
                                        </p:attrNameLst>
                                      </p:cBhvr>
                                      <p:to>
                                        <p:strVal val="solid"/>
                                      </p:to>
                                    </p:set>
                                  </p:childTnLst>
                                </p:cTn>
                              </p:par>
                              <p:par>
                                <p:cTn id="30"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31" dur="3000" fill="hold"/>
                                        <p:tgtEl>
                                          <p:spTgt spid="57"/>
                                        </p:tgtEl>
                                        <p:attrNameLst>
                                          <p:attrName>style.color</p:attrName>
                                        </p:attrNameLst>
                                      </p:cBhvr>
                                      <p:by>
                                        <p:hsl h="0" s="-12549" l="-25098"/>
                                      </p:by>
                                    </p:animClr>
                                    <p:animClr clrSpc="hsl" dir="cw">
                                      <p:cBhvr>
                                        <p:cTn id="32" dur="3000" fill="hold"/>
                                        <p:tgtEl>
                                          <p:spTgt spid="57"/>
                                        </p:tgtEl>
                                        <p:attrNameLst>
                                          <p:attrName>fillcolor</p:attrName>
                                        </p:attrNameLst>
                                      </p:cBhvr>
                                      <p:by>
                                        <p:hsl h="0" s="-12549" l="-25098"/>
                                      </p:by>
                                    </p:animClr>
                                    <p:animClr clrSpc="hsl" dir="cw">
                                      <p:cBhvr>
                                        <p:cTn id="33" dur="3000" fill="hold"/>
                                        <p:tgtEl>
                                          <p:spTgt spid="57"/>
                                        </p:tgtEl>
                                        <p:attrNameLst>
                                          <p:attrName>stroke.color</p:attrName>
                                        </p:attrNameLst>
                                      </p:cBhvr>
                                      <p:by>
                                        <p:hsl h="0" s="-12549" l="-25098"/>
                                      </p:by>
                                    </p:animClr>
                                    <p:set>
                                      <p:cBhvr>
                                        <p:cTn id="34" dur="3000" fill="hold"/>
                                        <p:tgtEl>
                                          <p:spTgt spid="57"/>
                                        </p:tgtEl>
                                        <p:attrNameLst>
                                          <p:attrName>fill.type</p:attrName>
                                        </p:attrNameLst>
                                      </p:cBhvr>
                                      <p:to>
                                        <p:strVal val="solid"/>
                                      </p:to>
                                    </p:set>
                                  </p:childTnLst>
                                </p:cTn>
                              </p:par>
                              <p:par>
                                <p:cTn id="35"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36" dur="3000" fill="hold"/>
                                        <p:tgtEl>
                                          <p:spTgt spid="56"/>
                                        </p:tgtEl>
                                        <p:attrNameLst>
                                          <p:attrName>style.color</p:attrName>
                                        </p:attrNameLst>
                                      </p:cBhvr>
                                      <p:by>
                                        <p:hsl h="0" s="-12549" l="-25098"/>
                                      </p:by>
                                    </p:animClr>
                                    <p:animClr clrSpc="hsl" dir="cw">
                                      <p:cBhvr>
                                        <p:cTn id="37" dur="3000" fill="hold"/>
                                        <p:tgtEl>
                                          <p:spTgt spid="56"/>
                                        </p:tgtEl>
                                        <p:attrNameLst>
                                          <p:attrName>fillcolor</p:attrName>
                                        </p:attrNameLst>
                                      </p:cBhvr>
                                      <p:by>
                                        <p:hsl h="0" s="-12549" l="-25098"/>
                                      </p:by>
                                    </p:animClr>
                                    <p:animClr clrSpc="hsl" dir="cw">
                                      <p:cBhvr>
                                        <p:cTn id="38" dur="3000" fill="hold"/>
                                        <p:tgtEl>
                                          <p:spTgt spid="56"/>
                                        </p:tgtEl>
                                        <p:attrNameLst>
                                          <p:attrName>stroke.color</p:attrName>
                                        </p:attrNameLst>
                                      </p:cBhvr>
                                      <p:by>
                                        <p:hsl h="0" s="-12549" l="-25098"/>
                                      </p:by>
                                    </p:animClr>
                                    <p:set>
                                      <p:cBhvr>
                                        <p:cTn id="39" dur="3000" fill="hold"/>
                                        <p:tgtEl>
                                          <p:spTgt spid="56"/>
                                        </p:tgtEl>
                                        <p:attrNameLst>
                                          <p:attrName>fill.type</p:attrName>
                                        </p:attrNameLst>
                                      </p:cBhvr>
                                      <p:to>
                                        <p:strVal val="solid"/>
                                      </p:to>
                                    </p:set>
                                  </p:childTnLst>
                                </p:cTn>
                              </p:par>
                              <p:par>
                                <p:cTn id="40" presetID="24" presetClass="emph" presetSubtype="0" repeatCount="indefinite" fill="hold" grpId="0" nodeType="withEffect">
                                  <p:stCondLst>
                                    <p:cond delay="0"/>
                                  </p:stCondLst>
                                  <p:endCondLst>
                                    <p:cond evt="onNext" delay="0">
                                      <p:tgtEl>
                                        <p:sldTgt/>
                                      </p:tgtEl>
                                    </p:cond>
                                  </p:endCondLst>
                                  <p:childTnLst>
                                    <p:animClr clrSpc="hsl" dir="cw">
                                      <p:cBhvr override="childStyle">
                                        <p:cTn id="41" dur="3000" fill="hold"/>
                                        <p:tgtEl>
                                          <p:spTgt spid="64"/>
                                        </p:tgtEl>
                                        <p:attrNameLst>
                                          <p:attrName>style.color</p:attrName>
                                        </p:attrNameLst>
                                      </p:cBhvr>
                                      <p:by>
                                        <p:hsl h="0" s="-12549" l="-25098"/>
                                      </p:by>
                                    </p:animClr>
                                    <p:animClr clrSpc="hsl" dir="cw">
                                      <p:cBhvr>
                                        <p:cTn id="42" dur="3000" fill="hold"/>
                                        <p:tgtEl>
                                          <p:spTgt spid="64"/>
                                        </p:tgtEl>
                                        <p:attrNameLst>
                                          <p:attrName>fillcolor</p:attrName>
                                        </p:attrNameLst>
                                      </p:cBhvr>
                                      <p:by>
                                        <p:hsl h="0" s="-12549" l="-25098"/>
                                      </p:by>
                                    </p:animClr>
                                    <p:animClr clrSpc="hsl" dir="cw">
                                      <p:cBhvr>
                                        <p:cTn id="43" dur="3000" fill="hold"/>
                                        <p:tgtEl>
                                          <p:spTgt spid="64"/>
                                        </p:tgtEl>
                                        <p:attrNameLst>
                                          <p:attrName>stroke.color</p:attrName>
                                        </p:attrNameLst>
                                      </p:cBhvr>
                                      <p:by>
                                        <p:hsl h="0" s="-12549" l="-25098"/>
                                      </p:by>
                                    </p:animClr>
                                    <p:set>
                                      <p:cBhvr>
                                        <p:cTn id="44" dur="3000" fill="hold"/>
                                        <p:tgtEl>
                                          <p:spTgt spid="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20" grpId="0" animBg="1"/>
      <p:bldP spid="45" grpId="0" animBg="1"/>
      <p:bldP spid="57" grpId="0" animBg="1"/>
      <p:bldP spid="64"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88" name="Picture 16" descr="http://wwp.greenwichmeantime.com/time-zone/usa/images/usa-flag-photojpg.jpg"/>
          <p:cNvPicPr>
            <a:picLocks noChangeAspect="1" noChangeArrowheads="1"/>
          </p:cNvPicPr>
          <p:nvPr/>
        </p:nvPicPr>
        <p:blipFill>
          <a:blip r:embed="rId3" cstate="print"/>
          <a:srcRect/>
          <a:stretch>
            <a:fillRect/>
          </a:stretch>
        </p:blipFill>
        <p:spPr bwMode="auto">
          <a:xfrm>
            <a:off x="206742" y="2557577"/>
            <a:ext cx="4968999" cy="4022331"/>
          </a:xfrm>
          <a:prstGeom prst="rect">
            <a:avLst/>
          </a:prstGeom>
          <a:noFill/>
        </p:spPr>
      </p:pic>
      <p:pic>
        <p:nvPicPr>
          <p:cNvPr id="79884" name="Picture 12" descr="http://www.topnews.in/files/nato2_0.jpg"/>
          <p:cNvPicPr>
            <a:picLocks noChangeAspect="1" noChangeArrowheads="1"/>
          </p:cNvPicPr>
          <p:nvPr/>
        </p:nvPicPr>
        <p:blipFill>
          <a:blip r:embed="rId4" cstate="print"/>
          <a:srcRect/>
          <a:stretch>
            <a:fillRect/>
          </a:stretch>
        </p:blipFill>
        <p:spPr bwMode="auto">
          <a:xfrm>
            <a:off x="4694549" y="2564091"/>
            <a:ext cx="4058993" cy="4002924"/>
          </a:xfrm>
          <a:prstGeom prst="rect">
            <a:avLst/>
          </a:prstGeom>
          <a:noFill/>
        </p:spPr>
      </p:pic>
      <p:sp>
        <p:nvSpPr>
          <p:cNvPr id="4" name="Title 3"/>
          <p:cNvSpPr>
            <a:spLocks noGrp="1"/>
          </p:cNvSpPr>
          <p:nvPr>
            <p:ph type="title"/>
          </p:nvPr>
        </p:nvSpPr>
        <p:spPr>
          <a:xfrm>
            <a:off x="988211" y="261257"/>
            <a:ext cx="7107237" cy="69285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800" dirty="0" smtClean="0"/>
              <a:t>Joint/NATO Standards Management</a:t>
            </a:r>
            <a:endParaRPr lang="en-US" sz="2800" dirty="0"/>
          </a:p>
        </p:txBody>
      </p:sp>
      <p:sp>
        <p:nvSpPr>
          <p:cNvPr id="36866" name="Rectangle 6"/>
          <p:cNvSpPr>
            <a:spLocks noGrp="1" noChangeArrowheads="1"/>
          </p:cNvSpPr>
          <p:nvPr>
            <p:ph idx="1"/>
          </p:nvPr>
        </p:nvSpPr>
        <p:spPr>
          <a:xfrm>
            <a:off x="995624" y="1153605"/>
            <a:ext cx="7680291" cy="1415142"/>
          </a:xfrm>
        </p:spPr>
        <p:txBody>
          <a:bodyPr/>
          <a:lstStyle/>
          <a:p>
            <a:pPr marL="0" algn="ctr">
              <a:lnSpc>
                <a:spcPct val="80000"/>
              </a:lnSpc>
              <a:buNone/>
            </a:pPr>
            <a:r>
              <a:rPr lang="en-US" sz="2400" dirty="0" smtClean="0"/>
              <a:t>Messaging interoperability is achieved by vetting and coordinating standards and changes - first within each service, then within each nation, then thru coordinated agreements in the North Atlantic Treaty Organization (NATO)</a:t>
            </a:r>
            <a:endParaRPr lang="en-US" sz="2400" b="0" i="1" dirty="0" smtClean="0">
              <a:solidFill>
                <a:schemeClr val="tx1"/>
              </a:solidFill>
            </a:endParaRPr>
          </a:p>
        </p:txBody>
      </p:sp>
      <p:cxnSp>
        <p:nvCxnSpPr>
          <p:cNvPr id="52" name="Straight Arrow Connector 51"/>
          <p:cNvCxnSpPr/>
          <p:nvPr/>
        </p:nvCxnSpPr>
        <p:spPr>
          <a:xfrm rot="5400000">
            <a:off x="10523767" y="4220936"/>
            <a:ext cx="8164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9" name="Picture 2" descr="http://www.nato.int/icons/flags/b.gif"/>
          <p:cNvPicPr>
            <a:picLocks noChangeAspect="1" noChangeArrowheads="1"/>
          </p:cNvPicPr>
          <p:nvPr/>
        </p:nvPicPr>
        <p:blipFill>
          <a:blip r:embed="rId5" cstate="print"/>
          <a:srcRect/>
          <a:stretch>
            <a:fillRect/>
          </a:stretch>
        </p:blipFill>
        <p:spPr bwMode="auto">
          <a:xfrm>
            <a:off x="5591717" y="6190351"/>
            <a:ext cx="481428" cy="302612"/>
          </a:xfrm>
          <a:prstGeom prst="rect">
            <a:avLst/>
          </a:prstGeom>
          <a:noFill/>
          <a:ln w="6350">
            <a:solidFill>
              <a:schemeClr val="tx1"/>
            </a:solidFill>
          </a:ln>
        </p:spPr>
      </p:pic>
      <p:pic>
        <p:nvPicPr>
          <p:cNvPr id="100" name="Picture 4" descr="http://www.nato.int/icons/flags/bu.gif">
            <a:hlinkClick r:id="rId6"/>
          </p:cNvPr>
          <p:cNvPicPr>
            <a:picLocks noChangeAspect="1" noChangeArrowheads="1"/>
          </p:cNvPicPr>
          <p:nvPr/>
        </p:nvPicPr>
        <p:blipFill>
          <a:blip r:embed="rId7" cstate="print"/>
          <a:srcRect/>
          <a:stretch>
            <a:fillRect/>
          </a:stretch>
        </p:blipFill>
        <p:spPr bwMode="auto">
          <a:xfrm>
            <a:off x="8189857" y="3248050"/>
            <a:ext cx="481428" cy="302612"/>
          </a:xfrm>
          <a:prstGeom prst="rect">
            <a:avLst/>
          </a:prstGeom>
          <a:noFill/>
          <a:ln w="6350">
            <a:solidFill>
              <a:schemeClr val="tx1"/>
            </a:solidFill>
          </a:ln>
        </p:spPr>
      </p:pic>
      <p:pic>
        <p:nvPicPr>
          <p:cNvPr id="101" name="Picture 6" descr="http://www.nato.int/icons/flags/cnd.gif">
            <a:hlinkClick r:id="rId8"/>
          </p:cNvPr>
          <p:cNvPicPr>
            <a:picLocks noChangeAspect="1" noChangeArrowheads="1"/>
          </p:cNvPicPr>
          <p:nvPr/>
        </p:nvPicPr>
        <p:blipFill>
          <a:blip r:embed="rId9" cstate="print"/>
          <a:srcRect/>
          <a:stretch>
            <a:fillRect/>
          </a:stretch>
        </p:blipFill>
        <p:spPr bwMode="auto">
          <a:xfrm>
            <a:off x="8205054" y="2839869"/>
            <a:ext cx="481428" cy="302612"/>
          </a:xfrm>
          <a:prstGeom prst="rect">
            <a:avLst/>
          </a:prstGeom>
          <a:noFill/>
          <a:ln w="6350">
            <a:solidFill>
              <a:schemeClr val="tx1"/>
            </a:solidFill>
          </a:ln>
        </p:spPr>
      </p:pic>
      <p:pic>
        <p:nvPicPr>
          <p:cNvPr id="102" name="Picture 8" descr="http://www.nato.int/icons/flags/croatia.gif"/>
          <p:cNvPicPr>
            <a:picLocks noChangeAspect="1" noChangeArrowheads="1"/>
          </p:cNvPicPr>
          <p:nvPr/>
        </p:nvPicPr>
        <p:blipFill>
          <a:blip r:embed="rId10" cstate="print"/>
          <a:srcRect/>
          <a:stretch>
            <a:fillRect/>
          </a:stretch>
        </p:blipFill>
        <p:spPr bwMode="auto">
          <a:xfrm>
            <a:off x="7533639" y="6190351"/>
            <a:ext cx="481428" cy="302612"/>
          </a:xfrm>
          <a:prstGeom prst="rect">
            <a:avLst/>
          </a:prstGeom>
          <a:noFill/>
          <a:ln w="6350">
            <a:solidFill>
              <a:schemeClr val="tx1"/>
            </a:solidFill>
          </a:ln>
        </p:spPr>
      </p:pic>
      <p:pic>
        <p:nvPicPr>
          <p:cNvPr id="103" name="Picture 10" descr="http://www.nato.int/icons/flags/cz.gif">
            <a:hlinkClick r:id="rId11"/>
          </p:cNvPr>
          <p:cNvPicPr>
            <a:picLocks noChangeAspect="1" noChangeArrowheads="1"/>
          </p:cNvPicPr>
          <p:nvPr/>
        </p:nvPicPr>
        <p:blipFill>
          <a:blip r:embed="rId12" cstate="print"/>
          <a:srcRect/>
          <a:stretch>
            <a:fillRect/>
          </a:stretch>
        </p:blipFill>
        <p:spPr bwMode="auto">
          <a:xfrm>
            <a:off x="6885301" y="6190351"/>
            <a:ext cx="481428" cy="302612"/>
          </a:xfrm>
          <a:prstGeom prst="rect">
            <a:avLst/>
          </a:prstGeom>
          <a:noFill/>
          <a:ln w="6350">
            <a:solidFill>
              <a:schemeClr val="tx1"/>
            </a:solidFill>
          </a:ln>
        </p:spPr>
      </p:pic>
      <p:pic>
        <p:nvPicPr>
          <p:cNvPr id="104" name="Picture 12" descr="http://www.nato.int/icons/flags/dk.gif">
            <a:hlinkClick r:id="rId13"/>
          </p:cNvPr>
          <p:cNvPicPr>
            <a:picLocks noChangeAspect="1" noChangeArrowheads="1"/>
          </p:cNvPicPr>
          <p:nvPr/>
        </p:nvPicPr>
        <p:blipFill>
          <a:blip r:embed="rId14" cstate="print"/>
          <a:srcRect/>
          <a:stretch>
            <a:fillRect/>
          </a:stretch>
        </p:blipFill>
        <p:spPr bwMode="auto">
          <a:xfrm>
            <a:off x="6885301" y="5749080"/>
            <a:ext cx="481428" cy="302612"/>
          </a:xfrm>
          <a:prstGeom prst="rect">
            <a:avLst/>
          </a:prstGeom>
          <a:noFill/>
          <a:ln w="6350">
            <a:solidFill>
              <a:schemeClr val="tx1"/>
            </a:solidFill>
          </a:ln>
        </p:spPr>
      </p:pic>
      <p:pic>
        <p:nvPicPr>
          <p:cNvPr id="105" name="Picture 14" descr="http://www.nato.int/icons/flags/ee.gif"/>
          <p:cNvPicPr>
            <a:picLocks noChangeAspect="1" noChangeArrowheads="1"/>
          </p:cNvPicPr>
          <p:nvPr/>
        </p:nvPicPr>
        <p:blipFill>
          <a:blip r:embed="rId15" cstate="print"/>
          <a:srcRect/>
          <a:stretch>
            <a:fillRect/>
          </a:stretch>
        </p:blipFill>
        <p:spPr bwMode="auto">
          <a:xfrm>
            <a:off x="7533639" y="4023924"/>
            <a:ext cx="481428" cy="302612"/>
          </a:xfrm>
          <a:prstGeom prst="rect">
            <a:avLst/>
          </a:prstGeom>
          <a:noFill/>
          <a:ln w="6350">
            <a:solidFill>
              <a:schemeClr val="tx1"/>
            </a:solidFill>
          </a:ln>
        </p:spPr>
      </p:pic>
      <p:pic>
        <p:nvPicPr>
          <p:cNvPr id="106" name="Picture 16" descr="http://www.nato.int/icons/flags/f.gif"/>
          <p:cNvPicPr>
            <a:picLocks noChangeAspect="1" noChangeArrowheads="1"/>
          </p:cNvPicPr>
          <p:nvPr/>
        </p:nvPicPr>
        <p:blipFill>
          <a:blip r:embed="rId16" cstate="print"/>
          <a:srcRect/>
          <a:stretch>
            <a:fillRect/>
          </a:stretch>
        </p:blipFill>
        <p:spPr bwMode="auto">
          <a:xfrm>
            <a:off x="7535750" y="3650478"/>
            <a:ext cx="481428" cy="302612"/>
          </a:xfrm>
          <a:prstGeom prst="rect">
            <a:avLst/>
          </a:prstGeom>
          <a:noFill/>
          <a:ln w="6350">
            <a:solidFill>
              <a:schemeClr val="tx1"/>
            </a:solidFill>
          </a:ln>
        </p:spPr>
      </p:pic>
      <p:pic>
        <p:nvPicPr>
          <p:cNvPr id="107" name="Picture 18" descr="http://www.nato.int/icons/flags/d.gif"/>
          <p:cNvPicPr>
            <a:picLocks noChangeAspect="1" noChangeArrowheads="1"/>
          </p:cNvPicPr>
          <p:nvPr/>
        </p:nvPicPr>
        <p:blipFill>
          <a:blip r:embed="rId17" cstate="print"/>
          <a:srcRect/>
          <a:stretch>
            <a:fillRect/>
          </a:stretch>
        </p:blipFill>
        <p:spPr bwMode="auto">
          <a:xfrm>
            <a:off x="7533639" y="4451950"/>
            <a:ext cx="481428" cy="302612"/>
          </a:xfrm>
          <a:prstGeom prst="rect">
            <a:avLst/>
          </a:prstGeom>
          <a:noFill/>
          <a:ln w="6350">
            <a:solidFill>
              <a:schemeClr val="tx1"/>
            </a:solidFill>
          </a:ln>
        </p:spPr>
      </p:pic>
      <p:pic>
        <p:nvPicPr>
          <p:cNvPr id="108" name="Picture 20" descr="http://www.nato.int/icons/flags/gr.gif"/>
          <p:cNvPicPr>
            <a:picLocks noChangeAspect="1" noChangeArrowheads="1"/>
          </p:cNvPicPr>
          <p:nvPr/>
        </p:nvPicPr>
        <p:blipFill>
          <a:blip r:embed="rId18" cstate="print"/>
          <a:srcRect/>
          <a:stretch>
            <a:fillRect/>
          </a:stretch>
        </p:blipFill>
        <p:spPr bwMode="auto">
          <a:xfrm>
            <a:off x="7533639" y="5749080"/>
            <a:ext cx="481428" cy="302612"/>
          </a:xfrm>
          <a:prstGeom prst="rect">
            <a:avLst/>
          </a:prstGeom>
          <a:noFill/>
          <a:ln w="6350">
            <a:solidFill>
              <a:schemeClr val="tx1"/>
            </a:solidFill>
          </a:ln>
        </p:spPr>
      </p:pic>
      <p:pic>
        <p:nvPicPr>
          <p:cNvPr id="109" name="Picture 22" descr="http://www.nato.int/icons/flags/hu.gif">
            <a:hlinkClick r:id="rId19"/>
          </p:cNvPr>
          <p:cNvPicPr>
            <a:picLocks noChangeAspect="1" noChangeArrowheads="1"/>
          </p:cNvPicPr>
          <p:nvPr/>
        </p:nvPicPr>
        <p:blipFill>
          <a:blip r:embed="rId20" cstate="print"/>
          <a:srcRect/>
          <a:stretch>
            <a:fillRect/>
          </a:stretch>
        </p:blipFill>
        <p:spPr bwMode="auto">
          <a:xfrm>
            <a:off x="8178885" y="5749080"/>
            <a:ext cx="481428" cy="302612"/>
          </a:xfrm>
          <a:prstGeom prst="rect">
            <a:avLst/>
          </a:prstGeom>
          <a:noFill/>
          <a:ln w="6350">
            <a:solidFill>
              <a:schemeClr val="tx1"/>
            </a:solidFill>
          </a:ln>
        </p:spPr>
      </p:pic>
      <p:pic>
        <p:nvPicPr>
          <p:cNvPr id="110" name="Picture 24" descr="http://www.nato.int/icons/flags/ic.gif"/>
          <p:cNvPicPr>
            <a:picLocks noChangeAspect="1" noChangeArrowheads="1"/>
          </p:cNvPicPr>
          <p:nvPr/>
        </p:nvPicPr>
        <p:blipFill>
          <a:blip r:embed="rId21" cstate="print"/>
          <a:srcRect/>
          <a:stretch>
            <a:fillRect/>
          </a:stretch>
        </p:blipFill>
        <p:spPr bwMode="auto">
          <a:xfrm>
            <a:off x="5010913" y="5739652"/>
            <a:ext cx="481428" cy="302612"/>
          </a:xfrm>
          <a:prstGeom prst="rect">
            <a:avLst/>
          </a:prstGeom>
          <a:noFill/>
          <a:ln w="6350">
            <a:solidFill>
              <a:schemeClr val="tx1"/>
            </a:solidFill>
          </a:ln>
        </p:spPr>
      </p:pic>
      <p:pic>
        <p:nvPicPr>
          <p:cNvPr id="111" name="Picture 26" descr="http://www.nato.int/icons/flags/i.gif"/>
          <p:cNvPicPr>
            <a:picLocks noChangeAspect="1" noChangeArrowheads="1"/>
          </p:cNvPicPr>
          <p:nvPr/>
        </p:nvPicPr>
        <p:blipFill>
          <a:blip r:embed="rId22" cstate="print"/>
          <a:srcRect/>
          <a:stretch>
            <a:fillRect/>
          </a:stretch>
        </p:blipFill>
        <p:spPr bwMode="auto">
          <a:xfrm>
            <a:off x="6238509" y="5749080"/>
            <a:ext cx="481428" cy="302612"/>
          </a:xfrm>
          <a:prstGeom prst="rect">
            <a:avLst/>
          </a:prstGeom>
          <a:noFill/>
          <a:ln w="6350">
            <a:solidFill>
              <a:schemeClr val="tx1"/>
            </a:solidFill>
          </a:ln>
        </p:spPr>
      </p:pic>
      <p:pic>
        <p:nvPicPr>
          <p:cNvPr id="112" name="Picture 28" descr="http://www.nato.int/icons/flags/lat.gif"/>
          <p:cNvPicPr>
            <a:picLocks noChangeAspect="1" noChangeArrowheads="1"/>
          </p:cNvPicPr>
          <p:nvPr/>
        </p:nvPicPr>
        <p:blipFill>
          <a:blip r:embed="rId23" cstate="print"/>
          <a:srcRect/>
          <a:stretch>
            <a:fillRect/>
          </a:stretch>
        </p:blipFill>
        <p:spPr bwMode="auto">
          <a:xfrm>
            <a:off x="6904155" y="5317234"/>
            <a:ext cx="481428" cy="302612"/>
          </a:xfrm>
          <a:prstGeom prst="rect">
            <a:avLst/>
          </a:prstGeom>
          <a:noFill/>
          <a:ln w="6350">
            <a:solidFill>
              <a:schemeClr val="tx1"/>
            </a:solidFill>
          </a:ln>
        </p:spPr>
      </p:pic>
      <p:pic>
        <p:nvPicPr>
          <p:cNvPr id="113" name="Picture 32" descr="http://www.nato.int/icons/flags/i.gif"/>
          <p:cNvPicPr>
            <a:picLocks noChangeAspect="1" noChangeArrowheads="1"/>
          </p:cNvPicPr>
          <p:nvPr/>
        </p:nvPicPr>
        <p:blipFill>
          <a:blip r:embed="rId22" cstate="print"/>
          <a:srcRect/>
          <a:stretch>
            <a:fillRect/>
          </a:stretch>
        </p:blipFill>
        <p:spPr bwMode="auto">
          <a:xfrm>
            <a:off x="7533639" y="3248050"/>
            <a:ext cx="481428" cy="302612"/>
          </a:xfrm>
          <a:prstGeom prst="rect">
            <a:avLst/>
          </a:prstGeom>
          <a:noFill/>
          <a:ln w="6350">
            <a:solidFill>
              <a:schemeClr val="tx1"/>
            </a:solidFill>
          </a:ln>
        </p:spPr>
      </p:pic>
      <p:pic>
        <p:nvPicPr>
          <p:cNvPr id="114" name="Picture 34" descr="http://www.nato.int/icons/flags/li.gif"/>
          <p:cNvPicPr>
            <a:picLocks noChangeAspect="1" noChangeArrowheads="1"/>
          </p:cNvPicPr>
          <p:nvPr/>
        </p:nvPicPr>
        <p:blipFill>
          <a:blip r:embed="rId24" cstate="print"/>
          <a:srcRect/>
          <a:stretch>
            <a:fillRect/>
          </a:stretch>
        </p:blipFill>
        <p:spPr bwMode="auto">
          <a:xfrm>
            <a:off x="7539407" y="2839869"/>
            <a:ext cx="481428" cy="302612"/>
          </a:xfrm>
          <a:prstGeom prst="rect">
            <a:avLst/>
          </a:prstGeom>
          <a:noFill/>
          <a:ln w="6350">
            <a:solidFill>
              <a:schemeClr val="tx1"/>
            </a:solidFill>
          </a:ln>
        </p:spPr>
      </p:pic>
      <p:pic>
        <p:nvPicPr>
          <p:cNvPr id="115" name="Picture 36" descr="http://www.nato.int/icons/flags/l.gif"/>
          <p:cNvPicPr>
            <a:picLocks noChangeAspect="1" noChangeArrowheads="1"/>
          </p:cNvPicPr>
          <p:nvPr/>
        </p:nvPicPr>
        <p:blipFill>
          <a:blip r:embed="rId25" cstate="print"/>
          <a:srcRect/>
          <a:stretch>
            <a:fillRect/>
          </a:stretch>
        </p:blipFill>
        <p:spPr bwMode="auto">
          <a:xfrm>
            <a:off x="8178885" y="4451950"/>
            <a:ext cx="481428" cy="302612"/>
          </a:xfrm>
          <a:prstGeom prst="rect">
            <a:avLst/>
          </a:prstGeom>
          <a:noFill/>
          <a:ln w="6350">
            <a:solidFill>
              <a:schemeClr val="tx1"/>
            </a:solidFill>
          </a:ln>
        </p:spPr>
      </p:pic>
      <p:pic>
        <p:nvPicPr>
          <p:cNvPr id="116" name="Picture 38" descr="http://www.nato.int/icons/flags/n.gif">
            <a:hlinkClick r:id="rId26"/>
          </p:cNvPr>
          <p:cNvPicPr>
            <a:picLocks noChangeAspect="1" noChangeArrowheads="1"/>
          </p:cNvPicPr>
          <p:nvPr/>
        </p:nvPicPr>
        <p:blipFill>
          <a:blip r:embed="rId27" cstate="print"/>
          <a:srcRect/>
          <a:stretch>
            <a:fillRect/>
          </a:stretch>
        </p:blipFill>
        <p:spPr bwMode="auto">
          <a:xfrm>
            <a:off x="6238509" y="6190351"/>
            <a:ext cx="481428" cy="302612"/>
          </a:xfrm>
          <a:prstGeom prst="rect">
            <a:avLst/>
          </a:prstGeom>
          <a:noFill/>
          <a:ln w="6350">
            <a:solidFill>
              <a:schemeClr val="tx1"/>
            </a:solidFill>
          </a:ln>
        </p:spPr>
      </p:pic>
      <p:pic>
        <p:nvPicPr>
          <p:cNvPr id="117" name="Picture 40" descr="http://www.nato.int/icons/flags/pl.gif">
            <a:hlinkClick r:id="rId28"/>
          </p:cNvPr>
          <p:cNvPicPr>
            <a:picLocks noChangeAspect="1" noChangeArrowheads="1"/>
          </p:cNvPicPr>
          <p:nvPr/>
        </p:nvPicPr>
        <p:blipFill>
          <a:blip r:embed="rId29" cstate="print"/>
          <a:srcRect/>
          <a:stretch>
            <a:fillRect/>
          </a:stretch>
        </p:blipFill>
        <p:spPr bwMode="auto">
          <a:xfrm>
            <a:off x="8178885" y="3631624"/>
            <a:ext cx="481428" cy="302612"/>
          </a:xfrm>
          <a:prstGeom prst="rect">
            <a:avLst/>
          </a:prstGeom>
          <a:noFill/>
          <a:ln w="6350">
            <a:solidFill>
              <a:schemeClr val="tx1"/>
            </a:solidFill>
          </a:ln>
        </p:spPr>
      </p:pic>
      <p:pic>
        <p:nvPicPr>
          <p:cNvPr id="118" name="Picture 42" descr="http://www.nato.int/icons/flags/p.gif"/>
          <p:cNvPicPr>
            <a:picLocks noChangeAspect="1" noChangeArrowheads="1"/>
          </p:cNvPicPr>
          <p:nvPr/>
        </p:nvPicPr>
        <p:blipFill>
          <a:blip r:embed="rId30" cstate="print"/>
          <a:srcRect/>
          <a:stretch>
            <a:fillRect/>
          </a:stretch>
        </p:blipFill>
        <p:spPr bwMode="auto">
          <a:xfrm>
            <a:off x="5591717" y="5749080"/>
            <a:ext cx="481428" cy="302612"/>
          </a:xfrm>
          <a:prstGeom prst="rect">
            <a:avLst/>
          </a:prstGeom>
          <a:noFill/>
          <a:ln w="6350">
            <a:solidFill>
              <a:schemeClr val="tx1"/>
            </a:solidFill>
          </a:ln>
        </p:spPr>
      </p:pic>
      <p:pic>
        <p:nvPicPr>
          <p:cNvPr id="119" name="Picture 44" descr="http://www.nato.int/icons/flags/ro.gif"/>
          <p:cNvPicPr>
            <a:picLocks noChangeAspect="1" noChangeArrowheads="1"/>
          </p:cNvPicPr>
          <p:nvPr/>
        </p:nvPicPr>
        <p:blipFill>
          <a:blip r:embed="rId31" cstate="print"/>
          <a:srcRect/>
          <a:stretch>
            <a:fillRect/>
          </a:stretch>
        </p:blipFill>
        <p:spPr bwMode="auto">
          <a:xfrm>
            <a:off x="8178885" y="5307808"/>
            <a:ext cx="481428" cy="302612"/>
          </a:xfrm>
          <a:prstGeom prst="rect">
            <a:avLst/>
          </a:prstGeom>
          <a:noFill/>
          <a:ln w="6350">
            <a:solidFill>
              <a:schemeClr val="tx1"/>
            </a:solidFill>
          </a:ln>
        </p:spPr>
      </p:pic>
      <p:pic>
        <p:nvPicPr>
          <p:cNvPr id="120" name="Picture 48" descr="http://www.nato.int/icons/flags/sr.gif"/>
          <p:cNvPicPr>
            <a:picLocks noChangeAspect="1" noChangeArrowheads="1"/>
          </p:cNvPicPr>
          <p:nvPr/>
        </p:nvPicPr>
        <p:blipFill>
          <a:blip r:embed="rId32" cstate="print"/>
          <a:srcRect/>
          <a:stretch>
            <a:fillRect/>
          </a:stretch>
        </p:blipFill>
        <p:spPr bwMode="auto">
          <a:xfrm>
            <a:off x="8178884" y="4873414"/>
            <a:ext cx="481429" cy="288857"/>
          </a:xfrm>
          <a:prstGeom prst="rect">
            <a:avLst/>
          </a:prstGeom>
          <a:noFill/>
          <a:ln w="6350">
            <a:solidFill>
              <a:schemeClr val="tx1"/>
            </a:solidFill>
          </a:ln>
        </p:spPr>
      </p:pic>
      <p:pic>
        <p:nvPicPr>
          <p:cNvPr id="121" name="Picture 50" descr="http://www.nato.int/icons/flags/slo.gif"/>
          <p:cNvPicPr>
            <a:picLocks noChangeAspect="1" noChangeArrowheads="1"/>
          </p:cNvPicPr>
          <p:nvPr/>
        </p:nvPicPr>
        <p:blipFill>
          <a:blip r:embed="rId33" cstate="print"/>
          <a:srcRect/>
          <a:stretch>
            <a:fillRect/>
          </a:stretch>
        </p:blipFill>
        <p:spPr bwMode="auto">
          <a:xfrm>
            <a:off x="8178885" y="6190351"/>
            <a:ext cx="481428" cy="302612"/>
          </a:xfrm>
          <a:prstGeom prst="rect">
            <a:avLst/>
          </a:prstGeom>
          <a:noFill/>
          <a:ln w="6350">
            <a:solidFill>
              <a:schemeClr val="tx1"/>
            </a:solidFill>
          </a:ln>
        </p:spPr>
      </p:pic>
      <p:pic>
        <p:nvPicPr>
          <p:cNvPr id="122" name="Picture 52" descr="http://www.nato.int/icons/flags/e.gif"/>
          <p:cNvPicPr>
            <a:picLocks noChangeAspect="1" noChangeArrowheads="1"/>
          </p:cNvPicPr>
          <p:nvPr/>
        </p:nvPicPr>
        <p:blipFill>
          <a:blip r:embed="rId34" cstate="print"/>
          <a:srcRect/>
          <a:stretch>
            <a:fillRect/>
          </a:stretch>
        </p:blipFill>
        <p:spPr bwMode="auto">
          <a:xfrm>
            <a:off x="7533639" y="5307808"/>
            <a:ext cx="481428" cy="302612"/>
          </a:xfrm>
          <a:prstGeom prst="rect">
            <a:avLst/>
          </a:prstGeom>
          <a:noFill/>
          <a:ln w="6350">
            <a:solidFill>
              <a:schemeClr val="tx1"/>
            </a:solidFill>
          </a:ln>
        </p:spPr>
      </p:pic>
      <p:pic>
        <p:nvPicPr>
          <p:cNvPr id="123" name="Picture 54" descr="http://www.nato.int/icons/flags/t.gif"/>
          <p:cNvPicPr>
            <a:picLocks noChangeAspect="1" noChangeArrowheads="1"/>
          </p:cNvPicPr>
          <p:nvPr/>
        </p:nvPicPr>
        <p:blipFill>
          <a:blip r:embed="rId35" cstate="print"/>
          <a:srcRect/>
          <a:stretch>
            <a:fillRect/>
          </a:stretch>
        </p:blipFill>
        <p:spPr bwMode="auto">
          <a:xfrm>
            <a:off x="8178885" y="4023924"/>
            <a:ext cx="481428" cy="302612"/>
          </a:xfrm>
          <a:prstGeom prst="rect">
            <a:avLst/>
          </a:prstGeom>
          <a:noFill/>
          <a:ln w="6350">
            <a:solidFill>
              <a:schemeClr val="tx1"/>
            </a:solidFill>
          </a:ln>
        </p:spPr>
      </p:pic>
      <p:pic>
        <p:nvPicPr>
          <p:cNvPr id="124" name="Picture 56" descr="http://www.nato.int/icons/flags/uk.gif"/>
          <p:cNvPicPr>
            <a:picLocks noChangeAspect="1" noChangeArrowheads="1"/>
          </p:cNvPicPr>
          <p:nvPr/>
        </p:nvPicPr>
        <p:blipFill>
          <a:blip r:embed="rId36" cstate="print"/>
          <a:srcRect/>
          <a:stretch>
            <a:fillRect/>
          </a:stretch>
        </p:blipFill>
        <p:spPr bwMode="auto">
          <a:xfrm>
            <a:off x="7533639" y="4866535"/>
            <a:ext cx="481428" cy="302612"/>
          </a:xfrm>
          <a:prstGeom prst="rect">
            <a:avLst/>
          </a:prstGeom>
          <a:noFill/>
          <a:ln w="6350">
            <a:solidFill>
              <a:schemeClr val="tx1"/>
            </a:solidFill>
          </a:ln>
        </p:spPr>
      </p:pic>
      <p:pic>
        <p:nvPicPr>
          <p:cNvPr id="125" name="Picture 62" descr="http://www.nato.int/icons/flags/alb.gif"/>
          <p:cNvPicPr>
            <a:picLocks noChangeAspect="1" noChangeArrowheads="1"/>
          </p:cNvPicPr>
          <p:nvPr/>
        </p:nvPicPr>
        <p:blipFill>
          <a:blip r:embed="rId37" cstate="print"/>
          <a:srcRect/>
          <a:stretch>
            <a:fillRect/>
          </a:stretch>
        </p:blipFill>
        <p:spPr bwMode="auto">
          <a:xfrm>
            <a:off x="4997827" y="6180925"/>
            <a:ext cx="481428" cy="302612"/>
          </a:xfrm>
          <a:prstGeom prst="rect">
            <a:avLst/>
          </a:prstGeom>
          <a:noFill/>
          <a:ln w="6350">
            <a:solidFill>
              <a:schemeClr val="tx1"/>
            </a:solidFill>
          </a:ln>
        </p:spPr>
      </p:pic>
      <p:pic>
        <p:nvPicPr>
          <p:cNvPr id="79886" name="Picture 14" descr="http://us-flag.net/pictures/flag/USA_flag.gif"/>
          <p:cNvPicPr>
            <a:picLocks noChangeAspect="1" noChangeArrowheads="1"/>
          </p:cNvPicPr>
          <p:nvPr/>
        </p:nvPicPr>
        <p:blipFill>
          <a:blip r:embed="rId38" cstate="print"/>
          <a:srcRect/>
          <a:stretch>
            <a:fillRect/>
          </a:stretch>
        </p:blipFill>
        <p:spPr bwMode="auto">
          <a:xfrm>
            <a:off x="4974867" y="2829600"/>
            <a:ext cx="1416507" cy="968879"/>
          </a:xfrm>
          <a:prstGeom prst="rect">
            <a:avLst/>
          </a:prstGeom>
          <a:noFill/>
        </p:spPr>
      </p:pic>
      <p:grpSp>
        <p:nvGrpSpPr>
          <p:cNvPr id="150" name="Group 149"/>
          <p:cNvGrpSpPr/>
          <p:nvPr/>
        </p:nvGrpSpPr>
        <p:grpSpPr>
          <a:xfrm>
            <a:off x="405354" y="2884602"/>
            <a:ext cx="2978871" cy="2064470"/>
            <a:chOff x="1272619" y="2762053"/>
            <a:chExt cx="2978871" cy="2064470"/>
          </a:xfrm>
          <a:effectLst>
            <a:outerShdw blurRad="50800" dist="50800" dir="5400000" algn="ctr" rotWithShape="0">
              <a:srgbClr val="000000">
                <a:alpha val="99000"/>
              </a:srgbClr>
            </a:outerShdw>
          </a:effectLst>
        </p:grpSpPr>
        <p:sp>
          <p:nvSpPr>
            <p:cNvPr id="146" name="Flowchart: Process 145"/>
            <p:cNvSpPr/>
            <p:nvPr/>
          </p:nvSpPr>
          <p:spPr>
            <a:xfrm>
              <a:off x="1272619" y="2762053"/>
              <a:ext cx="2978871" cy="206447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2" descr="USMC1"/>
            <p:cNvPicPr>
              <a:picLocks noChangeAspect="1" noChangeArrowheads="1"/>
            </p:cNvPicPr>
            <p:nvPr/>
          </p:nvPicPr>
          <p:blipFill>
            <a:blip r:embed="rId39" cstate="print"/>
            <a:srcRect/>
            <a:stretch>
              <a:fillRect/>
            </a:stretch>
          </p:blipFill>
          <p:spPr bwMode="auto">
            <a:xfrm>
              <a:off x="2294214" y="3783651"/>
              <a:ext cx="958032" cy="958032"/>
            </a:xfrm>
            <a:prstGeom prst="rect">
              <a:avLst/>
            </a:prstGeom>
            <a:noFill/>
          </p:spPr>
        </p:pic>
        <p:pic>
          <p:nvPicPr>
            <p:cNvPr id="137" name="Picture 2" descr="http://t0.gstatic.com/images?q=tbn:ANd9GcT3GIxCax1KUhF7Hkq7K2SK4enCI_fMZS3pzABt5CZUfmxDZyZ8EGfJyoAM">
              <a:hlinkClick r:id="rId40"/>
            </p:cNvPr>
            <p:cNvPicPr>
              <a:picLocks noChangeAspect="1" noChangeArrowheads="1"/>
            </p:cNvPicPr>
            <p:nvPr/>
          </p:nvPicPr>
          <p:blipFill>
            <a:blip r:embed="rId41" cstate="print"/>
            <a:srcRect/>
            <a:stretch>
              <a:fillRect/>
            </a:stretch>
          </p:blipFill>
          <p:spPr bwMode="auto">
            <a:xfrm>
              <a:off x="2271859" y="2821647"/>
              <a:ext cx="949071" cy="949073"/>
            </a:xfrm>
            <a:prstGeom prst="rect">
              <a:avLst/>
            </a:prstGeom>
            <a:noFill/>
          </p:spPr>
        </p:pic>
        <p:pic>
          <p:nvPicPr>
            <p:cNvPr id="138" name="Picture 34" descr="File:United States Department of the Navy Seal.svg">
              <a:hlinkClick r:id="rId42"/>
            </p:cNvPr>
            <p:cNvPicPr>
              <a:picLocks noChangeAspect="1" noChangeArrowheads="1"/>
            </p:cNvPicPr>
            <p:nvPr/>
          </p:nvPicPr>
          <p:blipFill>
            <a:blip r:embed="rId43" cstate="print"/>
            <a:srcRect/>
            <a:stretch>
              <a:fillRect/>
            </a:stretch>
          </p:blipFill>
          <p:spPr bwMode="auto">
            <a:xfrm>
              <a:off x="3220901" y="2798908"/>
              <a:ext cx="962385" cy="962385"/>
            </a:xfrm>
            <a:prstGeom prst="rect">
              <a:avLst/>
            </a:prstGeom>
            <a:noFill/>
          </p:spPr>
        </p:pic>
        <p:pic>
          <p:nvPicPr>
            <p:cNvPr id="139" name="Picture 4" descr="See full size image">
              <a:hlinkClick r:id="rId44"/>
            </p:cNvPr>
            <p:cNvPicPr>
              <a:picLocks noChangeAspect="1" noChangeArrowheads="1"/>
            </p:cNvPicPr>
            <p:nvPr/>
          </p:nvPicPr>
          <p:blipFill>
            <a:blip r:embed="rId45" cstate="print"/>
            <a:srcRect/>
            <a:stretch>
              <a:fillRect/>
            </a:stretch>
          </p:blipFill>
          <p:spPr bwMode="auto">
            <a:xfrm>
              <a:off x="3284731" y="3775666"/>
              <a:ext cx="933021" cy="933021"/>
            </a:xfrm>
            <a:prstGeom prst="rect">
              <a:avLst/>
            </a:prstGeom>
            <a:noFill/>
          </p:spPr>
        </p:pic>
        <p:pic>
          <p:nvPicPr>
            <p:cNvPr id="79896" name="Picture 24" descr="JFCOM Logo.jpg">
              <a:hlinkClick r:id="rId46"/>
            </p:cNvPr>
            <p:cNvPicPr>
              <a:picLocks noChangeAspect="1" noChangeArrowheads="1"/>
            </p:cNvPicPr>
            <p:nvPr/>
          </p:nvPicPr>
          <p:blipFill>
            <a:blip r:embed="rId47" cstate="print"/>
            <a:srcRect/>
            <a:stretch>
              <a:fillRect/>
            </a:stretch>
          </p:blipFill>
          <p:spPr bwMode="auto">
            <a:xfrm>
              <a:off x="1338607" y="3343223"/>
              <a:ext cx="942682" cy="1106082"/>
            </a:xfrm>
            <a:prstGeom prst="rect">
              <a:avLst/>
            </a:prstGeom>
            <a:noFill/>
          </p:spPr>
        </p:pic>
      </p:grpSp>
      <p:grpSp>
        <p:nvGrpSpPr>
          <p:cNvPr id="149" name="Group 148"/>
          <p:cNvGrpSpPr/>
          <p:nvPr/>
        </p:nvGrpSpPr>
        <p:grpSpPr>
          <a:xfrm>
            <a:off x="1745532" y="5269584"/>
            <a:ext cx="2703921" cy="1170494"/>
            <a:chOff x="1170495" y="4949072"/>
            <a:chExt cx="2703921" cy="1170494"/>
          </a:xfrm>
          <a:effectLst>
            <a:outerShdw blurRad="50800" dist="50800" dir="5400000" algn="ctr" rotWithShape="0">
              <a:srgbClr val="000000">
                <a:alpha val="99000"/>
              </a:srgbClr>
            </a:outerShdw>
          </a:effectLst>
        </p:grpSpPr>
        <p:sp>
          <p:nvSpPr>
            <p:cNvPr id="147" name="Flowchart: Process 146"/>
            <p:cNvSpPr/>
            <p:nvPr/>
          </p:nvSpPr>
          <p:spPr>
            <a:xfrm>
              <a:off x="1170495" y="4949072"/>
              <a:ext cx="2703921" cy="117049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890" name="Picture 18" descr="File:Africom emblem 2.svg">
              <a:hlinkClick r:id="rId48"/>
            </p:cNvPr>
            <p:cNvPicPr>
              <a:picLocks noChangeAspect="1" noChangeArrowheads="1"/>
            </p:cNvPicPr>
            <p:nvPr/>
          </p:nvPicPr>
          <p:blipFill>
            <a:blip r:embed="rId49" cstate="print"/>
            <a:srcRect/>
            <a:stretch>
              <a:fillRect/>
            </a:stretch>
          </p:blipFill>
          <p:spPr bwMode="auto">
            <a:xfrm>
              <a:off x="1550743" y="5038769"/>
              <a:ext cx="419460" cy="542670"/>
            </a:xfrm>
            <a:prstGeom prst="rect">
              <a:avLst/>
            </a:prstGeom>
            <a:noFill/>
          </p:spPr>
        </p:pic>
        <p:pic>
          <p:nvPicPr>
            <p:cNvPr id="79892" name="Picture 20" descr="File:USCENTCOM.jpg">
              <a:hlinkClick r:id="rId50"/>
            </p:cNvPr>
            <p:cNvPicPr>
              <a:picLocks noChangeAspect="1" noChangeArrowheads="1"/>
            </p:cNvPicPr>
            <p:nvPr/>
          </p:nvPicPr>
          <p:blipFill>
            <a:blip r:embed="rId51" cstate="print"/>
            <a:srcRect/>
            <a:stretch>
              <a:fillRect/>
            </a:stretch>
          </p:blipFill>
          <p:spPr bwMode="auto">
            <a:xfrm>
              <a:off x="1729851" y="5591567"/>
              <a:ext cx="501978" cy="501978"/>
            </a:xfrm>
            <a:prstGeom prst="rect">
              <a:avLst/>
            </a:prstGeom>
            <a:noFill/>
          </p:spPr>
        </p:pic>
        <p:pic>
          <p:nvPicPr>
            <p:cNvPr id="79894" name="Picture 22" descr="USEUCOM.svg">
              <a:hlinkClick r:id="rId52"/>
            </p:cNvPr>
            <p:cNvPicPr>
              <a:picLocks noChangeAspect="1" noChangeArrowheads="1"/>
            </p:cNvPicPr>
            <p:nvPr/>
          </p:nvPicPr>
          <p:blipFill>
            <a:blip r:embed="rId53" cstate="print"/>
            <a:srcRect/>
            <a:stretch>
              <a:fillRect/>
            </a:stretch>
          </p:blipFill>
          <p:spPr bwMode="auto">
            <a:xfrm>
              <a:off x="2238900" y="5542109"/>
              <a:ext cx="551436" cy="551436"/>
            </a:xfrm>
            <a:prstGeom prst="rect">
              <a:avLst/>
            </a:prstGeom>
            <a:noFill/>
          </p:spPr>
        </p:pic>
        <p:pic>
          <p:nvPicPr>
            <p:cNvPr id="79898" name="Picture 26" descr="United States Northern Command emblem.png">
              <a:hlinkClick r:id="rId54"/>
            </p:cNvPr>
            <p:cNvPicPr>
              <a:picLocks noChangeAspect="1" noChangeArrowheads="1"/>
            </p:cNvPicPr>
            <p:nvPr/>
          </p:nvPicPr>
          <p:blipFill>
            <a:blip r:embed="rId55" cstate="print"/>
            <a:srcRect/>
            <a:stretch>
              <a:fillRect/>
            </a:stretch>
          </p:blipFill>
          <p:spPr bwMode="auto">
            <a:xfrm>
              <a:off x="2813935" y="5608097"/>
              <a:ext cx="485448" cy="485448"/>
            </a:xfrm>
            <a:prstGeom prst="rect">
              <a:avLst/>
            </a:prstGeom>
            <a:noFill/>
          </p:spPr>
        </p:pic>
        <p:pic>
          <p:nvPicPr>
            <p:cNvPr id="79900" name="Picture 28" descr="File:United States Pacific Command.png">
              <a:hlinkClick r:id="rId56"/>
            </p:cNvPr>
            <p:cNvPicPr>
              <a:picLocks noChangeAspect="1" noChangeArrowheads="1"/>
            </p:cNvPicPr>
            <p:nvPr/>
          </p:nvPicPr>
          <p:blipFill>
            <a:blip r:embed="rId57" cstate="print"/>
            <a:srcRect/>
            <a:stretch>
              <a:fillRect/>
            </a:stretch>
          </p:blipFill>
          <p:spPr bwMode="auto">
            <a:xfrm>
              <a:off x="3337090" y="5572715"/>
              <a:ext cx="513886" cy="520830"/>
            </a:xfrm>
            <a:prstGeom prst="rect">
              <a:avLst/>
            </a:prstGeom>
            <a:noFill/>
          </p:spPr>
        </p:pic>
        <p:pic>
          <p:nvPicPr>
            <p:cNvPr id="79902" name="Picture 30" descr="File:USSOUTHCOM emblem.jpg">
              <a:hlinkClick r:id="rId58"/>
            </p:cNvPr>
            <p:cNvPicPr>
              <a:picLocks noChangeAspect="1" noChangeArrowheads="1"/>
            </p:cNvPicPr>
            <p:nvPr/>
          </p:nvPicPr>
          <p:blipFill>
            <a:blip r:embed="rId59" cstate="print"/>
            <a:srcRect/>
            <a:stretch>
              <a:fillRect/>
            </a:stretch>
          </p:blipFill>
          <p:spPr bwMode="auto">
            <a:xfrm>
              <a:off x="3139128" y="5133802"/>
              <a:ext cx="361094" cy="447637"/>
            </a:xfrm>
            <a:prstGeom prst="rect">
              <a:avLst/>
            </a:prstGeom>
            <a:noFill/>
          </p:spPr>
        </p:pic>
        <p:pic>
          <p:nvPicPr>
            <p:cNvPr id="79904" name="Picture 32" descr="Special Operations Specops Army.svg">
              <a:hlinkClick r:id="rId60"/>
            </p:cNvPr>
            <p:cNvPicPr>
              <a:picLocks noChangeAspect="1" noChangeArrowheads="1"/>
            </p:cNvPicPr>
            <p:nvPr/>
          </p:nvPicPr>
          <p:blipFill>
            <a:blip r:embed="rId61" cstate="print"/>
            <a:srcRect/>
            <a:stretch>
              <a:fillRect/>
            </a:stretch>
          </p:blipFill>
          <p:spPr bwMode="auto">
            <a:xfrm>
              <a:off x="2037773" y="5050120"/>
              <a:ext cx="447741" cy="531319"/>
            </a:xfrm>
            <a:prstGeom prst="rect">
              <a:avLst/>
            </a:prstGeom>
            <a:noFill/>
          </p:spPr>
        </p:pic>
        <p:pic>
          <p:nvPicPr>
            <p:cNvPr id="79906" name="Picture 34" descr="USSTRATCOM.svg">
              <a:hlinkClick r:id="rId62"/>
            </p:cNvPr>
            <p:cNvPicPr>
              <a:picLocks noChangeAspect="1" noChangeArrowheads="1"/>
            </p:cNvPicPr>
            <p:nvPr/>
          </p:nvPicPr>
          <p:blipFill>
            <a:blip r:embed="rId63" cstate="print"/>
            <a:srcRect/>
            <a:stretch>
              <a:fillRect/>
            </a:stretch>
          </p:blipFill>
          <p:spPr bwMode="auto">
            <a:xfrm>
              <a:off x="1211378" y="5570390"/>
              <a:ext cx="504301" cy="504301"/>
            </a:xfrm>
            <a:prstGeom prst="rect">
              <a:avLst/>
            </a:prstGeom>
            <a:noFill/>
          </p:spPr>
        </p:pic>
        <p:pic>
          <p:nvPicPr>
            <p:cNvPr id="79908" name="Picture 36" descr="File:US-TRANSCOM-Emblem.svg">
              <a:hlinkClick r:id="rId64"/>
            </p:cNvPr>
            <p:cNvPicPr>
              <a:picLocks noChangeAspect="1" noChangeArrowheads="1"/>
            </p:cNvPicPr>
            <p:nvPr/>
          </p:nvPicPr>
          <p:blipFill>
            <a:blip r:embed="rId65" cstate="print"/>
            <a:srcRect/>
            <a:stretch>
              <a:fillRect/>
            </a:stretch>
          </p:blipFill>
          <p:spPr bwMode="auto">
            <a:xfrm>
              <a:off x="2553084" y="5062966"/>
              <a:ext cx="518473" cy="518473"/>
            </a:xfrm>
            <a:prstGeom prst="rect">
              <a:avLst/>
            </a:prstGeom>
            <a:noFill/>
          </p:spPr>
        </p:pic>
      </p:grpSp>
      <p:sp>
        <p:nvSpPr>
          <p:cNvPr id="55" name="Freeform 54"/>
          <p:cNvSpPr/>
          <p:nvPr/>
        </p:nvSpPr>
        <p:spPr>
          <a:xfrm rot="16200000">
            <a:off x="383631" y="4724401"/>
            <a:ext cx="1629104" cy="1114095"/>
          </a:xfrm>
          <a:custGeom>
            <a:avLst/>
            <a:gdLst>
              <a:gd name="connsiteX0" fmla="*/ 0 w 1629104"/>
              <a:gd name="connsiteY0" fmla="*/ 1040525 h 1040525"/>
              <a:gd name="connsiteX1" fmla="*/ 0 w 1629104"/>
              <a:gd name="connsiteY1" fmla="*/ 585295 h 1040525"/>
              <a:gd name="connsiteX2" fmla="*/ 133334 w 1629104"/>
              <a:gd name="connsiteY2" fmla="*/ 263399 h 1040525"/>
              <a:gd name="connsiteX3" fmla="*/ 455231 w 1629104"/>
              <a:gd name="connsiteY3" fmla="*/ 130066 h 1040525"/>
              <a:gd name="connsiteX4" fmla="*/ 1368973 w 1629104"/>
              <a:gd name="connsiteY4" fmla="*/ 130066 h 1040525"/>
              <a:gd name="connsiteX5" fmla="*/ 1368973 w 1629104"/>
              <a:gd name="connsiteY5" fmla="*/ 0 h 1040525"/>
              <a:gd name="connsiteX6" fmla="*/ 1629104 w 1629104"/>
              <a:gd name="connsiteY6" fmla="*/ 260131 h 1040525"/>
              <a:gd name="connsiteX7" fmla="*/ 1368973 w 1629104"/>
              <a:gd name="connsiteY7" fmla="*/ 520263 h 1040525"/>
              <a:gd name="connsiteX8" fmla="*/ 1368973 w 1629104"/>
              <a:gd name="connsiteY8" fmla="*/ 390197 h 1040525"/>
              <a:gd name="connsiteX9" fmla="*/ 455230 w 1629104"/>
              <a:gd name="connsiteY9" fmla="*/ 390197 h 1040525"/>
              <a:gd name="connsiteX10" fmla="*/ 260132 w 1629104"/>
              <a:gd name="connsiteY10" fmla="*/ 585295 h 1040525"/>
              <a:gd name="connsiteX11" fmla="*/ 260131 w 1629104"/>
              <a:gd name="connsiteY11" fmla="*/ 1040525 h 1040525"/>
              <a:gd name="connsiteX12" fmla="*/ 0 w 1629104"/>
              <a:gd name="connsiteY12" fmla="*/ 1040525 h 10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9104" h="1040525">
                <a:moveTo>
                  <a:pt x="0" y="1040525"/>
                </a:moveTo>
                <a:lnTo>
                  <a:pt x="0" y="585295"/>
                </a:lnTo>
                <a:cubicBezTo>
                  <a:pt x="0" y="464560"/>
                  <a:pt x="47962" y="348771"/>
                  <a:pt x="133334" y="263399"/>
                </a:cubicBezTo>
                <a:cubicBezTo>
                  <a:pt x="218706" y="178027"/>
                  <a:pt x="334496" y="130065"/>
                  <a:pt x="455231" y="130066"/>
                </a:cubicBezTo>
                <a:lnTo>
                  <a:pt x="1368973" y="130066"/>
                </a:lnTo>
                <a:lnTo>
                  <a:pt x="1368973" y="0"/>
                </a:lnTo>
                <a:lnTo>
                  <a:pt x="1629104" y="260131"/>
                </a:lnTo>
                <a:lnTo>
                  <a:pt x="1368973" y="520263"/>
                </a:lnTo>
                <a:lnTo>
                  <a:pt x="1368973" y="390197"/>
                </a:lnTo>
                <a:lnTo>
                  <a:pt x="455230" y="390197"/>
                </a:lnTo>
                <a:cubicBezTo>
                  <a:pt x="347480" y="390197"/>
                  <a:pt x="260132" y="477545"/>
                  <a:pt x="260132" y="585295"/>
                </a:cubicBezTo>
                <a:cubicBezTo>
                  <a:pt x="260132" y="737038"/>
                  <a:pt x="260131" y="888782"/>
                  <a:pt x="260131" y="1040525"/>
                </a:cubicBezTo>
                <a:lnTo>
                  <a:pt x="0" y="1040525"/>
                </a:lnTo>
                <a:close/>
              </a:path>
            </a:pathLst>
          </a:custGeom>
          <a:solidFill>
            <a:schemeClr val="bg1">
              <a:lumMod val="85000"/>
            </a:schemeClr>
          </a:solidFill>
          <a:ln>
            <a:noFill/>
          </a:ln>
          <a:effectLst>
            <a:outerShdw blurRad="50800" dist="38100" dir="8100000" algn="tr" rotWithShape="0">
              <a:prstClr val="black">
                <a:alpha val="40000"/>
              </a:prstClr>
            </a:outerShdw>
          </a:effectLst>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Left Arrow 55"/>
          <p:cNvSpPr/>
          <p:nvPr/>
        </p:nvSpPr>
        <p:spPr>
          <a:xfrm flipH="1">
            <a:off x="3352799" y="3048001"/>
            <a:ext cx="1797271" cy="663308"/>
          </a:xfrm>
          <a:prstGeom prst="leftArrow">
            <a:avLst/>
          </a:prstGeom>
          <a:solidFill>
            <a:schemeClr val="bg1">
              <a:lumMod val="85000"/>
            </a:schemeClr>
          </a:solidFill>
          <a:ln>
            <a:noFill/>
          </a:ln>
          <a:effectLst>
            <a:outerShdw blurRad="50800" dist="38100" dir="8100000" algn="tr" rotWithShape="0">
              <a:prstClr val="black">
                <a:alpha val="40000"/>
              </a:prstClr>
            </a:outerShdw>
          </a:effectLst>
          <a:scene3d>
            <a:camera prst="orthographicFront"/>
            <a:lightRig rig="threePt" dir="t"/>
          </a:scene3d>
          <a:sp3d>
            <a:bevelT prst="angle"/>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MIL-STD-6017 Primary Sections</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4" y="1292958"/>
            <a:ext cx="8083801" cy="4808905"/>
          </a:xfrm>
        </p:spPr>
        <p:txBody>
          <a:bodyPr/>
          <a:lstStyle/>
          <a:p>
            <a:pPr algn="ctr">
              <a:lnSpc>
                <a:spcPct val="110000"/>
              </a:lnSpc>
              <a:buFontTx/>
              <a:buNone/>
            </a:pPr>
            <a:endParaRPr lang="en-US" sz="1600" b="1" dirty="0"/>
          </a:p>
          <a:p>
            <a:pPr>
              <a:lnSpc>
                <a:spcPct val="110000"/>
              </a:lnSpc>
              <a:buFontTx/>
              <a:buNone/>
            </a:pPr>
            <a:r>
              <a:rPr lang="en-US" sz="1600" b="1" dirty="0" smtClean="0"/>
              <a:t>Main Volume:  Scope, Applicable Documents, References, General and Detailed Requirements,</a:t>
            </a:r>
          </a:p>
          <a:p>
            <a:pPr>
              <a:lnSpc>
                <a:spcPct val="110000"/>
              </a:lnSpc>
            </a:pPr>
            <a:r>
              <a:rPr lang="en-US" sz="1600" b="1" dirty="0" smtClean="0"/>
              <a:t> VMF Syntax</a:t>
            </a:r>
          </a:p>
          <a:p>
            <a:pPr>
              <a:lnSpc>
                <a:spcPct val="110000"/>
              </a:lnSpc>
            </a:pPr>
            <a:r>
              <a:rPr lang="en-US" sz="1600" b="1" dirty="0" smtClean="0"/>
              <a:t> Message Map  Columns (indicative specification and processing information)</a:t>
            </a:r>
          </a:p>
          <a:p>
            <a:pPr>
              <a:lnSpc>
                <a:spcPct val="110000"/>
              </a:lnSpc>
            </a:pPr>
            <a:r>
              <a:rPr lang="en-US" sz="1600" b="1" dirty="0" smtClean="0"/>
              <a:t>Logical, Numeric, Composite, Time, </a:t>
            </a:r>
            <a:r>
              <a:rPr lang="en-US" sz="1600" b="1" dirty="0" err="1" smtClean="0"/>
              <a:t>Positon</a:t>
            </a:r>
            <a:r>
              <a:rPr lang="en-US" sz="1600" b="1" dirty="0" smtClean="0"/>
              <a:t>, Graphics, and Unit Id Data Fields</a:t>
            </a:r>
          </a:p>
          <a:p>
            <a:pPr>
              <a:lnSpc>
                <a:spcPct val="110000"/>
              </a:lnSpc>
            </a:pPr>
            <a:r>
              <a:rPr lang="en-US" sz="1600" b="1" dirty="0" smtClean="0"/>
              <a:t>Transmit/Receive Rules, Precedence, </a:t>
            </a:r>
            <a:r>
              <a:rPr lang="en-US" sz="1600" b="1" dirty="0" err="1" smtClean="0"/>
              <a:t>Ack</a:t>
            </a:r>
            <a:r>
              <a:rPr lang="en-US" sz="1600" b="1" dirty="0" smtClean="0"/>
              <a:t>/</a:t>
            </a:r>
            <a:r>
              <a:rPr lang="en-US" sz="1600" b="1" dirty="0" err="1" smtClean="0"/>
              <a:t>Nack</a:t>
            </a:r>
            <a:endParaRPr lang="en-US" sz="1600" b="1" dirty="0" smtClean="0"/>
          </a:p>
          <a:p>
            <a:pPr>
              <a:lnSpc>
                <a:spcPct val="110000"/>
              </a:lnSpc>
            </a:pPr>
            <a:r>
              <a:rPr lang="en-US" sz="1600" b="1" dirty="0" smtClean="0"/>
              <a:t>Specification rules and logic for production of  functional limited datasets  (Cases and Conditions)</a:t>
            </a:r>
          </a:p>
          <a:p>
            <a:pPr>
              <a:lnSpc>
                <a:spcPct val="110000"/>
              </a:lnSpc>
              <a:buFontTx/>
              <a:buNone/>
            </a:pPr>
            <a:endParaRPr lang="en-US" sz="1600" b="1" dirty="0" smtClean="0"/>
          </a:p>
          <a:p>
            <a:pPr>
              <a:lnSpc>
                <a:spcPct val="110000"/>
              </a:lnSpc>
              <a:buFontTx/>
              <a:buNone/>
            </a:pPr>
            <a:r>
              <a:rPr lang="en-US" sz="1600" b="1" dirty="0" smtClean="0"/>
              <a:t>Section 5, Part 1 and Part</a:t>
            </a:r>
          </a:p>
          <a:p>
            <a:pPr>
              <a:lnSpc>
                <a:spcPct val="110000"/>
              </a:lnSpc>
              <a:buFontTx/>
              <a:buNone/>
            </a:pPr>
            <a:r>
              <a:rPr lang="en-US" sz="1600" b="1" dirty="0" smtClean="0"/>
              <a:t>	Functionally and Sequentially Ordered List of Message Specifications</a:t>
            </a:r>
          </a:p>
          <a:p>
            <a:pPr>
              <a:lnSpc>
                <a:spcPct val="110000"/>
              </a:lnSpc>
              <a:buFontTx/>
              <a:buNone/>
            </a:pPr>
            <a:endParaRPr lang="en-US" sz="1600" b="1" dirty="0" smtClean="0"/>
          </a:p>
          <a:p>
            <a:pPr>
              <a:lnSpc>
                <a:spcPct val="110000"/>
              </a:lnSpc>
              <a:buFontTx/>
              <a:buNone/>
            </a:pPr>
            <a:r>
              <a:rPr lang="en-US" sz="1600" b="1" dirty="0" smtClean="0"/>
              <a:t>Appendix B – Data Element Dictionary</a:t>
            </a:r>
          </a:p>
          <a:p>
            <a:pPr>
              <a:lnSpc>
                <a:spcPct val="110000"/>
              </a:lnSpc>
              <a:buFontTx/>
              <a:buNone/>
            </a:pPr>
            <a:r>
              <a:rPr lang="en-US" sz="1600" b="1" dirty="0" smtClean="0"/>
              <a:t>Appendix C – Data Forwarding (aka MIL-STD-6020)</a:t>
            </a: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Message Specification Composition</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4" y="1292958"/>
            <a:ext cx="8083801" cy="4808905"/>
          </a:xfrm>
        </p:spPr>
        <p:txBody>
          <a:bodyPr/>
          <a:lstStyle/>
          <a:p>
            <a:pPr>
              <a:lnSpc>
                <a:spcPct val="110000"/>
              </a:lnSpc>
              <a:buFontTx/>
              <a:buNone/>
            </a:pPr>
            <a:r>
              <a:rPr lang="en-US" sz="1600" b="1" dirty="0" smtClean="0"/>
              <a:t>In the following order:</a:t>
            </a:r>
          </a:p>
          <a:p>
            <a:pPr>
              <a:lnSpc>
                <a:spcPct val="110000"/>
              </a:lnSpc>
              <a:buFontTx/>
              <a:buNone/>
            </a:pPr>
            <a:endParaRPr lang="en-US" sz="1600" b="1" dirty="0" smtClean="0"/>
          </a:p>
          <a:p>
            <a:pPr>
              <a:lnSpc>
                <a:spcPct val="110000"/>
              </a:lnSpc>
              <a:buFont typeface="+mj-lt"/>
              <a:buAutoNum type="arabicPeriod"/>
            </a:pPr>
            <a:r>
              <a:rPr lang="en-US" sz="1600" b="1" dirty="0" smtClean="0"/>
              <a:t>Message Number : K series Message Number</a:t>
            </a:r>
          </a:p>
          <a:p>
            <a:pPr>
              <a:lnSpc>
                <a:spcPct val="110000"/>
              </a:lnSpc>
              <a:buFont typeface="+mj-lt"/>
              <a:buAutoNum type="arabicPeriod"/>
            </a:pPr>
            <a:r>
              <a:rPr lang="en-US" sz="1600" b="1" dirty="0" smtClean="0"/>
              <a:t>Message Title:  Common Reference</a:t>
            </a:r>
          </a:p>
          <a:p>
            <a:pPr>
              <a:lnSpc>
                <a:spcPct val="110000"/>
              </a:lnSpc>
              <a:buFont typeface="+mj-lt"/>
              <a:buAutoNum type="arabicPeriod"/>
            </a:pPr>
            <a:r>
              <a:rPr lang="en-US" sz="1600" b="1" dirty="0" smtClean="0"/>
              <a:t>Message Purpose: Brief Description</a:t>
            </a:r>
          </a:p>
          <a:p>
            <a:pPr>
              <a:lnSpc>
                <a:spcPct val="110000"/>
              </a:lnSpc>
              <a:buFont typeface="+mj-lt"/>
              <a:buAutoNum type="arabicPeriod"/>
            </a:pPr>
            <a:r>
              <a:rPr lang="en-US" sz="1600" b="1" dirty="0" smtClean="0"/>
              <a:t>Message Map: Data Element Specifications of DED Defined Identifiers; Parent/Child, Sibling Element and Group Relationships, Repeat Occurrences of Fields and Groups, Mandatory and Optional Data Fields</a:t>
            </a:r>
          </a:p>
          <a:p>
            <a:pPr>
              <a:lnSpc>
                <a:spcPct val="110000"/>
              </a:lnSpc>
              <a:buFont typeface="+mj-lt"/>
              <a:buAutoNum type="arabicPeriod"/>
            </a:pPr>
            <a:r>
              <a:rPr lang="en-US" sz="1600" b="1" dirty="0" smtClean="0"/>
              <a:t>Message Construction and Interpretation Instructions: Cases, Conditions, and Special Considerations</a:t>
            </a:r>
          </a:p>
          <a:p>
            <a:pPr>
              <a:lnSpc>
                <a:spcPct val="110000"/>
              </a:lnSpc>
              <a:buFontTx/>
              <a:buNone/>
            </a:pPr>
            <a:r>
              <a:rPr lang="en-US" sz="1600" b="1" dirty="0" smtClean="0"/>
              <a:t>VMF is a BINARY standard specification. It was developed for transmission of C2 data in low bandwidth networks, while ensuring a minimal communication footprint. Every element is “packed” to the bit level; no byte level filler. </a:t>
            </a:r>
          </a:p>
          <a:p>
            <a:pPr>
              <a:lnSpc>
                <a:spcPct val="110000"/>
              </a:lnSpc>
              <a:buFontTx/>
              <a:buNone/>
            </a:pPr>
            <a:r>
              <a:rPr lang="en-US" sz="1600" b="1" dirty="0" smtClean="0"/>
              <a:t>BINARY data is typically metadata about the underlying common expression of actual data</a:t>
            </a:r>
          </a:p>
          <a:p>
            <a:pPr>
              <a:lnSpc>
                <a:spcPct val="110000"/>
              </a:lnSpc>
              <a:buFontTx/>
              <a:buNone/>
            </a:pPr>
            <a:r>
              <a:rPr lang="en-US" sz="1600" b="1" dirty="0" smtClean="0"/>
              <a:t>VMF structure, and the fact that it has a DED, makes it very suitable for expression by XSD/XML</a:t>
            </a:r>
          </a:p>
          <a:p>
            <a:pPr>
              <a:lnSpc>
                <a:spcPct val="110000"/>
              </a:lnSpc>
              <a:buFontTx/>
              <a:buNone/>
            </a:pPr>
            <a:endParaRPr lang="en-US" sz="1600" b="1" dirty="0" smtClean="0"/>
          </a:p>
          <a:p>
            <a:pPr>
              <a:lnSpc>
                <a:spcPct val="110000"/>
              </a:lnSpc>
              <a:buFontTx/>
              <a:buNone/>
            </a:pP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Example Message</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3" y="1292958"/>
            <a:ext cx="8538401" cy="4808905"/>
          </a:xfrm>
        </p:spPr>
        <p:txBody>
          <a:bodyPr/>
          <a:lstStyle/>
          <a:p>
            <a:r>
              <a:rPr lang="en-US" sz="1200" dirty="0" smtClean="0"/>
              <a:t>MESSAGE NUMBER:  K01.2</a:t>
            </a:r>
          </a:p>
          <a:p>
            <a:pPr>
              <a:buNone/>
            </a:pPr>
            <a:r>
              <a:rPr lang="en-US" sz="1200" dirty="0" smtClean="0"/>
              <a:t>           MESSAGE TITLE:   UNIT DATA QUERY/RESPONSE</a:t>
            </a:r>
          </a:p>
          <a:p>
            <a:r>
              <a:rPr lang="en-US" sz="1200" dirty="0" smtClean="0"/>
              <a:t>MESSAGE PURPOSE:  TO REQUEST OR DISTRIBUTE THE DATA ASSOCIATED WITH A UNIT</a:t>
            </a:r>
          </a:p>
          <a:p>
            <a:r>
              <a:rPr lang="en-US" sz="1200" dirty="0" smtClean="0"/>
              <a:t>                              REFERENCE NUMBER, UNIT LONG NAME OR UNIT SHORT NAME.</a:t>
            </a:r>
          </a:p>
          <a:p>
            <a:r>
              <a:rPr lang="en-US" sz="1200" dirty="0" smtClean="0"/>
              <a:t>          INDEX                 REFERENCE                                 #               GROUP REPEAT</a:t>
            </a:r>
          </a:p>
          <a:p>
            <a:r>
              <a:rPr lang="en-US" sz="1200" dirty="0" smtClean="0"/>
              <a:t>           NO.                   DFI/DUI </a:t>
            </a:r>
            <a:r>
              <a:rPr lang="en-US" sz="1200" dirty="0" err="1" smtClean="0"/>
              <a:t>DUI</a:t>
            </a:r>
            <a:r>
              <a:rPr lang="en-US" sz="1200" dirty="0" smtClean="0"/>
              <a:t> NAME                       BITS   CAT    CODE  </a:t>
            </a:r>
            <a:r>
              <a:rPr lang="en-US" sz="1200" dirty="0" err="1" smtClean="0"/>
              <a:t>CODE</a:t>
            </a:r>
            <a:r>
              <a:rPr lang="en-US" sz="1200" dirty="0" smtClean="0"/>
              <a:t>    RESOLUTION, CODING, ETC.</a:t>
            </a:r>
          </a:p>
          <a:p>
            <a:r>
              <a:rPr lang="en-US" sz="1200" dirty="0" smtClean="0"/>
              <a:t> </a:t>
            </a:r>
          </a:p>
          <a:p>
            <a:r>
              <a:rPr lang="en-US" sz="1200" dirty="0" smtClean="0"/>
              <a:t>          1.                    4057 028 URN ACTION TYPE             2      M</a:t>
            </a:r>
          </a:p>
          <a:p>
            <a:r>
              <a:rPr lang="en-US" sz="1200" dirty="0" smtClean="0"/>
              <a:t>          2.1                   4045 001 GRI                                      1      M                     R1(15)     GRI FOR R1.</a:t>
            </a:r>
          </a:p>
          <a:p>
            <a:r>
              <a:rPr lang="en-US" sz="1200" dirty="0" smtClean="0"/>
              <a:t>          2.2                   4014 002 FPI                                       1      M                     R1</a:t>
            </a:r>
          </a:p>
          <a:p>
            <a:r>
              <a:rPr lang="en-US" sz="1200" dirty="0" smtClean="0"/>
              <a:t>          2.2.1                 4004 012 URN                                  24      X                     R1</a:t>
            </a:r>
          </a:p>
          <a:p>
            <a:r>
              <a:rPr lang="en-US" sz="1200" dirty="0" smtClean="0"/>
              <a:t>          2.3                   4014 002 FPI                                       1      M                     R1</a:t>
            </a:r>
          </a:p>
          <a:p>
            <a:r>
              <a:rPr lang="en-US" sz="1200" dirty="0" smtClean="0"/>
              <a:t>          2.3.1                 4004 013 UNIT LONG NAME        448      X                      R1</a:t>
            </a:r>
          </a:p>
          <a:p>
            <a:r>
              <a:rPr lang="en-US" sz="1200" dirty="0" smtClean="0"/>
              <a:t>          2.4                   4014 002 FPI                                       1      M                      R1</a:t>
            </a:r>
          </a:p>
          <a:p>
            <a:r>
              <a:rPr lang="en-US" sz="1200" dirty="0" smtClean="0"/>
              <a:t>          2.4.1                 4004 015 UNIT SHORT NAME       210     X                       R1</a:t>
            </a:r>
          </a:p>
          <a:p>
            <a:r>
              <a:rPr lang="en-US" sz="1200" dirty="0" smtClean="0"/>
              <a:t>          2.5                   4014 001 GPI                                       1     M                      R1         GPI FOR G1.  URN LOOK-UP.</a:t>
            </a:r>
          </a:p>
          <a:p>
            <a:r>
              <a:rPr lang="en-US" sz="1200" dirty="0" smtClean="0"/>
              <a:t>          2.5.1                 4014 002 FPI                                      1                   G1       R1</a:t>
            </a:r>
          </a:p>
          <a:p>
            <a:r>
              <a:rPr lang="en-US" sz="1200" dirty="0" smtClean="0"/>
              <a:t>          2.5.1.1               4151 002 SERVICE/AGENCY           7     X           G1       R1</a:t>
            </a:r>
          </a:p>
          <a:p>
            <a:r>
              <a:rPr lang="en-US" sz="1200" dirty="0" smtClean="0"/>
              <a:t>          2.5.2                 4014 002 FPI                                       1                  G1       R1</a:t>
            </a:r>
          </a:p>
          <a:p>
            <a:r>
              <a:rPr lang="en-US" sz="1200" dirty="0" smtClean="0"/>
              <a:t>          2.5.2.1               4127 005 NATIONALITY                    9     X          G1        R1</a:t>
            </a:r>
          </a:p>
          <a:p>
            <a:r>
              <a:rPr lang="en-US" sz="1200" dirty="0" smtClean="0"/>
              <a:t>          2.5.3                 4014 002 FPI                                      1                   G1        R1</a:t>
            </a:r>
          </a:p>
          <a:p>
            <a:r>
              <a:rPr lang="en-US" sz="1200" dirty="0" smtClean="0"/>
              <a:t>          2.5.3.1               4173 020 SYMBOL CODE             105   X             G1       R1</a:t>
            </a:r>
            <a:endParaRPr lang="en-US" sz="1200" b="1" dirty="0" smtClean="0"/>
          </a:p>
          <a:p>
            <a:pPr>
              <a:lnSpc>
                <a:spcPct val="110000"/>
              </a:lnSpc>
              <a:buFontTx/>
              <a:buNone/>
            </a:pPr>
            <a:r>
              <a:rPr lang="en-US" sz="1600" b="1" dirty="0" smtClean="0"/>
              <a:t> </a:t>
            </a: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Example Message</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3" y="1292958"/>
            <a:ext cx="8538401" cy="4808905"/>
          </a:xfrm>
        </p:spPr>
        <p:txBody>
          <a:bodyPr/>
          <a:lstStyle/>
          <a:p>
            <a:pPr>
              <a:buNone/>
            </a:pPr>
            <a:r>
              <a:rPr lang="en-US" sz="1600" dirty="0" smtClean="0"/>
              <a:t>1.1   Case: Request Data</a:t>
            </a:r>
          </a:p>
          <a:p>
            <a:pPr>
              <a:buNone/>
            </a:pPr>
            <a:r>
              <a:rPr lang="en-US" sz="1600" dirty="0" smtClean="0"/>
              <a:t>            THIS CASE REQUIRES</a:t>
            </a:r>
          </a:p>
          <a:p>
            <a:pPr>
              <a:buNone/>
            </a:pPr>
            <a:r>
              <a:rPr lang="en-US" sz="1600" dirty="0" smtClean="0"/>
              <a:t>                  URN ACTION TYPE [4057/028] is specified "0" (REQUEST DATA)</a:t>
            </a:r>
          </a:p>
          <a:p>
            <a:pPr>
              <a:buNone/>
            </a:pPr>
            <a:r>
              <a:rPr lang="en-US" sz="1600" dirty="0" smtClean="0"/>
              <a:t>            AND   FPI for URN [4004/012] is specified "1" (PRESENT)</a:t>
            </a:r>
          </a:p>
          <a:p>
            <a:pPr>
              <a:buNone/>
            </a:pPr>
            <a:r>
              <a:rPr lang="en-US" sz="1600" dirty="0" smtClean="0"/>
              <a:t>            XOR   FPI for UNIT LONG NAME [4004/013] is specified "1"</a:t>
            </a:r>
          </a:p>
          <a:p>
            <a:pPr>
              <a:buNone/>
            </a:pPr>
            <a:r>
              <a:rPr lang="en-US" sz="1600" dirty="0" smtClean="0"/>
              <a:t>                  (PRESENT)</a:t>
            </a:r>
          </a:p>
          <a:p>
            <a:pPr>
              <a:buNone/>
            </a:pPr>
            <a:r>
              <a:rPr lang="en-US" sz="1600" dirty="0" smtClean="0"/>
              <a:t>            XOR   FPI for UNIT SHORT NAME [4004/015] is specified "1"</a:t>
            </a:r>
          </a:p>
          <a:p>
            <a:pPr>
              <a:buNone/>
            </a:pPr>
            <a:r>
              <a:rPr lang="en-US" sz="1600" dirty="0" smtClean="0"/>
              <a:t>                  (PRESENT)</a:t>
            </a:r>
          </a:p>
          <a:p>
            <a:pPr>
              <a:buNone/>
            </a:pPr>
            <a:r>
              <a:rPr lang="en-US" sz="1600" dirty="0" smtClean="0"/>
              <a:t>            AND   GPI for G1 is specified "0" (NOT PRESENT)</a:t>
            </a:r>
          </a:p>
          <a:p>
            <a:pPr>
              <a:buNone/>
            </a:pPr>
            <a:r>
              <a:rPr lang="en-US" sz="1600" dirty="0" smtClean="0"/>
              <a:t>      END CASE</a:t>
            </a:r>
          </a:p>
          <a:p>
            <a:pPr>
              <a:buNone/>
            </a:pPr>
            <a:r>
              <a:rPr lang="en-US" sz="1600" dirty="0" smtClean="0"/>
              <a:t>…….</a:t>
            </a:r>
          </a:p>
          <a:p>
            <a:pPr>
              <a:buNone/>
            </a:pPr>
            <a:endParaRPr lang="en-US" sz="1600" b="1" dirty="0" smtClean="0"/>
          </a:p>
          <a:p>
            <a:pPr>
              <a:buNone/>
            </a:pPr>
            <a:r>
              <a:rPr lang="en-US" sz="1600" b="1" dirty="0" smtClean="0"/>
              <a:t>Conditions are IF THEN ELSE specifications</a:t>
            </a: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438534" y="610002"/>
            <a:ext cx="4580452" cy="5700645"/>
            <a:chOff x="1743075" y="352425"/>
            <a:chExt cx="3381375" cy="4552950"/>
          </a:xfrm>
        </p:grpSpPr>
        <p:sp>
          <p:nvSpPr>
            <p:cNvPr id="4099" name="Rectangle 36"/>
            <p:cNvSpPr>
              <a:spLocks noChangeArrowheads="1"/>
            </p:cNvSpPr>
            <p:nvPr/>
          </p:nvSpPr>
          <p:spPr bwMode="auto">
            <a:xfrm>
              <a:off x="1743075" y="352425"/>
              <a:ext cx="3381375" cy="4552950"/>
            </a:xfrm>
            <a:prstGeom prst="rect">
              <a:avLst/>
            </a:prstGeom>
            <a:solidFill>
              <a:srgbClr val="FFFF99"/>
            </a:solidFill>
            <a:ln w="9525">
              <a:solidFill>
                <a:schemeClr val="tx1"/>
              </a:solidFill>
              <a:miter lim="800000"/>
              <a:headEnd/>
              <a:tailEnd/>
            </a:ln>
          </p:spPr>
          <p:txBody>
            <a:bodyPr wrap="none" anchorCtr="1"/>
            <a:lstStyle/>
            <a:p>
              <a:pPr algn="ctr"/>
              <a:r>
                <a:rPr lang="en-US" sz="1600" b="1"/>
                <a:t>VMF Message Construction Flow</a:t>
              </a:r>
            </a:p>
          </p:txBody>
        </p:sp>
        <p:sp>
          <p:nvSpPr>
            <p:cNvPr id="4100" name="Rectangle 4"/>
            <p:cNvSpPr>
              <a:spLocks noChangeArrowheads="1"/>
            </p:cNvSpPr>
            <p:nvPr/>
          </p:nvSpPr>
          <p:spPr bwMode="auto">
            <a:xfrm>
              <a:off x="1971675" y="790575"/>
              <a:ext cx="1233488" cy="438150"/>
            </a:xfrm>
            <a:prstGeom prst="rect">
              <a:avLst/>
            </a:prstGeom>
            <a:solidFill>
              <a:schemeClr val="accent1"/>
            </a:solidFill>
            <a:ln w="9525">
              <a:solidFill>
                <a:schemeClr val="tx1"/>
              </a:solidFill>
              <a:miter lim="800000"/>
              <a:headEnd/>
              <a:tailEnd/>
            </a:ln>
          </p:spPr>
          <p:txBody>
            <a:bodyPr wrap="none" anchor="ctr"/>
            <a:lstStyle/>
            <a:p>
              <a:pPr algn="ctr"/>
              <a:r>
                <a:rPr lang="en-US" sz="1000" b="1"/>
                <a:t>Apply </a:t>
              </a:r>
            </a:p>
            <a:p>
              <a:pPr algn="ctr"/>
              <a:r>
                <a:rPr lang="en-US" sz="1000" b="1"/>
                <a:t>Mandatory Fields</a:t>
              </a:r>
            </a:p>
            <a:p>
              <a:pPr algn="ctr"/>
              <a:r>
                <a:rPr lang="en-US" sz="1000" b="1"/>
                <a:t>(M)</a:t>
              </a:r>
            </a:p>
          </p:txBody>
        </p:sp>
        <p:sp>
          <p:nvSpPr>
            <p:cNvPr id="4101" name="Rectangle 5"/>
            <p:cNvSpPr>
              <a:spLocks noChangeArrowheads="1"/>
            </p:cNvSpPr>
            <p:nvPr/>
          </p:nvSpPr>
          <p:spPr bwMode="auto">
            <a:xfrm>
              <a:off x="3695700" y="1828800"/>
              <a:ext cx="1233488" cy="438150"/>
            </a:xfrm>
            <a:prstGeom prst="rect">
              <a:avLst/>
            </a:prstGeom>
            <a:solidFill>
              <a:schemeClr val="accent1"/>
            </a:solidFill>
            <a:ln w="9525">
              <a:solidFill>
                <a:schemeClr val="tx1"/>
              </a:solidFill>
              <a:miter lim="800000"/>
              <a:headEnd/>
              <a:tailEnd/>
            </a:ln>
          </p:spPr>
          <p:txBody>
            <a:bodyPr wrap="none" anchor="ctr"/>
            <a:lstStyle/>
            <a:p>
              <a:pPr algn="ctr"/>
              <a:r>
                <a:rPr lang="en-US" sz="1000" b="1"/>
                <a:t>Apply </a:t>
              </a:r>
            </a:p>
            <a:p>
              <a:pPr algn="ctr"/>
              <a:r>
                <a:rPr lang="en-US" sz="1000" b="1"/>
                <a:t>Case Fields</a:t>
              </a:r>
            </a:p>
          </p:txBody>
        </p:sp>
        <p:sp>
          <p:nvSpPr>
            <p:cNvPr id="4102" name="Rectangle 6"/>
            <p:cNvSpPr>
              <a:spLocks noChangeArrowheads="1"/>
            </p:cNvSpPr>
            <p:nvPr/>
          </p:nvSpPr>
          <p:spPr bwMode="auto">
            <a:xfrm>
              <a:off x="3695700" y="2705100"/>
              <a:ext cx="1233488" cy="438150"/>
            </a:xfrm>
            <a:prstGeom prst="rect">
              <a:avLst/>
            </a:prstGeom>
            <a:solidFill>
              <a:schemeClr val="accent1"/>
            </a:solidFill>
            <a:ln w="9525">
              <a:solidFill>
                <a:schemeClr val="tx1"/>
              </a:solidFill>
              <a:miter lim="800000"/>
              <a:headEnd/>
              <a:tailEnd/>
            </a:ln>
          </p:spPr>
          <p:txBody>
            <a:bodyPr wrap="none" anchor="ctr"/>
            <a:lstStyle/>
            <a:p>
              <a:pPr algn="ctr"/>
              <a:r>
                <a:rPr lang="en-US" sz="1000" b="1"/>
                <a:t>Apply</a:t>
              </a:r>
            </a:p>
            <a:p>
              <a:pPr algn="ctr"/>
              <a:r>
                <a:rPr lang="en-US" sz="1000" b="1"/>
                <a:t>any Repeat Groups</a:t>
              </a:r>
            </a:p>
            <a:p>
              <a:pPr algn="ctr"/>
              <a:r>
                <a:rPr lang="en-US" sz="1000" b="1"/>
                <a:t>Indicated in Case</a:t>
              </a:r>
            </a:p>
          </p:txBody>
        </p:sp>
        <p:sp>
          <p:nvSpPr>
            <p:cNvPr id="4103" name="Rectangle 7"/>
            <p:cNvSpPr>
              <a:spLocks noChangeArrowheads="1"/>
            </p:cNvSpPr>
            <p:nvPr/>
          </p:nvSpPr>
          <p:spPr bwMode="auto">
            <a:xfrm>
              <a:off x="1971675" y="4181475"/>
              <a:ext cx="1233488" cy="561975"/>
            </a:xfrm>
            <a:prstGeom prst="rect">
              <a:avLst/>
            </a:prstGeom>
            <a:solidFill>
              <a:schemeClr val="accent1"/>
            </a:solidFill>
            <a:ln w="9525">
              <a:solidFill>
                <a:schemeClr val="tx1"/>
              </a:solidFill>
              <a:miter lim="800000"/>
              <a:headEnd/>
              <a:tailEnd/>
            </a:ln>
          </p:spPr>
          <p:txBody>
            <a:bodyPr wrap="none" anchor="ctr"/>
            <a:lstStyle/>
            <a:p>
              <a:pPr algn="ctr"/>
              <a:r>
                <a:rPr lang="en-US" sz="1000" b="1"/>
                <a:t>Apply </a:t>
              </a:r>
            </a:p>
            <a:p>
              <a:pPr algn="ctr"/>
              <a:r>
                <a:rPr lang="en-US" sz="1000" b="1"/>
                <a:t>Applicable** </a:t>
              </a:r>
            </a:p>
            <a:p>
              <a:pPr algn="ctr"/>
              <a:r>
                <a:rPr lang="en-US" sz="1000" b="1"/>
                <a:t>Conditions</a:t>
              </a:r>
            </a:p>
          </p:txBody>
        </p:sp>
        <p:sp>
          <p:nvSpPr>
            <p:cNvPr id="4104" name="Rectangle 8"/>
            <p:cNvSpPr>
              <a:spLocks noChangeArrowheads="1"/>
            </p:cNvSpPr>
            <p:nvPr/>
          </p:nvSpPr>
          <p:spPr bwMode="auto">
            <a:xfrm>
              <a:off x="1971675" y="3276600"/>
              <a:ext cx="1233488" cy="495300"/>
            </a:xfrm>
            <a:prstGeom prst="rect">
              <a:avLst/>
            </a:prstGeom>
            <a:solidFill>
              <a:schemeClr val="accent1"/>
            </a:solidFill>
            <a:ln w="9525">
              <a:solidFill>
                <a:schemeClr val="tx1"/>
              </a:solidFill>
              <a:miter lim="800000"/>
              <a:headEnd/>
              <a:tailEnd/>
            </a:ln>
          </p:spPr>
          <p:txBody>
            <a:bodyPr wrap="none" anchor="ctr"/>
            <a:lstStyle/>
            <a:p>
              <a:pPr algn="ctr"/>
              <a:r>
                <a:rPr lang="en-US" sz="1000" b="1"/>
                <a:t>Apply </a:t>
              </a:r>
            </a:p>
            <a:p>
              <a:pPr algn="ctr"/>
              <a:r>
                <a:rPr lang="en-US" sz="1000" b="1"/>
                <a:t>Optional* Fields</a:t>
              </a:r>
            </a:p>
            <a:p>
              <a:pPr algn="ctr"/>
              <a:r>
                <a:rPr lang="en-US" sz="1000" b="1"/>
                <a:t>(GPI, FPI, FRI, GRI)</a:t>
              </a:r>
            </a:p>
          </p:txBody>
        </p:sp>
        <p:sp>
          <p:nvSpPr>
            <p:cNvPr id="4105" name="AutoShape 9"/>
            <p:cNvSpPr>
              <a:spLocks noChangeArrowheads="1"/>
            </p:cNvSpPr>
            <p:nvPr/>
          </p:nvSpPr>
          <p:spPr bwMode="auto">
            <a:xfrm>
              <a:off x="2047875" y="1495425"/>
              <a:ext cx="1066800" cy="1114425"/>
            </a:xfrm>
            <a:prstGeom prst="flowChartDecision">
              <a:avLst/>
            </a:prstGeom>
            <a:solidFill>
              <a:schemeClr val="accent1"/>
            </a:solidFill>
            <a:ln w="9525">
              <a:solidFill>
                <a:schemeClr val="tx1"/>
              </a:solidFill>
              <a:miter lim="800000"/>
              <a:headEnd/>
              <a:tailEnd/>
            </a:ln>
          </p:spPr>
          <p:txBody>
            <a:bodyPr wrap="none" lIns="0" tIns="0" rIns="0" bIns="0" anchor="ctr" anchorCtr="1"/>
            <a:lstStyle/>
            <a:p>
              <a:pPr algn="ctr"/>
              <a:r>
                <a:rPr lang="en-US" sz="1000" b="1"/>
                <a:t>Is</a:t>
              </a:r>
            </a:p>
            <a:p>
              <a:pPr algn="ctr"/>
              <a:r>
                <a:rPr lang="en-US" sz="1000" b="1"/>
                <a:t>Case</a:t>
              </a:r>
            </a:p>
            <a:p>
              <a:pPr algn="ctr"/>
              <a:r>
                <a:rPr lang="en-US" sz="1000" b="1"/>
                <a:t>Specified?</a:t>
              </a:r>
            </a:p>
          </p:txBody>
        </p:sp>
        <p:cxnSp>
          <p:nvCxnSpPr>
            <p:cNvPr id="4106" name="AutoShape 11"/>
            <p:cNvCxnSpPr>
              <a:cxnSpLocks noChangeShapeType="1"/>
              <a:stCxn id="4100" idx="2"/>
              <a:endCxn id="4105" idx="0"/>
            </p:cNvCxnSpPr>
            <p:nvPr/>
          </p:nvCxnSpPr>
          <p:spPr bwMode="auto">
            <a:xfrm rot="5400000">
              <a:off x="2451894" y="1358106"/>
              <a:ext cx="266700" cy="7938"/>
            </a:xfrm>
            <a:prstGeom prst="bentConnector3">
              <a:avLst>
                <a:gd name="adj1" fmla="val 50000"/>
              </a:avLst>
            </a:prstGeom>
            <a:noFill/>
            <a:ln w="9525">
              <a:solidFill>
                <a:schemeClr val="tx1"/>
              </a:solidFill>
              <a:miter lim="800000"/>
              <a:headEnd/>
              <a:tailEnd type="triangle" w="med" len="med"/>
            </a:ln>
          </p:spPr>
        </p:cxnSp>
        <p:cxnSp>
          <p:nvCxnSpPr>
            <p:cNvPr id="4107" name="AutoShape 12"/>
            <p:cNvCxnSpPr>
              <a:cxnSpLocks noChangeShapeType="1"/>
              <a:stCxn id="4105" idx="3"/>
              <a:endCxn id="4101" idx="1"/>
            </p:cNvCxnSpPr>
            <p:nvPr/>
          </p:nvCxnSpPr>
          <p:spPr bwMode="auto">
            <a:xfrm flipV="1">
              <a:off x="3114675" y="2047875"/>
              <a:ext cx="581025" cy="4763"/>
            </a:xfrm>
            <a:prstGeom prst="bentConnector3">
              <a:avLst>
                <a:gd name="adj1" fmla="val 50000"/>
              </a:avLst>
            </a:prstGeom>
            <a:noFill/>
            <a:ln w="9525">
              <a:solidFill>
                <a:schemeClr val="tx1"/>
              </a:solidFill>
              <a:miter lim="800000"/>
              <a:headEnd/>
              <a:tailEnd type="triangle" w="med" len="med"/>
            </a:ln>
          </p:spPr>
        </p:cxnSp>
        <p:cxnSp>
          <p:nvCxnSpPr>
            <p:cNvPr id="4108" name="AutoShape 13"/>
            <p:cNvCxnSpPr>
              <a:cxnSpLocks noChangeShapeType="1"/>
              <a:stCxn id="4101" idx="2"/>
              <a:endCxn id="4102" idx="0"/>
            </p:cNvCxnSpPr>
            <p:nvPr/>
          </p:nvCxnSpPr>
          <p:spPr bwMode="auto">
            <a:xfrm rot="5400000">
              <a:off x="4094163" y="2486025"/>
              <a:ext cx="438150" cy="0"/>
            </a:xfrm>
            <a:prstGeom prst="straightConnector1">
              <a:avLst/>
            </a:prstGeom>
            <a:noFill/>
            <a:ln w="9525">
              <a:solidFill>
                <a:schemeClr val="tx1"/>
              </a:solidFill>
              <a:round/>
              <a:headEnd/>
              <a:tailEnd type="triangle" w="med" len="med"/>
            </a:ln>
          </p:spPr>
        </p:cxnSp>
        <p:cxnSp>
          <p:nvCxnSpPr>
            <p:cNvPr id="4109" name="AutoShape 14"/>
            <p:cNvCxnSpPr>
              <a:cxnSpLocks noChangeShapeType="1"/>
              <a:stCxn id="4102" idx="2"/>
              <a:endCxn id="4104" idx="3"/>
            </p:cNvCxnSpPr>
            <p:nvPr/>
          </p:nvCxnSpPr>
          <p:spPr bwMode="auto">
            <a:xfrm rot="5400000">
              <a:off x="3568701" y="2779712"/>
              <a:ext cx="381000" cy="1108075"/>
            </a:xfrm>
            <a:prstGeom prst="bentConnector2">
              <a:avLst/>
            </a:prstGeom>
            <a:noFill/>
            <a:ln w="9525">
              <a:solidFill>
                <a:schemeClr val="tx1"/>
              </a:solidFill>
              <a:miter lim="800000"/>
              <a:headEnd/>
              <a:tailEnd type="triangle" w="med" len="med"/>
            </a:ln>
          </p:spPr>
        </p:cxnSp>
        <p:cxnSp>
          <p:nvCxnSpPr>
            <p:cNvPr id="4110" name="AutoShape 15"/>
            <p:cNvCxnSpPr>
              <a:cxnSpLocks noChangeShapeType="1"/>
              <a:stCxn id="4104" idx="2"/>
              <a:endCxn id="4103" idx="0"/>
            </p:cNvCxnSpPr>
            <p:nvPr/>
          </p:nvCxnSpPr>
          <p:spPr bwMode="auto">
            <a:xfrm rot="5400000">
              <a:off x="2384425" y="3976688"/>
              <a:ext cx="409575" cy="0"/>
            </a:xfrm>
            <a:prstGeom prst="straightConnector1">
              <a:avLst/>
            </a:prstGeom>
            <a:noFill/>
            <a:ln w="9525">
              <a:solidFill>
                <a:schemeClr val="tx1"/>
              </a:solidFill>
              <a:round/>
              <a:headEnd/>
              <a:tailEnd type="triangle" w="med" len="med"/>
            </a:ln>
          </p:spPr>
        </p:cxnSp>
        <p:cxnSp>
          <p:nvCxnSpPr>
            <p:cNvPr id="4111" name="AutoShape 16"/>
            <p:cNvCxnSpPr>
              <a:cxnSpLocks noChangeShapeType="1"/>
              <a:stCxn id="4105" idx="2"/>
              <a:endCxn id="4104" idx="0"/>
            </p:cNvCxnSpPr>
            <p:nvPr/>
          </p:nvCxnSpPr>
          <p:spPr bwMode="auto">
            <a:xfrm rot="16200000" flipH="1">
              <a:off x="2251869" y="2939256"/>
              <a:ext cx="666750" cy="7938"/>
            </a:xfrm>
            <a:prstGeom prst="bentConnector3">
              <a:avLst>
                <a:gd name="adj1" fmla="val 50000"/>
              </a:avLst>
            </a:prstGeom>
            <a:noFill/>
            <a:ln w="9525">
              <a:solidFill>
                <a:schemeClr val="tx1"/>
              </a:solidFill>
              <a:miter lim="800000"/>
              <a:headEnd/>
              <a:tailEnd type="triangle" w="med" len="med"/>
            </a:ln>
          </p:spPr>
        </p:cxnSp>
        <p:sp>
          <p:nvSpPr>
            <p:cNvPr id="4112" name="Text Box 17"/>
            <p:cNvSpPr txBox="1">
              <a:spLocks noChangeArrowheads="1"/>
            </p:cNvSpPr>
            <p:nvPr/>
          </p:nvSpPr>
          <p:spPr bwMode="auto">
            <a:xfrm>
              <a:off x="3155950" y="1830388"/>
              <a:ext cx="407988" cy="244475"/>
            </a:xfrm>
            <a:prstGeom prst="rect">
              <a:avLst/>
            </a:prstGeom>
            <a:noFill/>
            <a:ln w="9525">
              <a:noFill/>
              <a:miter lim="800000"/>
              <a:headEnd/>
              <a:tailEnd/>
            </a:ln>
          </p:spPr>
          <p:txBody>
            <a:bodyPr wrap="none">
              <a:spAutoFit/>
            </a:bodyPr>
            <a:lstStyle/>
            <a:p>
              <a:r>
                <a:rPr lang="en-US" sz="1000" b="1"/>
                <a:t>Yes</a:t>
              </a:r>
            </a:p>
          </p:txBody>
        </p:sp>
        <p:sp>
          <p:nvSpPr>
            <p:cNvPr id="4113" name="Text Box 18"/>
            <p:cNvSpPr txBox="1">
              <a:spLocks noChangeArrowheads="1"/>
            </p:cNvSpPr>
            <p:nvPr/>
          </p:nvSpPr>
          <p:spPr bwMode="auto">
            <a:xfrm>
              <a:off x="2536825" y="2744788"/>
              <a:ext cx="354013" cy="244475"/>
            </a:xfrm>
            <a:prstGeom prst="rect">
              <a:avLst/>
            </a:prstGeom>
            <a:noFill/>
            <a:ln w="9525">
              <a:noFill/>
              <a:miter lim="800000"/>
              <a:headEnd/>
              <a:tailEnd/>
            </a:ln>
          </p:spPr>
          <p:txBody>
            <a:bodyPr wrap="none">
              <a:spAutoFit/>
            </a:bodyPr>
            <a:lstStyle/>
            <a:p>
              <a:r>
                <a:rPr lang="en-US" sz="1000" b="1"/>
                <a:t>No</a:t>
              </a:r>
            </a:p>
          </p:txBody>
        </p:sp>
      </p:grpSp>
      <p:sp>
        <p:nvSpPr>
          <p:cNvPr id="4133" name="Text Box 4"/>
          <p:cNvSpPr txBox="1">
            <a:spLocks noChangeArrowheads="1"/>
          </p:cNvSpPr>
          <p:nvPr/>
        </p:nvSpPr>
        <p:spPr bwMode="auto">
          <a:xfrm>
            <a:off x="6372226" y="1258977"/>
            <a:ext cx="3295650" cy="1384995"/>
          </a:xfrm>
          <a:prstGeom prst="rect">
            <a:avLst/>
          </a:prstGeom>
          <a:noFill/>
          <a:ln w="9525">
            <a:noFill/>
            <a:miter lim="800000"/>
            <a:headEnd/>
            <a:tailEnd/>
          </a:ln>
        </p:spPr>
        <p:txBody>
          <a:bodyPr>
            <a:spAutoFit/>
          </a:bodyPr>
          <a:lstStyle/>
          <a:p>
            <a:pPr algn="ctr"/>
            <a:r>
              <a:rPr lang="en-US" b="1" dirty="0"/>
              <a:t>Message </a:t>
            </a:r>
            <a:r>
              <a:rPr lang="en-US" b="1" dirty="0" smtClean="0"/>
              <a:t>Construction Flow</a:t>
            </a:r>
            <a:endParaRPr lang="en-US" b="1" dirty="0"/>
          </a:p>
        </p:txBody>
      </p:sp>
      <p:sp>
        <p:nvSpPr>
          <p:cNvPr id="4134" name="TextBox 38"/>
          <p:cNvSpPr txBox="1">
            <a:spLocks noChangeArrowheads="1"/>
          </p:cNvSpPr>
          <p:nvPr/>
        </p:nvSpPr>
        <p:spPr bwMode="auto">
          <a:xfrm>
            <a:off x="0" y="2847974"/>
            <a:ext cx="1635617" cy="1930087"/>
          </a:xfrm>
          <a:prstGeom prst="rect">
            <a:avLst/>
          </a:prstGeom>
          <a:solidFill>
            <a:srgbClr val="FFC000"/>
          </a:solidFill>
          <a:ln w="9525">
            <a:noFill/>
            <a:miter lim="800000"/>
            <a:headEnd/>
            <a:tailEnd/>
          </a:ln>
        </p:spPr>
        <p:txBody>
          <a:bodyPr wrap="square">
            <a:spAutoFit/>
          </a:bodyPr>
          <a:lstStyle/>
          <a:p>
            <a:r>
              <a:rPr lang="en-US" sz="1400"/>
              <a:t>*</a:t>
            </a:r>
            <a:r>
              <a:rPr lang="en-US" sz="900"/>
              <a:t>Optional fields those not defined by case/condition logic - User/System Supplied </a:t>
            </a:r>
          </a:p>
          <a:p>
            <a:endParaRPr lang="en-US" sz="900"/>
          </a:p>
          <a:p>
            <a:endParaRPr lang="en-US" sz="900"/>
          </a:p>
          <a:p>
            <a:r>
              <a:rPr lang="en-US" sz="1400"/>
              <a:t>**</a:t>
            </a:r>
            <a:r>
              <a:rPr lang="en-US" sz="900"/>
              <a:t>Conditions Have Order Independent Test and Applicability – Consistent value generation regardless of processing order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K05.14</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3" y="1292958"/>
            <a:ext cx="8538401" cy="4808905"/>
          </a:xfrm>
        </p:spPr>
        <p:txBody>
          <a:bodyPr/>
          <a:lstStyle/>
          <a:p>
            <a:pPr>
              <a:buNone/>
            </a:pPr>
            <a:endParaRPr lang="en-US" sz="1600" b="1" dirty="0" smtClean="0"/>
          </a:p>
          <a:p>
            <a:pPr>
              <a:buNone/>
            </a:pPr>
            <a:r>
              <a:rPr lang="en-US" sz="1600" b="1" dirty="0" smtClean="0"/>
              <a:t>Title: Situation Report</a:t>
            </a:r>
          </a:p>
          <a:p>
            <a:pPr>
              <a:buNone/>
            </a:pPr>
            <a:r>
              <a:rPr lang="en-US" sz="1600" b="1" dirty="0" smtClean="0"/>
              <a:t>Purpose: The situation report is submitted by subordinate units to their higher headquarters, and adjacent units as necessary, to report and define tactical situations and status</a:t>
            </a:r>
          </a:p>
          <a:p>
            <a:pPr>
              <a:buNone/>
            </a:pPr>
            <a:r>
              <a:rPr lang="en-US" sz="1600" dirty="0" smtClean="0"/>
              <a:t> </a:t>
            </a:r>
          </a:p>
          <a:p>
            <a:pPr>
              <a:buNone/>
            </a:pPr>
            <a:r>
              <a:rPr lang="en-US" sz="1600" b="1" dirty="0" smtClean="0"/>
              <a:t>Key Logical Information: </a:t>
            </a:r>
          </a:p>
          <a:p>
            <a:pPr>
              <a:buNone/>
            </a:pPr>
            <a:endParaRPr lang="en-US" sz="1600" b="1" dirty="0" smtClean="0"/>
          </a:p>
          <a:p>
            <a:r>
              <a:rPr lang="en-US" sz="1600" b="1" dirty="0" smtClean="0"/>
              <a:t>Enemy Activity</a:t>
            </a:r>
          </a:p>
          <a:p>
            <a:r>
              <a:rPr lang="en-US" sz="1600" b="1" dirty="0" smtClean="0"/>
              <a:t>Overall Unit and Combat Status</a:t>
            </a:r>
          </a:p>
          <a:p>
            <a:r>
              <a:rPr lang="en-US" sz="1600" b="1" dirty="0" smtClean="0"/>
              <a:t>URN, Location, and DTG of Transmission</a:t>
            </a:r>
          </a:p>
          <a:p>
            <a:r>
              <a:rPr lang="en-US" sz="1600" b="1" dirty="0" smtClean="0"/>
              <a:t>Equipment Categorization IAW Air, Surface, Subsurface, and Land Types</a:t>
            </a:r>
          </a:p>
          <a:p>
            <a:r>
              <a:rPr lang="en-US" sz="1600" b="1" dirty="0" smtClean="0"/>
              <a:t>Number of Operational Vehicles </a:t>
            </a:r>
          </a:p>
          <a:p>
            <a:r>
              <a:rPr lang="en-US" sz="1600" b="1" dirty="0" smtClean="0"/>
              <a:t>Fuel Type and Quantity</a:t>
            </a:r>
          </a:p>
          <a:p>
            <a:r>
              <a:rPr lang="en-US" sz="1600" b="1" dirty="0" smtClean="0"/>
              <a:t>Ammunition Type and Quantity</a:t>
            </a:r>
          </a:p>
          <a:p>
            <a:pPr>
              <a:buNone/>
            </a:pPr>
            <a:endParaRPr lang="en-US" sz="1600" b="1" dirty="0" smtClean="0"/>
          </a:p>
          <a:p>
            <a:pPr>
              <a:buNone/>
            </a:pPr>
            <a:r>
              <a:rPr lang="en-US" sz="1600" b="1" dirty="0" smtClean="0"/>
              <a:t>Cases: None</a:t>
            </a:r>
          </a:p>
          <a:p>
            <a:pPr>
              <a:buNone/>
            </a:pPr>
            <a:endParaRPr lang="en-US" sz="1600" b="1" dirty="0" smtClean="0"/>
          </a:p>
          <a:p>
            <a:pPr>
              <a:buNone/>
            </a:pPr>
            <a:endParaRPr lang="en-US" sz="1600" b="1" dirty="0" smtClean="0"/>
          </a:p>
          <a:p>
            <a:pPr>
              <a:buNone/>
            </a:pP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VMF Overview and CBM+ Specific Questions</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2</a:t>
            </a:fld>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
        <p:nvSpPr>
          <p:cNvPr id="15" name="Rectangle 3"/>
          <p:cNvSpPr txBox="1">
            <a:spLocks noChangeArrowheads="1"/>
          </p:cNvSpPr>
          <p:nvPr/>
        </p:nvSpPr>
        <p:spPr bwMode="auto">
          <a:xfrm>
            <a:off x="322263" y="1416051"/>
            <a:ext cx="8198283" cy="404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Arial" pitchFamily="34" charset="0"/>
              <a:buChar char="•"/>
            </a:pPr>
            <a:r>
              <a:rPr lang="en-US" sz="1600" i="0" dirty="0" smtClean="0">
                <a:solidFill>
                  <a:srgbClr val="0070C0"/>
                </a:solidFill>
              </a:rPr>
              <a:t>What is VMF?</a:t>
            </a:r>
          </a:p>
          <a:p>
            <a:pPr>
              <a:buFont typeface="Arial" pitchFamily="34" charset="0"/>
              <a:buChar char="•"/>
            </a:pPr>
            <a:r>
              <a:rPr lang="en-US" sz="1600" i="0" dirty="0" smtClean="0">
                <a:solidFill>
                  <a:srgbClr val="0070C0"/>
                </a:solidFill>
              </a:rPr>
              <a:t>Who uses VMF?  </a:t>
            </a:r>
          </a:p>
          <a:p>
            <a:pPr>
              <a:buFont typeface="Arial" pitchFamily="34" charset="0"/>
              <a:buChar char="•"/>
            </a:pPr>
            <a:r>
              <a:rPr lang="en-US" sz="1600" i="0" dirty="0" smtClean="0">
                <a:solidFill>
                  <a:srgbClr val="0070C0"/>
                </a:solidFill>
              </a:rPr>
              <a:t>What is it used for?</a:t>
            </a:r>
          </a:p>
          <a:p>
            <a:pPr>
              <a:buFont typeface="Arial" pitchFamily="34" charset="0"/>
              <a:buChar char="•"/>
            </a:pPr>
            <a:r>
              <a:rPr lang="en-US" sz="1600" i="0" dirty="0" smtClean="0">
                <a:solidFill>
                  <a:srgbClr val="0070C0"/>
                </a:solidFill>
              </a:rPr>
              <a:t>What systems currently support it?</a:t>
            </a:r>
          </a:p>
          <a:p>
            <a:pPr>
              <a:buFont typeface="Arial" pitchFamily="34" charset="0"/>
              <a:buChar char="•"/>
            </a:pPr>
            <a:r>
              <a:rPr lang="en-US" sz="1600" i="0" dirty="0" smtClean="0">
                <a:solidFill>
                  <a:srgbClr val="0070C0"/>
                </a:solidFill>
              </a:rPr>
              <a:t>How is VMF governed?</a:t>
            </a:r>
          </a:p>
          <a:p>
            <a:r>
              <a:rPr lang="en-US" sz="1600" i="0" dirty="0" smtClean="0">
                <a:solidFill>
                  <a:srgbClr val="0070C0"/>
                </a:solidFill>
              </a:rPr>
              <a:t>	How do new message types or variants get proposed/approved, who has  </a:t>
            </a:r>
          </a:p>
          <a:p>
            <a:r>
              <a:rPr lang="en-US" sz="1600" i="0" dirty="0" smtClean="0">
                <a:solidFill>
                  <a:srgbClr val="0070C0"/>
                </a:solidFill>
              </a:rPr>
              <a:t>                authority?</a:t>
            </a:r>
          </a:p>
          <a:p>
            <a:pPr>
              <a:buFont typeface="Arial" pitchFamily="34" charset="0"/>
              <a:buChar char="•"/>
            </a:pPr>
            <a:r>
              <a:rPr lang="en-US" sz="1600" i="0" dirty="0" smtClean="0">
                <a:solidFill>
                  <a:srgbClr val="0070C0"/>
                </a:solidFill>
              </a:rPr>
              <a:t>What representations of the messages exist </a:t>
            </a:r>
          </a:p>
          <a:p>
            <a:r>
              <a:rPr lang="en-US" sz="1600" i="0" dirty="0" smtClean="0">
                <a:solidFill>
                  <a:srgbClr val="0070C0"/>
                </a:solidFill>
              </a:rPr>
              <a:t>	Binary Fields/Bytes/Bits, XML, other? </a:t>
            </a:r>
          </a:p>
          <a:p>
            <a:pPr>
              <a:buFont typeface="Arial" pitchFamily="34" charset="0"/>
              <a:buChar char="•"/>
            </a:pPr>
            <a:r>
              <a:rPr lang="en-US" sz="1600" i="0" dirty="0" smtClean="0">
                <a:solidFill>
                  <a:srgbClr val="0070C0"/>
                </a:solidFill>
              </a:rPr>
              <a:t>What Summary Information is Conveyed by the 3 VMF messages CBM is Considering Using (5.14, 7.3, 7.12)?</a:t>
            </a:r>
          </a:p>
          <a:p>
            <a:pPr>
              <a:buFont typeface="Arial" pitchFamily="34" charset="0"/>
              <a:buChar char="•"/>
            </a:pPr>
            <a:endParaRPr lang="en-US" sz="1600" i="0" dirty="0" smtClean="0">
              <a:solidFill>
                <a:srgbClr val="0070C0"/>
              </a:solidFill>
            </a:endParaRPr>
          </a:p>
          <a:p>
            <a:pPr>
              <a:buFont typeface="Arial" pitchFamily="34" charset="0"/>
              <a:buChar char="•"/>
            </a:pPr>
            <a:r>
              <a:rPr lang="en-US" sz="1600" i="0" dirty="0" smtClean="0">
                <a:solidFill>
                  <a:srgbClr val="0070C0"/>
                </a:solidFill>
              </a:rPr>
              <a:t>What Tools are Available for VMF message creation or reading?</a:t>
            </a:r>
          </a:p>
          <a:p>
            <a:r>
              <a:rPr lang="en-US" sz="1600" i="0" dirty="0" smtClean="0">
                <a:solidFill>
                  <a:srgbClr val="0070C0"/>
                </a:solidFill>
              </a:rPr>
              <a:t>	SDK’s, Message Generation, Message Parsing, Validation Services or </a:t>
            </a:r>
          </a:p>
          <a:p>
            <a:r>
              <a:rPr lang="en-US" sz="1600" i="0" dirty="0" smtClean="0">
                <a:solidFill>
                  <a:srgbClr val="0070C0"/>
                </a:solidFill>
              </a:rPr>
              <a:t>                Packages? </a:t>
            </a:r>
          </a:p>
          <a:p>
            <a:endParaRPr lang="en-US" sz="1600" i="0" dirty="0" smtClean="0">
              <a:solidFill>
                <a:srgbClr val="0070C0"/>
              </a:solidFill>
            </a:endParaRPr>
          </a:p>
          <a:p>
            <a:pPr marL="0" marR="0" lvl="0" indent="0" algn="ctr" defTabSz="914400" rtl="0" eaLnBrk="1" fontAlgn="base" latinLnBrk="0" hangingPunct="1">
              <a:lnSpc>
                <a:spcPct val="110000"/>
              </a:lnSpc>
              <a:spcBef>
                <a:spcPct val="20000"/>
              </a:spcBef>
              <a:spcAft>
                <a:spcPct val="0"/>
              </a:spcAft>
              <a:buClrTx/>
              <a:buSzTx/>
              <a:buFontTx/>
              <a:buNone/>
              <a:tabLst/>
              <a:defRPr/>
            </a:pPr>
            <a:endParaRPr kumimoji="0" lang="en-US" sz="16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K07.13</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3" y="1292958"/>
            <a:ext cx="8538401" cy="4808905"/>
          </a:xfrm>
        </p:spPr>
        <p:txBody>
          <a:bodyPr/>
          <a:lstStyle/>
          <a:p>
            <a:pPr>
              <a:buNone/>
            </a:pPr>
            <a:endParaRPr lang="en-US" sz="1600" b="1" dirty="0" smtClean="0"/>
          </a:p>
          <a:p>
            <a:pPr>
              <a:buNone/>
            </a:pPr>
            <a:r>
              <a:rPr lang="en-US" sz="1600" b="1" dirty="0" smtClean="0"/>
              <a:t>Title:  Platform Status Report</a:t>
            </a:r>
          </a:p>
          <a:p>
            <a:pPr>
              <a:buNone/>
            </a:pPr>
            <a:r>
              <a:rPr lang="en-US" sz="1600" b="1" dirty="0" smtClean="0"/>
              <a:t>Purpose: To Report Platform Operational Status and Fuel and/or Ammunition</a:t>
            </a:r>
          </a:p>
          <a:p>
            <a:pPr>
              <a:buNone/>
            </a:pPr>
            <a:r>
              <a:rPr lang="en-US" sz="1600" dirty="0" smtClean="0"/>
              <a:t> </a:t>
            </a:r>
          </a:p>
          <a:p>
            <a:pPr>
              <a:buNone/>
            </a:pPr>
            <a:r>
              <a:rPr lang="en-US" sz="1600" b="1" dirty="0" smtClean="0"/>
              <a:t>Key Logical Information: </a:t>
            </a:r>
          </a:p>
          <a:p>
            <a:pPr>
              <a:buNone/>
            </a:pPr>
            <a:endParaRPr lang="en-US" sz="1600" b="1" dirty="0" smtClean="0"/>
          </a:p>
          <a:p>
            <a:r>
              <a:rPr lang="en-US" sz="1600" b="1" dirty="0" smtClean="0"/>
              <a:t>Parent Principle End Item Identification</a:t>
            </a:r>
          </a:p>
          <a:p>
            <a:r>
              <a:rPr lang="en-US" sz="1600" b="1" dirty="0" smtClean="0"/>
              <a:t>Child Serial/Identification Number Data </a:t>
            </a:r>
          </a:p>
          <a:p>
            <a:r>
              <a:rPr lang="en-US" sz="1600" b="1" dirty="0" smtClean="0"/>
              <a:t>Reporting Interval</a:t>
            </a:r>
          </a:p>
          <a:p>
            <a:r>
              <a:rPr lang="en-US" sz="1600" b="1" dirty="0" smtClean="0"/>
              <a:t>Parent Fuel Information</a:t>
            </a:r>
          </a:p>
          <a:p>
            <a:r>
              <a:rPr lang="en-US" sz="1600" b="1" dirty="0" smtClean="0"/>
              <a:t>Child </a:t>
            </a:r>
            <a:r>
              <a:rPr lang="en-US" sz="1600" b="1" dirty="0" err="1" smtClean="0"/>
              <a:t>Auxillary</a:t>
            </a:r>
            <a:r>
              <a:rPr lang="en-US" sz="1600" b="1" dirty="0" smtClean="0"/>
              <a:t> Fuel Information</a:t>
            </a:r>
          </a:p>
          <a:p>
            <a:r>
              <a:rPr lang="en-US" sz="1600" b="1" dirty="0" smtClean="0"/>
              <a:t>Ammunition Information</a:t>
            </a:r>
          </a:p>
          <a:p>
            <a:r>
              <a:rPr lang="en-US" sz="1600" b="1" dirty="0" smtClean="0"/>
              <a:t>Equipment Operating Time Code Data</a:t>
            </a:r>
          </a:p>
          <a:p>
            <a:pPr>
              <a:buNone/>
            </a:pPr>
            <a:endParaRPr lang="en-US" sz="1600" b="1" dirty="0" smtClean="0"/>
          </a:p>
          <a:p>
            <a:pPr>
              <a:buNone/>
            </a:pPr>
            <a:r>
              <a:rPr lang="en-US" sz="1600" b="1" dirty="0" smtClean="0"/>
              <a:t>Cases: Normal; All other Reporting Events (Startup, Shutdown, Re-Supply, etc)</a:t>
            </a:r>
          </a:p>
          <a:p>
            <a:pPr>
              <a:buNone/>
            </a:pPr>
            <a:endParaRPr lang="en-US" sz="1600" b="1" dirty="0" smtClean="0"/>
          </a:p>
          <a:p>
            <a:pPr>
              <a:buNone/>
            </a:pPr>
            <a:endParaRPr lang="en-US" sz="1600" b="1" dirty="0" smtClean="0"/>
          </a:p>
          <a:p>
            <a:pPr>
              <a:buNone/>
            </a:pPr>
            <a:endParaRPr lang="en-US" sz="1600" b="1" dirty="0" smtClean="0"/>
          </a:p>
          <a:p>
            <a:pPr>
              <a:buNone/>
            </a:pP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a:xfrm>
            <a:off x="1234513" y="393290"/>
            <a:ext cx="6667500" cy="1143000"/>
          </a:xfrm>
        </p:spPr>
        <p:txBody>
          <a:bodyPr/>
          <a:lstStyle/>
          <a:p>
            <a:pPr>
              <a:lnSpc>
                <a:spcPct val="80000"/>
              </a:lnSpc>
            </a:pPr>
            <a:r>
              <a:rPr lang="en-US" sz="3600" dirty="0" smtClean="0"/>
              <a:t>K07.12</a:t>
            </a:r>
            <a:r>
              <a:rPr lang="en-US" sz="3600" dirty="0"/>
              <a:t/>
            </a:r>
            <a:br>
              <a:rPr lang="en-US" sz="3600" dirty="0"/>
            </a:br>
            <a:endParaRPr lang="en-US" sz="3600" dirty="0"/>
          </a:p>
        </p:txBody>
      </p:sp>
      <p:sp>
        <p:nvSpPr>
          <p:cNvPr id="1177603" name="Rectangle 3"/>
          <p:cNvSpPr>
            <a:spLocks noGrp="1" noChangeArrowheads="1"/>
          </p:cNvSpPr>
          <p:nvPr>
            <p:ph type="body" sz="half" idx="1"/>
          </p:nvPr>
        </p:nvSpPr>
        <p:spPr>
          <a:xfrm>
            <a:off x="322263" y="1292958"/>
            <a:ext cx="8538401" cy="4808905"/>
          </a:xfrm>
        </p:spPr>
        <p:txBody>
          <a:bodyPr/>
          <a:lstStyle/>
          <a:p>
            <a:pPr>
              <a:buNone/>
            </a:pPr>
            <a:endParaRPr lang="en-US" sz="1600" b="1" dirty="0" smtClean="0"/>
          </a:p>
          <a:p>
            <a:pPr>
              <a:buNone/>
            </a:pPr>
            <a:r>
              <a:rPr lang="en-US" sz="1600" b="1" dirty="0" smtClean="0"/>
              <a:t>Title: Situation Report</a:t>
            </a:r>
          </a:p>
          <a:p>
            <a:pPr>
              <a:buNone/>
            </a:pPr>
            <a:r>
              <a:rPr lang="en-US" sz="1600" b="1" dirty="0" smtClean="0"/>
              <a:t>Purpose: To Request, Assign, and Track (Status) of Combat Service Support Tasks </a:t>
            </a:r>
            <a:endParaRPr lang="en-US" sz="1600" dirty="0" smtClean="0"/>
          </a:p>
          <a:p>
            <a:pPr>
              <a:buNone/>
            </a:pPr>
            <a:endParaRPr lang="en-US" sz="1600" dirty="0" smtClean="0"/>
          </a:p>
          <a:p>
            <a:pPr>
              <a:buNone/>
            </a:pPr>
            <a:r>
              <a:rPr lang="en-US" sz="1600" b="1" dirty="0" smtClean="0"/>
              <a:t>Key Logical Information:</a:t>
            </a:r>
          </a:p>
          <a:p>
            <a:r>
              <a:rPr lang="en-US" sz="1600" b="1" dirty="0" smtClean="0"/>
              <a:t>Task Type is Mandatory Field</a:t>
            </a:r>
          </a:p>
          <a:p>
            <a:r>
              <a:rPr lang="en-US" sz="1600" b="1" dirty="0" smtClean="0"/>
              <a:t>Request DTG and Mission Id</a:t>
            </a:r>
          </a:p>
          <a:p>
            <a:r>
              <a:rPr lang="en-US" sz="1600" b="1" dirty="0" smtClean="0"/>
              <a:t>Start and End Time</a:t>
            </a:r>
          </a:p>
          <a:p>
            <a:r>
              <a:rPr lang="en-US" sz="1600" b="1" dirty="0" smtClean="0"/>
              <a:t>Mission Location</a:t>
            </a:r>
          </a:p>
          <a:p>
            <a:r>
              <a:rPr lang="en-US" sz="1600" b="1" dirty="0" smtClean="0"/>
              <a:t>Task Status</a:t>
            </a:r>
          </a:p>
          <a:p>
            <a:r>
              <a:rPr lang="en-US" sz="1600" b="1" dirty="0" smtClean="0"/>
              <a:t>Synchronization Information and Location</a:t>
            </a:r>
          </a:p>
          <a:p>
            <a:r>
              <a:rPr lang="en-US" sz="1600" b="1" dirty="0" smtClean="0"/>
              <a:t>Expected DTG of arrival</a:t>
            </a:r>
          </a:p>
          <a:p>
            <a:pPr>
              <a:buNone/>
            </a:pPr>
            <a:endParaRPr lang="en-US" sz="1600" b="1" dirty="0" smtClean="0"/>
          </a:p>
          <a:p>
            <a:pPr>
              <a:buNone/>
            </a:pPr>
            <a:r>
              <a:rPr lang="en-US" sz="1600" b="1" dirty="0" smtClean="0"/>
              <a:t>Cases:  Call For Support; Task Order; Task Acknowledgement; Task Synchronization</a:t>
            </a:r>
          </a:p>
          <a:p>
            <a:pPr>
              <a:buNone/>
            </a:pPr>
            <a:endParaRPr lang="en-US" sz="1600" b="1" dirty="0"/>
          </a:p>
        </p:txBody>
      </p:sp>
      <p:sp>
        <p:nvSpPr>
          <p:cNvPr id="8" name="Slide Number Placeholder 7"/>
          <p:cNvSpPr>
            <a:spLocks noGrp="1"/>
          </p:cNvSpPr>
          <p:nvPr>
            <p:ph type="sldNum" sz="quarter" idx="10"/>
          </p:nvPr>
        </p:nvSpPr>
        <p:spPr/>
        <p:txBody>
          <a:bodyPr/>
          <a:lstStyle/>
          <a:p>
            <a:pPr>
              <a:defRPr/>
            </a:pPr>
            <a:fld id="{BF433873-B104-4D50-BCD4-730DA057CA0A}"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VMF  Parsers and Tools</a:t>
            </a:r>
            <a:endParaRPr lang="en-US" dirty="0"/>
          </a:p>
        </p:txBody>
      </p:sp>
      <p:sp>
        <p:nvSpPr>
          <p:cNvPr id="3" name="Content Placeholder 2"/>
          <p:cNvSpPr>
            <a:spLocks noGrp="1"/>
          </p:cNvSpPr>
          <p:nvPr>
            <p:ph sz="half" idx="1"/>
          </p:nvPr>
        </p:nvSpPr>
        <p:spPr>
          <a:xfrm>
            <a:off x="457200" y="1447801"/>
            <a:ext cx="7930662" cy="4360863"/>
          </a:xfrm>
        </p:spPr>
        <p:txBody>
          <a:bodyPr/>
          <a:lstStyle/>
          <a:p>
            <a:r>
              <a:rPr lang="en-US" sz="2000" dirty="0" smtClean="0"/>
              <a:t>Most VMF Parsers (message constructor and message de-constructor) are developed by the individual systems</a:t>
            </a:r>
          </a:p>
          <a:p>
            <a:pPr lvl="1"/>
            <a:r>
              <a:rPr lang="en-US" sz="2000" dirty="0" smtClean="0"/>
              <a:t>Do not have knowledge to the extent these parsers are common and shared</a:t>
            </a:r>
          </a:p>
          <a:p>
            <a:r>
              <a:rPr lang="en-US" sz="2000" dirty="0" smtClean="0"/>
              <a:t>SEC develops/maintains a JITC certified VMF validation tool (VTT)</a:t>
            </a:r>
          </a:p>
          <a:p>
            <a:r>
              <a:rPr lang="en-US" sz="2000" dirty="0" smtClean="0"/>
              <a:t>SEC develops/maintains a JITC certified message generation tool (AMG)</a:t>
            </a:r>
          </a:p>
          <a:p>
            <a:pPr lvl="1"/>
            <a:r>
              <a:rPr lang="en-US" sz="2000" dirty="0" smtClean="0"/>
              <a:t>AMG can automatically generate all min and max binary messages</a:t>
            </a:r>
          </a:p>
          <a:p>
            <a:pPr lvl="1"/>
            <a:r>
              <a:rPr lang="en-US" sz="2000" dirty="0" smtClean="0"/>
              <a:t>AMG can generate XML variations of VMF</a:t>
            </a:r>
            <a:endParaRPr lang="en-US" sz="2000" dirty="0"/>
          </a:p>
        </p:txBody>
      </p:sp>
      <p:sp>
        <p:nvSpPr>
          <p:cNvPr id="5" name="Slide Number Placeholder 4"/>
          <p:cNvSpPr>
            <a:spLocks noGrp="1"/>
          </p:cNvSpPr>
          <p:nvPr>
            <p:ph type="sldNum" sz="quarter" idx="10"/>
          </p:nvPr>
        </p:nvSpPr>
        <p:spPr/>
        <p:txBody>
          <a:bodyPr/>
          <a:lstStyle/>
          <a:p>
            <a:pPr>
              <a:defRPr/>
            </a:pPr>
            <a:fld id="{BF433873-B104-4D50-BCD4-730DA057CA0A}"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XML-VMF</a:t>
            </a:r>
            <a:endParaRPr lang="en-US" dirty="0"/>
          </a:p>
        </p:txBody>
      </p:sp>
      <p:sp>
        <p:nvSpPr>
          <p:cNvPr id="3" name="Content Placeholder 2"/>
          <p:cNvSpPr>
            <a:spLocks noGrp="1"/>
          </p:cNvSpPr>
          <p:nvPr>
            <p:ph sz="half" idx="1"/>
          </p:nvPr>
        </p:nvSpPr>
        <p:spPr>
          <a:xfrm>
            <a:off x="457200" y="1447801"/>
            <a:ext cx="7930662" cy="4360863"/>
          </a:xfrm>
        </p:spPr>
        <p:txBody>
          <a:bodyPr/>
          <a:lstStyle/>
          <a:p>
            <a:r>
              <a:rPr lang="en-US" sz="2000" dirty="0" smtClean="0"/>
              <a:t>Appendix F of the MIL-STD-6017 specifies an XML Standardization by example only</a:t>
            </a:r>
          </a:p>
          <a:p>
            <a:r>
              <a:rPr lang="en-US" sz="2000" dirty="0" smtClean="0"/>
              <a:t>CECOM/SEC is developing a normative XML-VMF specification for the </a:t>
            </a:r>
            <a:r>
              <a:rPr lang="en-US" sz="2000" smtClean="0"/>
              <a:t>Army Enterprise</a:t>
            </a:r>
            <a:endParaRPr lang="en-US" sz="2000" dirty="0" smtClean="0"/>
          </a:p>
          <a:p>
            <a:r>
              <a:rPr lang="en-US" sz="2000" dirty="0" smtClean="0"/>
              <a:t>PEO C3T has developed very good XSDs for some of the VMF messages</a:t>
            </a:r>
          </a:p>
          <a:p>
            <a:endParaRPr lang="en-US" sz="2000" dirty="0" smtClean="0"/>
          </a:p>
          <a:p>
            <a:pPr>
              <a:buNone/>
            </a:pPr>
            <a:endParaRPr lang="en-US" sz="2000" dirty="0" smtClean="0"/>
          </a:p>
        </p:txBody>
      </p:sp>
      <p:sp>
        <p:nvSpPr>
          <p:cNvPr id="5" name="Slide Number Placeholder 4"/>
          <p:cNvSpPr>
            <a:spLocks noGrp="1"/>
          </p:cNvSpPr>
          <p:nvPr>
            <p:ph type="sldNum" sz="quarter" idx="10"/>
          </p:nvPr>
        </p:nvSpPr>
        <p:spPr/>
        <p:txBody>
          <a:bodyPr/>
          <a:lstStyle/>
          <a:p>
            <a:pPr>
              <a:defRPr/>
            </a:pPr>
            <a:fld id="{BF433873-B104-4D50-BCD4-730DA057CA0A}"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939" y="2713893"/>
            <a:ext cx="6019800" cy="563563"/>
          </a:xfrm>
        </p:spPr>
        <p:txBody>
          <a:bodyPr/>
          <a:lstStyle/>
          <a:p>
            <a:pPr algn="ctr"/>
            <a:r>
              <a:rPr lang="en-US" sz="4000" dirty="0" smtClean="0"/>
              <a:t>Questions?</a:t>
            </a:r>
            <a:endParaRPr lang="en-US" sz="4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4400" dirty="0" smtClean="0"/>
              <a:t>   BACKUP </a:t>
            </a:r>
            <a:endParaRPr lang="en-US" sz="4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What is VMF?</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3</a:t>
            </a:fld>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
        <p:nvSpPr>
          <p:cNvPr id="15" name="Rectangle 3"/>
          <p:cNvSpPr txBox="1">
            <a:spLocks noChangeArrowheads="1"/>
          </p:cNvSpPr>
          <p:nvPr/>
        </p:nvSpPr>
        <p:spPr bwMode="auto">
          <a:xfrm>
            <a:off x="322263" y="1416051"/>
            <a:ext cx="8198283" cy="404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kumimoji="0" lang="en-US" sz="1600" b="1" i="0" u="none" strike="noStrike" kern="0" cap="none" spc="0" normalizeH="0" baseline="0" noProof="0" dirty="0">
              <a:ln>
                <a:noFill/>
              </a:ln>
              <a:solidFill>
                <a:schemeClr val="accent2"/>
              </a:solidFill>
              <a:effectLst/>
              <a:uLnTx/>
              <a:uFillTx/>
              <a:latin typeface="+mn-lt"/>
              <a:ea typeface="+mn-ea"/>
              <a:cs typeface="+mn-cs"/>
            </a:endParaRPr>
          </a:p>
        </p:txBody>
      </p:sp>
      <p:sp>
        <p:nvSpPr>
          <p:cNvPr id="7" name="Rectangle 6"/>
          <p:cNvSpPr/>
          <p:nvPr/>
        </p:nvSpPr>
        <p:spPr>
          <a:xfrm>
            <a:off x="-27709" y="1231293"/>
            <a:ext cx="9171709" cy="5170646"/>
          </a:xfrm>
          <a:prstGeom prst="rect">
            <a:avLst/>
          </a:prstGeom>
        </p:spPr>
        <p:txBody>
          <a:bodyPr wrap="square">
            <a:spAutoFit/>
          </a:bodyPr>
          <a:lstStyle/>
          <a:p>
            <a:pPr>
              <a:buFont typeface="Arial" pitchFamily="34" charset="0"/>
              <a:buChar char="•"/>
            </a:pPr>
            <a:r>
              <a:rPr lang="en-US" sz="1600" i="0" dirty="0" smtClean="0">
                <a:solidFill>
                  <a:srgbClr val="0070C0"/>
                </a:solidFill>
              </a:rPr>
              <a:t>The Variable Message Format (VMF) Military Standard (MIL-STD) provides military services and agencies with a Joint interoperability standardization, including message, data element, and protocol standards.  These standards are essential for the design, development, test, certification, fielding, and continued operation of automated tactical data systems (TDSs) which support the requirement to exchange timely, critical, command and control information across Joint boundaries.</a:t>
            </a:r>
          </a:p>
          <a:p>
            <a:pPr>
              <a:buFont typeface="Arial" pitchFamily="34" charset="0"/>
              <a:buChar char="•"/>
            </a:pPr>
            <a:endParaRPr lang="en-US" sz="1600" i="0" dirty="0" smtClean="0">
              <a:solidFill>
                <a:srgbClr val="0070C0"/>
              </a:solidFill>
            </a:endParaRPr>
          </a:p>
          <a:p>
            <a:pPr>
              <a:buFont typeface="Arial" pitchFamily="34" charset="0"/>
              <a:buChar char="•"/>
            </a:pPr>
            <a:r>
              <a:rPr lang="en-US" sz="1600" i="0" dirty="0" smtClean="0">
                <a:solidFill>
                  <a:srgbClr val="0070C0"/>
                </a:solidFill>
              </a:rPr>
              <a:t>The VMF Standard (MIL-STD-6017) represents physical schemas (DIV-3), structured information exchange requirements.</a:t>
            </a:r>
          </a:p>
          <a:p>
            <a:pPr>
              <a:buFont typeface="Arial" pitchFamily="34" charset="0"/>
              <a:buChar char="•"/>
            </a:pPr>
            <a:endParaRPr lang="en-US" sz="1600" i="0" dirty="0" smtClean="0">
              <a:solidFill>
                <a:srgbClr val="0070C0"/>
              </a:solidFill>
            </a:endParaRPr>
          </a:p>
          <a:p>
            <a:pPr>
              <a:buFont typeface="Arial" pitchFamily="34" charset="0"/>
              <a:buChar char="•"/>
            </a:pPr>
            <a:r>
              <a:rPr lang="en-US" sz="1600" i="0" dirty="0" smtClean="0">
                <a:solidFill>
                  <a:srgbClr val="0070C0"/>
                </a:solidFill>
              </a:rPr>
              <a:t>VMF specifies the data content and data format of tactical information for digital interoperability from the tactical-edge to/from the TOC.</a:t>
            </a:r>
          </a:p>
          <a:p>
            <a:pPr>
              <a:buFont typeface="Arial" pitchFamily="34" charset="0"/>
              <a:buChar char="•"/>
            </a:pPr>
            <a:endParaRPr lang="en-US" sz="1600" i="0" dirty="0" smtClean="0">
              <a:solidFill>
                <a:srgbClr val="0070C0"/>
              </a:solidFill>
            </a:endParaRPr>
          </a:p>
          <a:p>
            <a:pPr>
              <a:buFont typeface="Arial" pitchFamily="34" charset="0"/>
              <a:buChar char="•"/>
            </a:pPr>
            <a:r>
              <a:rPr lang="en-US" sz="1600" i="0" dirty="0" smtClean="0">
                <a:solidFill>
                  <a:srgbClr val="0070C0"/>
                </a:solidFill>
              </a:rPr>
              <a:t>The origin of VMF dates back to the early/mid nineties, when the Army/Joint Services began migration from Voice templates to human and system based digital communication.</a:t>
            </a:r>
          </a:p>
          <a:p>
            <a:endParaRPr lang="en-US" sz="1800" i="0" dirty="0" smtClean="0">
              <a:solidFill>
                <a:srgbClr val="0070C0"/>
              </a:solidFill>
            </a:endParaRPr>
          </a:p>
          <a:p>
            <a:endParaRPr lang="en-US" sz="1800" i="0" dirty="0" smtClean="0">
              <a:solidFill>
                <a:srgbClr val="0070C0"/>
              </a:solidFill>
            </a:endParaRPr>
          </a:p>
          <a:p>
            <a:endParaRPr lang="en-US" sz="1800" dirty="0" smtClean="0">
              <a:solidFill>
                <a:schemeClr val="tx1"/>
              </a:solidFill>
            </a:endParaRPr>
          </a:p>
          <a:p>
            <a:endParaRPr lang="en-US" sz="1800" dirty="0" smtClean="0">
              <a:solidFill>
                <a:schemeClr val="tx1"/>
              </a:solidFill>
            </a:endParaRPr>
          </a:p>
          <a:p>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What is VMF?</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4</a:t>
            </a:fld>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
        <p:nvSpPr>
          <p:cNvPr id="15" name="Rectangle 3"/>
          <p:cNvSpPr txBox="1">
            <a:spLocks noChangeArrowheads="1"/>
          </p:cNvSpPr>
          <p:nvPr/>
        </p:nvSpPr>
        <p:spPr bwMode="auto">
          <a:xfrm>
            <a:off x="322263" y="1416051"/>
            <a:ext cx="8198283" cy="404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kumimoji="0" lang="en-US" sz="1600" b="1" i="0" u="none" strike="noStrike" kern="0" cap="none" spc="0" normalizeH="0" baseline="0" noProof="0" dirty="0">
              <a:ln>
                <a:noFill/>
              </a:ln>
              <a:solidFill>
                <a:schemeClr val="accent2"/>
              </a:solidFill>
              <a:effectLst/>
              <a:uLnTx/>
              <a:uFillTx/>
              <a:latin typeface="+mn-lt"/>
              <a:ea typeface="+mn-ea"/>
              <a:cs typeface="+mn-cs"/>
            </a:endParaRPr>
          </a:p>
        </p:txBody>
      </p:sp>
      <p:sp>
        <p:nvSpPr>
          <p:cNvPr id="7" name="Rectangle 6"/>
          <p:cNvSpPr/>
          <p:nvPr/>
        </p:nvSpPr>
        <p:spPr>
          <a:xfrm>
            <a:off x="-27709" y="1215250"/>
            <a:ext cx="9171709" cy="4801314"/>
          </a:xfrm>
          <a:prstGeom prst="rect">
            <a:avLst/>
          </a:prstGeom>
        </p:spPr>
        <p:txBody>
          <a:bodyPr wrap="square">
            <a:spAutoFit/>
          </a:bodyPr>
          <a:lstStyle/>
          <a:p>
            <a:r>
              <a:rPr lang="en-US" sz="1800" i="0" dirty="0" smtClean="0">
                <a:solidFill>
                  <a:srgbClr val="0070C0"/>
                </a:solidFill>
              </a:rPr>
              <a:t>The VMF Specification, MIL-STD-6017, is a TV-1, DISR mandated standard for Joint Interoperability. </a:t>
            </a:r>
          </a:p>
          <a:p>
            <a:endParaRPr lang="en-US" sz="1800" i="0" dirty="0" smtClean="0">
              <a:solidFill>
                <a:srgbClr val="0070C0"/>
              </a:solidFill>
            </a:endParaRPr>
          </a:p>
          <a:p>
            <a:r>
              <a:rPr lang="en-US" sz="1800" i="0" dirty="0" smtClean="0">
                <a:solidFill>
                  <a:srgbClr val="0070C0"/>
                </a:solidFill>
              </a:rPr>
              <a:t>VMF is a primary driver for ASA Acquisition life-cycle development of tactical system/platform Capability Sets.</a:t>
            </a:r>
          </a:p>
          <a:p>
            <a:r>
              <a:rPr lang="en-US" sz="1800" i="0" dirty="0" smtClean="0">
                <a:solidFill>
                  <a:srgbClr val="0070C0"/>
                </a:solidFill>
              </a:rPr>
              <a:t>	</a:t>
            </a:r>
          </a:p>
          <a:p>
            <a:r>
              <a:rPr lang="en-US" sz="1800" i="0" dirty="0" smtClean="0">
                <a:solidFill>
                  <a:srgbClr val="0070C0"/>
                </a:solidFill>
              </a:rPr>
              <a:t>	The approved Interface Change Proposals are published approximately </a:t>
            </a:r>
          </a:p>
          <a:p>
            <a:r>
              <a:rPr lang="en-US" sz="1800" i="0" dirty="0" smtClean="0">
                <a:solidFill>
                  <a:srgbClr val="0070C0"/>
                </a:solidFill>
              </a:rPr>
              <a:t>                every two years to establish a new version baseline for the TV-1</a:t>
            </a:r>
          </a:p>
          <a:p>
            <a:endParaRPr lang="en-US" sz="1800" i="0" dirty="0" smtClean="0">
              <a:solidFill>
                <a:srgbClr val="0070C0"/>
              </a:solidFill>
            </a:endParaRPr>
          </a:p>
          <a:p>
            <a:endParaRPr lang="en-US" sz="1800" i="0" dirty="0" smtClean="0">
              <a:solidFill>
                <a:srgbClr val="0070C0"/>
              </a:solidFill>
            </a:endParaRPr>
          </a:p>
          <a:p>
            <a:endParaRPr lang="en-US" sz="1800" i="0" dirty="0" smtClean="0">
              <a:solidFill>
                <a:srgbClr val="0070C0"/>
              </a:solidFill>
            </a:endParaRPr>
          </a:p>
          <a:p>
            <a:pPr>
              <a:buFont typeface="Arial" pitchFamily="34" charset="0"/>
              <a:buChar char="•"/>
            </a:pPr>
            <a:endParaRPr lang="en-US" sz="1800" dirty="0" smtClean="0">
              <a:solidFill>
                <a:schemeClr val="tx1"/>
              </a:solidFill>
            </a:endParaRPr>
          </a:p>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What is VMF?</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5</a:t>
            </a:fld>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
        <p:nvSpPr>
          <p:cNvPr id="15" name="Rectangle 3"/>
          <p:cNvSpPr txBox="1">
            <a:spLocks noChangeArrowheads="1"/>
          </p:cNvSpPr>
          <p:nvPr/>
        </p:nvSpPr>
        <p:spPr bwMode="auto">
          <a:xfrm>
            <a:off x="322263" y="1416051"/>
            <a:ext cx="8198283" cy="404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kumimoji="0" lang="en-US" sz="1600" b="1" i="0" u="none" strike="noStrike" kern="0" cap="none" spc="0" normalizeH="0" baseline="0" noProof="0" dirty="0">
              <a:ln>
                <a:noFill/>
              </a:ln>
              <a:solidFill>
                <a:schemeClr val="accent2"/>
              </a:solidFill>
              <a:effectLst/>
              <a:uLnTx/>
              <a:uFillTx/>
              <a:latin typeface="+mn-lt"/>
              <a:ea typeface="+mn-ea"/>
              <a:cs typeface="+mn-cs"/>
            </a:endParaRPr>
          </a:p>
        </p:txBody>
      </p:sp>
      <p:sp>
        <p:nvSpPr>
          <p:cNvPr id="7" name="Rectangle 6"/>
          <p:cNvSpPr/>
          <p:nvPr/>
        </p:nvSpPr>
        <p:spPr>
          <a:xfrm>
            <a:off x="-27709" y="1225689"/>
            <a:ext cx="9171709" cy="6463308"/>
          </a:xfrm>
          <a:prstGeom prst="rect">
            <a:avLst/>
          </a:prstGeom>
        </p:spPr>
        <p:txBody>
          <a:bodyPr wrap="square">
            <a:spAutoFit/>
          </a:bodyPr>
          <a:lstStyle/>
          <a:p>
            <a:r>
              <a:rPr lang="en-US" sz="1800" i="0" dirty="0" smtClean="0">
                <a:solidFill>
                  <a:srgbClr val="0070C0"/>
                </a:solidFill>
              </a:rPr>
              <a:t>It  is a C2/SA tactical messaging standard that supports message exchanges for the following functional areas:</a:t>
            </a:r>
          </a:p>
          <a:p>
            <a:endParaRPr lang="en-US" sz="1800" i="0" dirty="0" smtClean="0">
              <a:solidFill>
                <a:srgbClr val="0070C0"/>
              </a:solidFill>
            </a:endParaRPr>
          </a:p>
          <a:p>
            <a:pPr>
              <a:buFont typeface="Arial" pitchFamily="34" charset="0"/>
              <a:buChar char="•"/>
            </a:pPr>
            <a:r>
              <a:rPr lang="en-US" sz="1800" i="0" dirty="0" smtClean="0">
                <a:solidFill>
                  <a:srgbClr val="0070C0"/>
                </a:solidFill>
              </a:rPr>
              <a:t>Network Control Operations (K00)</a:t>
            </a:r>
          </a:p>
          <a:p>
            <a:pPr>
              <a:buFont typeface="Arial" pitchFamily="34" charset="0"/>
              <a:buChar char="•"/>
            </a:pPr>
            <a:r>
              <a:rPr lang="en-US" sz="1800" i="0" dirty="0" smtClean="0">
                <a:solidFill>
                  <a:srgbClr val="0070C0"/>
                </a:solidFill>
              </a:rPr>
              <a:t>General Information (K01)</a:t>
            </a:r>
          </a:p>
          <a:p>
            <a:pPr>
              <a:buFont typeface="Arial" pitchFamily="34" charset="0"/>
              <a:buChar char="•"/>
            </a:pPr>
            <a:r>
              <a:rPr lang="en-US" sz="1800" i="0" dirty="0" smtClean="0">
                <a:solidFill>
                  <a:srgbClr val="0070C0"/>
                </a:solidFill>
              </a:rPr>
              <a:t>Fire Support Operation (inclusive of Close Air Support)  (K02)</a:t>
            </a:r>
          </a:p>
          <a:p>
            <a:pPr>
              <a:buFont typeface="Arial" pitchFamily="34" charset="0"/>
              <a:buChar char="•"/>
            </a:pPr>
            <a:r>
              <a:rPr lang="en-US" sz="1800" i="0" dirty="0" smtClean="0">
                <a:solidFill>
                  <a:srgbClr val="0070C0"/>
                </a:solidFill>
              </a:rPr>
              <a:t>Air Operations (K03)</a:t>
            </a:r>
          </a:p>
          <a:p>
            <a:pPr>
              <a:buFont typeface="Arial" pitchFamily="34" charset="0"/>
              <a:buChar char="•"/>
            </a:pPr>
            <a:r>
              <a:rPr lang="en-US" sz="1800" i="0" dirty="0" smtClean="0">
                <a:solidFill>
                  <a:srgbClr val="0070C0"/>
                </a:solidFill>
              </a:rPr>
              <a:t>Intelligence Operations  (K04)</a:t>
            </a:r>
          </a:p>
          <a:p>
            <a:pPr>
              <a:buFont typeface="Arial" pitchFamily="34" charset="0"/>
              <a:buChar char="•"/>
            </a:pPr>
            <a:r>
              <a:rPr lang="en-US" sz="1800" i="0" dirty="0" smtClean="0">
                <a:solidFill>
                  <a:srgbClr val="0070C0"/>
                </a:solidFill>
              </a:rPr>
              <a:t>Land Combat Operations  (K05)</a:t>
            </a:r>
          </a:p>
          <a:p>
            <a:pPr>
              <a:buFont typeface="Arial" pitchFamily="34" charset="0"/>
              <a:buChar char="•"/>
            </a:pPr>
            <a:r>
              <a:rPr lang="en-US" sz="1800" i="0" dirty="0" smtClean="0">
                <a:solidFill>
                  <a:srgbClr val="0070C0"/>
                </a:solidFill>
              </a:rPr>
              <a:t>Combat Service Support  (Medical and Logistics)  (K07)</a:t>
            </a:r>
          </a:p>
          <a:p>
            <a:pPr>
              <a:buFont typeface="Arial" pitchFamily="34" charset="0"/>
              <a:buChar char="•"/>
            </a:pPr>
            <a:r>
              <a:rPr lang="en-US" sz="1800" i="0" dirty="0" smtClean="0">
                <a:solidFill>
                  <a:srgbClr val="0070C0"/>
                </a:solidFill>
              </a:rPr>
              <a:t>Special Operations (K08)</a:t>
            </a:r>
          </a:p>
          <a:p>
            <a:pPr>
              <a:buFont typeface="Arial" pitchFamily="34" charset="0"/>
              <a:buChar char="•"/>
            </a:pPr>
            <a:r>
              <a:rPr lang="en-US" sz="1800" i="0" dirty="0" smtClean="0">
                <a:solidFill>
                  <a:srgbClr val="0070C0"/>
                </a:solidFill>
              </a:rPr>
              <a:t>Air Defense (K10)</a:t>
            </a:r>
          </a:p>
          <a:p>
            <a:pPr>
              <a:buFont typeface="Arial" pitchFamily="34" charset="0"/>
              <a:buChar char="•"/>
            </a:pPr>
            <a:endParaRPr lang="en-US" sz="1800" i="0" dirty="0" smtClean="0">
              <a:solidFill>
                <a:srgbClr val="0070C0"/>
              </a:solidFill>
            </a:endParaRPr>
          </a:p>
          <a:p>
            <a:r>
              <a:rPr lang="en-US" sz="1800" i="0" dirty="0" smtClean="0">
                <a:solidFill>
                  <a:srgbClr val="0070C0"/>
                </a:solidFill>
              </a:rPr>
              <a:t>There are approximately 140 messages in MIL-STD-6017, version C.</a:t>
            </a:r>
          </a:p>
          <a:p>
            <a:endParaRPr lang="en-US" sz="1800" i="0" dirty="0" smtClean="0">
              <a:solidFill>
                <a:srgbClr val="0070C0"/>
              </a:solidFill>
            </a:endParaRPr>
          </a:p>
          <a:p>
            <a:r>
              <a:rPr lang="en-US" sz="1800" i="0" dirty="0" smtClean="0">
                <a:solidFill>
                  <a:srgbClr val="0070C0"/>
                </a:solidFill>
              </a:rPr>
              <a:t>Messages are modified/added/corrected as the result of changes and interpretation of Army and Joint level doctrinal publications of Tactics, Techniques, and Procedures. </a:t>
            </a:r>
            <a:endParaRPr lang="en-US" sz="1800" dirty="0" smtClean="0">
              <a:solidFill>
                <a:schemeClr val="tx1"/>
              </a:solidFill>
            </a:endParaRPr>
          </a:p>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How does VMF Align with Other Tactical Standards?</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6</a:t>
            </a:fld>
            <a:endParaRPr lang="en-US"/>
          </a:p>
        </p:txBody>
      </p:sp>
      <p:sp>
        <p:nvSpPr>
          <p:cNvPr id="7" name="Rectangle 3"/>
          <p:cNvSpPr txBox="1">
            <a:spLocks noChangeArrowheads="1"/>
          </p:cNvSpPr>
          <p:nvPr/>
        </p:nvSpPr>
        <p:spPr bwMode="auto">
          <a:xfrm>
            <a:off x="443025" y="1810116"/>
            <a:ext cx="8201247" cy="4337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90000"/>
              </a:lnSpc>
              <a:spcBef>
                <a:spcPct val="20000"/>
              </a:spcBef>
              <a:spcAft>
                <a:spcPct val="0"/>
              </a:spcAft>
              <a:buClrTx/>
              <a:buSzTx/>
              <a:buFontTx/>
              <a:buNone/>
              <a:tabLst>
                <a:tab pos="317500" algn="l"/>
              </a:tabLst>
              <a:defRPr/>
            </a:pPr>
            <a:r>
              <a:rPr kumimoji="0" lang="en-US" sz="2800" b="1" i="0" u="none" strike="noStrike" kern="0" cap="none" spc="0" normalizeH="0" baseline="0" noProof="0" dirty="0" smtClean="0">
                <a:ln>
                  <a:noFill/>
                </a:ln>
                <a:solidFill>
                  <a:schemeClr val="accent2"/>
                </a:solidFill>
                <a:effectLst/>
                <a:uLnTx/>
                <a:uFillTx/>
                <a:latin typeface="+mn-lt"/>
                <a:ea typeface="+mn-ea"/>
                <a:cs typeface="+mn-cs"/>
              </a:rPr>
              <a:t>Standards:</a:t>
            </a:r>
          </a:p>
          <a:p>
            <a:pPr marL="0" marR="0" lvl="0" indent="0" defTabSz="914400" rtl="0" eaLnBrk="1" fontAlgn="base" latinLnBrk="0" hangingPunct="1">
              <a:lnSpc>
                <a:spcPct val="80000"/>
              </a:lnSpc>
              <a:spcBef>
                <a:spcPct val="20000"/>
              </a:spcBef>
              <a:spcAft>
                <a:spcPct val="0"/>
              </a:spcAft>
              <a:buClrTx/>
              <a:buSzTx/>
              <a:buFontTx/>
              <a:buNone/>
              <a:tabLst>
                <a:tab pos="317500" algn="l"/>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Tactical Data Link (TDL) Standards</a:t>
            </a:r>
          </a:p>
          <a:p>
            <a:pPr marL="0" marR="0" lvl="0" indent="0" defTabSz="914400" rtl="0" eaLnBrk="1" fontAlgn="base" latinLnBrk="0" hangingPunct="1">
              <a:lnSpc>
                <a:spcPct val="80000"/>
              </a:lnSpc>
              <a:spcBef>
                <a:spcPct val="20000"/>
              </a:spcBef>
              <a:spcAft>
                <a:spcPct val="0"/>
              </a:spcAft>
              <a:buClrTx/>
              <a:buSzTx/>
              <a:buFontTx/>
              <a:buNone/>
              <a:tabLst>
                <a:tab pos="317500" algn="l"/>
              </a:tabLst>
              <a:defRPr/>
            </a:pPr>
            <a:endParaRPr kumimoji="0" lang="en-US" sz="2400" b="0"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defTabSz="914400" rtl="0" eaLnBrk="1" fontAlgn="base" latinLnBrk="0" hangingPunct="1">
              <a:lnSpc>
                <a:spcPct val="80000"/>
              </a:lnSpc>
              <a:spcBef>
                <a:spcPct val="20000"/>
              </a:spcBef>
              <a:spcAft>
                <a:spcPct val="0"/>
              </a:spcAft>
              <a:buClrTx/>
              <a:buSzTx/>
              <a:buFontTx/>
              <a:buNone/>
              <a:tabLst>
                <a:tab pos="317500" algn="l"/>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US Message Text Formats (USMTFs)</a:t>
            </a:r>
            <a:r>
              <a:rPr kumimoji="0" lang="en-US" sz="2000" b="0" i="0" u="none" strike="noStrike" kern="0" cap="none" spc="0" normalizeH="0" baseline="0" noProof="0" dirty="0" smtClean="0">
                <a:ln>
                  <a:noFill/>
                </a:ln>
                <a:solidFill>
                  <a:schemeClr val="accent2"/>
                </a:solidFill>
                <a:effectLst/>
                <a:uLnTx/>
                <a:uFillTx/>
                <a:latin typeface="+mn-lt"/>
                <a:ea typeface="+mn-ea"/>
                <a:cs typeface="+mn-cs"/>
              </a:rPr>
              <a:t/>
            </a:r>
            <a:br>
              <a:rPr kumimoji="0" lang="en-US" sz="2000" b="0" i="0" u="none" strike="noStrike" kern="0" cap="none" spc="0" normalizeH="0" baseline="0" noProof="0" dirty="0" smtClean="0">
                <a:ln>
                  <a:noFill/>
                </a:ln>
                <a:solidFill>
                  <a:schemeClr val="accent2"/>
                </a:solidFill>
                <a:effectLst/>
                <a:uLnTx/>
                <a:uFillTx/>
                <a:latin typeface="+mn-lt"/>
                <a:ea typeface="+mn-ea"/>
                <a:cs typeface="+mn-cs"/>
              </a:rPr>
            </a:br>
            <a:endParaRPr kumimoji="0" lang="en-US" sz="1000" b="0"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defTabSz="914400" rtl="0" eaLnBrk="1" fontAlgn="base" latinLnBrk="0" hangingPunct="1">
              <a:lnSpc>
                <a:spcPct val="90000"/>
              </a:lnSpc>
              <a:spcBef>
                <a:spcPct val="20000"/>
              </a:spcBef>
              <a:spcAft>
                <a:spcPct val="0"/>
              </a:spcAft>
              <a:buClrTx/>
              <a:buSzTx/>
              <a:buFontTx/>
              <a:buNone/>
              <a:tabLst>
                <a:tab pos="317500" algn="l"/>
              </a:tabLst>
              <a:defRPr/>
            </a:pPr>
            <a:endParaRPr kumimoji="0" lang="en-US" sz="2800" b="1"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defTabSz="914400" rtl="0" eaLnBrk="1" fontAlgn="base" latinLnBrk="0" hangingPunct="1">
              <a:lnSpc>
                <a:spcPct val="90000"/>
              </a:lnSpc>
              <a:spcBef>
                <a:spcPct val="20000"/>
              </a:spcBef>
              <a:spcAft>
                <a:spcPct val="0"/>
              </a:spcAft>
              <a:buClrTx/>
              <a:buSzTx/>
              <a:buFontTx/>
              <a:buNone/>
              <a:tabLst>
                <a:tab pos="317500" algn="l"/>
              </a:tabLst>
              <a:defRPr/>
            </a:pPr>
            <a:r>
              <a:rPr kumimoji="0" lang="en-US" sz="2800" b="1" i="0" u="none" strike="noStrike" kern="0" cap="none" spc="0" normalizeH="0" baseline="0" noProof="0" dirty="0" smtClean="0">
                <a:ln>
                  <a:noFill/>
                </a:ln>
                <a:solidFill>
                  <a:schemeClr val="accent2"/>
                </a:solidFill>
                <a:effectLst/>
                <a:uLnTx/>
                <a:uFillTx/>
                <a:latin typeface="+mn-lt"/>
                <a:ea typeface="+mn-ea"/>
                <a:cs typeface="+mn-cs"/>
              </a:rPr>
              <a:t>Users:</a:t>
            </a:r>
          </a:p>
          <a:p>
            <a:pPr marL="0" marR="0" lvl="0" indent="0" defTabSz="914400" rtl="0" eaLnBrk="1" fontAlgn="base" latinLnBrk="0" hangingPunct="1">
              <a:lnSpc>
                <a:spcPts val="2300"/>
              </a:lnSpc>
              <a:spcBef>
                <a:spcPct val="0"/>
              </a:spcBef>
              <a:spcAft>
                <a:spcPct val="0"/>
              </a:spcAft>
              <a:buClrTx/>
              <a:buSzTx/>
              <a:buFontTx/>
              <a:buNone/>
              <a:tabLst>
                <a:tab pos="317500" algn="l"/>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TDLs fielded in over 70,000* platform implementations (2006).  Projected to be over 110,000* by 2015.</a:t>
            </a:r>
          </a:p>
          <a:p>
            <a:pPr marL="0" marR="0" lvl="0" indent="0" defTabSz="914400" rtl="0" eaLnBrk="1" fontAlgn="base" latinLnBrk="0" hangingPunct="1">
              <a:lnSpc>
                <a:spcPts val="2300"/>
              </a:lnSpc>
              <a:spcBef>
                <a:spcPct val="0"/>
              </a:spcBef>
              <a:spcAft>
                <a:spcPct val="0"/>
              </a:spcAft>
              <a:buClrTx/>
              <a:buSzTx/>
              <a:buFontTx/>
              <a:buNone/>
              <a:tabLst>
                <a:tab pos="317500" algn="l"/>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USMTF distributed to over 10,000 end users.</a:t>
            </a:r>
            <a:r>
              <a:rPr kumimoji="0" lang="en-US" sz="1800" b="0" i="0" u="none" strike="noStrike" kern="0" cap="none" spc="0" normalizeH="0" baseline="0" noProof="0" dirty="0" smtClean="0">
                <a:ln>
                  <a:noFill/>
                </a:ln>
                <a:solidFill>
                  <a:srgbClr val="B2B2B2"/>
                </a:solidFill>
                <a:effectLst/>
                <a:uLnTx/>
                <a:uFillTx/>
                <a:latin typeface="+mn-lt"/>
                <a:ea typeface="+mn-ea"/>
                <a:cs typeface="+mn-cs"/>
              </a:rPr>
              <a:t/>
            </a:r>
            <a:br>
              <a:rPr kumimoji="0" lang="en-US" sz="1800" b="0" i="0" u="none" strike="noStrike" kern="0" cap="none" spc="0" normalizeH="0" baseline="0" noProof="0" dirty="0" smtClean="0">
                <a:ln>
                  <a:noFill/>
                </a:ln>
                <a:solidFill>
                  <a:srgbClr val="B2B2B2"/>
                </a:solidFill>
                <a:effectLst/>
                <a:uLnTx/>
                <a:uFillTx/>
                <a:latin typeface="+mn-lt"/>
                <a:ea typeface="+mn-ea"/>
                <a:cs typeface="+mn-cs"/>
              </a:rPr>
            </a:br>
            <a:endParaRPr kumimoji="0" lang="en-US" sz="1800" b="0" i="0" u="none" strike="noStrike" kern="0" cap="none" spc="0" normalizeH="0" baseline="0" noProof="0" dirty="0" smtClean="0">
              <a:ln>
                <a:noFill/>
              </a:ln>
              <a:solidFill>
                <a:srgbClr val="B2B2B2"/>
              </a:solidFill>
              <a:effectLst/>
              <a:uLnTx/>
              <a:uFillTx/>
              <a:latin typeface="+mn-lt"/>
              <a:ea typeface="+mn-ea"/>
              <a:cs typeface="+mn-cs"/>
            </a:endParaRPr>
          </a:p>
        </p:txBody>
      </p:sp>
      <p:sp>
        <p:nvSpPr>
          <p:cNvPr id="14" name="Left Arrow Callout 13"/>
          <p:cNvSpPr/>
          <p:nvPr/>
        </p:nvSpPr>
        <p:spPr>
          <a:xfrm>
            <a:off x="4554142" y="1526958"/>
            <a:ext cx="4110361" cy="1811046"/>
          </a:xfrm>
          <a:prstGeom prst="leftArrowCallout">
            <a:avLst>
              <a:gd name="adj1" fmla="val 13889"/>
              <a:gd name="adj2" fmla="val 15404"/>
              <a:gd name="adj3" fmla="val 19444"/>
              <a:gd name="adj4" fmla="val 88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4"/>
          <p:cNvSpPr>
            <a:spLocks/>
          </p:cNvSpPr>
          <p:nvPr/>
        </p:nvSpPr>
        <p:spPr bwMode="auto">
          <a:xfrm flipH="1">
            <a:off x="5054353" y="1604639"/>
            <a:ext cx="315479" cy="1646238"/>
          </a:xfrm>
          <a:prstGeom prst="rightBrace">
            <a:avLst>
              <a:gd name="adj1" fmla="val 39280"/>
              <a:gd name="adj2" fmla="val 51769"/>
            </a:avLst>
          </a:prstGeom>
          <a:noFill/>
          <a:ln w="28575">
            <a:solidFill>
              <a:schemeClr val="tx1"/>
            </a:solidFill>
            <a:round/>
            <a:headEnd/>
            <a:tailEnd/>
          </a:ln>
        </p:spPr>
        <p:txBody>
          <a:bodyPr wrap="none" lIns="101882" tIns="50941" rIns="101882" bIns="50941" anchor="ctr"/>
          <a:lstStyle/>
          <a:p>
            <a:endParaRPr lang="en-US"/>
          </a:p>
        </p:txBody>
      </p:sp>
      <p:sp>
        <p:nvSpPr>
          <p:cNvPr id="11" name="Text Box 5"/>
          <p:cNvSpPr txBox="1">
            <a:spLocks noChangeArrowheads="1"/>
          </p:cNvSpPr>
          <p:nvPr/>
        </p:nvSpPr>
        <p:spPr bwMode="auto">
          <a:xfrm>
            <a:off x="6528611" y="2061840"/>
            <a:ext cx="2011709" cy="683252"/>
          </a:xfrm>
          <a:prstGeom prst="rect">
            <a:avLst/>
          </a:prstGeom>
          <a:noFill/>
          <a:ln w="25400">
            <a:noFill/>
            <a:miter lim="800000"/>
            <a:headEnd/>
            <a:tailEnd/>
          </a:ln>
        </p:spPr>
        <p:txBody>
          <a:bodyPr wrap="square" lIns="91429" tIns="45714" rIns="91429" bIns="45714">
            <a:spAutoFit/>
          </a:bodyPr>
          <a:lstStyle/>
          <a:p>
            <a:pPr algn="ctr" defTabSz="820738">
              <a:lnSpc>
                <a:spcPct val="80000"/>
              </a:lnSpc>
            </a:pPr>
            <a:r>
              <a:rPr lang="en-US" sz="2400" b="1" dirty="0"/>
              <a:t>Joint Family </a:t>
            </a:r>
          </a:p>
          <a:p>
            <a:pPr algn="ctr" defTabSz="820738">
              <a:lnSpc>
                <a:spcPct val="80000"/>
              </a:lnSpc>
            </a:pPr>
            <a:r>
              <a:rPr lang="en-US" sz="2400" b="1" dirty="0"/>
              <a:t>of TDLs</a:t>
            </a:r>
          </a:p>
        </p:txBody>
      </p:sp>
      <p:sp>
        <p:nvSpPr>
          <p:cNvPr id="12" name="Text Box 6"/>
          <p:cNvSpPr txBox="1">
            <a:spLocks noChangeArrowheads="1"/>
          </p:cNvSpPr>
          <p:nvPr/>
        </p:nvSpPr>
        <p:spPr bwMode="auto">
          <a:xfrm>
            <a:off x="5192015" y="1604639"/>
            <a:ext cx="3303916" cy="1692759"/>
          </a:xfrm>
          <a:prstGeom prst="rect">
            <a:avLst/>
          </a:prstGeom>
          <a:noFill/>
          <a:ln w="12700">
            <a:noFill/>
            <a:miter lim="800000"/>
            <a:headEnd type="none" w="sm" len="sm"/>
            <a:tailEnd type="none" w="sm" len="sm"/>
          </a:ln>
        </p:spPr>
        <p:txBody>
          <a:bodyPr lIns="91429" tIns="45714" rIns="91429" bIns="45714">
            <a:spAutoFit/>
          </a:bodyPr>
          <a:lstStyle/>
          <a:p>
            <a:pPr eaLnBrk="0" hangingPunct="0">
              <a:buFontTx/>
              <a:buChar char="•"/>
            </a:pPr>
            <a:r>
              <a:rPr lang="en-US" sz="2000" b="1" dirty="0">
                <a:solidFill>
                  <a:schemeClr val="accent2"/>
                </a:solidFill>
              </a:rPr>
              <a:t> Link 16</a:t>
            </a:r>
          </a:p>
          <a:p>
            <a:pPr eaLnBrk="0" hangingPunct="0">
              <a:buFontTx/>
              <a:buChar char="•"/>
            </a:pPr>
            <a:r>
              <a:rPr lang="en-US" sz="2000" b="1" dirty="0">
                <a:solidFill>
                  <a:schemeClr val="accent2"/>
                </a:solidFill>
              </a:rPr>
              <a:t> Link 22</a:t>
            </a:r>
          </a:p>
          <a:p>
            <a:pPr eaLnBrk="0" hangingPunct="0">
              <a:buFontTx/>
              <a:buChar char="•"/>
            </a:pPr>
            <a:r>
              <a:rPr lang="en-US" sz="2000" b="1" dirty="0">
                <a:solidFill>
                  <a:schemeClr val="accent2"/>
                </a:solidFill>
              </a:rPr>
              <a:t> VMF</a:t>
            </a:r>
          </a:p>
          <a:p>
            <a:pPr eaLnBrk="0" hangingPunct="0">
              <a:buFontTx/>
              <a:buChar char="•"/>
            </a:pPr>
            <a:r>
              <a:rPr lang="en-US" sz="2000" b="1" dirty="0">
                <a:solidFill>
                  <a:schemeClr val="accent2"/>
                </a:solidFill>
              </a:rPr>
              <a:t> IBS (US)</a:t>
            </a:r>
          </a:p>
          <a:p>
            <a:pPr eaLnBrk="0" hangingPunct="0">
              <a:buFontTx/>
              <a:buChar char="•"/>
            </a:pPr>
            <a:r>
              <a:rPr lang="en-US" sz="2000" b="1" dirty="0">
                <a:solidFill>
                  <a:schemeClr val="accent2"/>
                </a:solidFill>
              </a:rPr>
              <a:t> Link 11</a:t>
            </a:r>
            <a:r>
              <a:rPr lang="en-US" sz="2400" b="1" dirty="0">
                <a:solidFill>
                  <a:schemeClr val="accent2"/>
                </a:solidFill>
              </a:rPr>
              <a:t> </a:t>
            </a:r>
            <a:r>
              <a:rPr lang="en-US" sz="1600" b="1" dirty="0">
                <a:solidFill>
                  <a:schemeClr val="accent2"/>
                </a:solidFill>
              </a:rPr>
              <a:t>(and other TDLs)</a:t>
            </a:r>
          </a:p>
        </p:txBody>
      </p:sp>
      <p:sp>
        <p:nvSpPr>
          <p:cNvPr id="13" name="AutoShape 8"/>
          <p:cNvSpPr>
            <a:spLocks/>
          </p:cNvSpPr>
          <p:nvPr/>
        </p:nvSpPr>
        <p:spPr bwMode="auto">
          <a:xfrm>
            <a:off x="6430986" y="1990829"/>
            <a:ext cx="195023" cy="573822"/>
          </a:xfrm>
          <a:prstGeom prst="rightBrace">
            <a:avLst>
              <a:gd name="adj1" fmla="val 46078"/>
              <a:gd name="adj2" fmla="val 50000"/>
            </a:avLst>
          </a:prstGeom>
          <a:noFill/>
          <a:ln w="28575">
            <a:solidFill>
              <a:schemeClr val="tx1"/>
            </a:solidFill>
            <a:round/>
            <a:headEnd/>
            <a:tailEnd/>
          </a:ln>
        </p:spPr>
        <p:txBody>
          <a:bodyPr anchor="ctr">
            <a:spAutoFit/>
          </a:bodyPr>
          <a:lstStyle/>
          <a:p>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895578" y="794698"/>
          <a:ext cx="7809511" cy="5448953"/>
        </p:xfrm>
        <a:graphic>
          <a:graphicData uri="http://schemas.openxmlformats.org/presentationml/2006/ole">
            <mc:AlternateContent xmlns:mc="http://schemas.openxmlformats.org/markup-compatibility/2006">
              <mc:Choice xmlns:v="urn:schemas-microsoft-com:vml" Requires="v">
                <p:oleObj spid="_x0000_s2051" name="Slide" r:id="rId3" imgW="1030109" imgH="795699" progId="PowerPoint.Slide.8">
                  <p:embed/>
                </p:oleObj>
              </mc:Choice>
              <mc:Fallback>
                <p:oleObj name="Slide" r:id="rId3" imgW="1030109" imgH="795699"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78" y="794698"/>
                        <a:ext cx="7809511" cy="544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914400" y="441071"/>
            <a:ext cx="8229600" cy="623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i="0" kern="0" dirty="0" smtClean="0">
                <a:solidFill>
                  <a:schemeClr val="accent2"/>
                </a:solidFill>
                <a:latin typeface="+mj-lt"/>
                <a:ea typeface="+mj-ea"/>
                <a:cs typeface="+mj-cs"/>
              </a:rPr>
              <a:t>Joint Services Systems that Implement TDL STDs - Interoperability through TDL Messaging </a:t>
            </a:r>
          </a:p>
          <a:p>
            <a:pPr lvl="0" algn="ctr"/>
            <a:r>
              <a:rPr lang="en-US" i="0" kern="0" dirty="0" smtClean="0">
                <a:solidFill>
                  <a:schemeClr val="accent2"/>
                </a:solidFill>
                <a:latin typeface="+mj-lt"/>
                <a:ea typeface="+mj-ea"/>
                <a:cs typeface="+mj-cs"/>
              </a:rPr>
              <a:t> </a:t>
            </a:r>
            <a:endParaRPr kumimoji="0" lang="en-US" sz="2800" b="1" i="0" u="none" strike="noStrike" kern="0" cap="none" spc="0" normalizeH="0" baseline="0" noProof="0" dirty="0">
              <a:ln>
                <a:noFill/>
              </a:ln>
              <a:solidFill>
                <a:schemeClr val="accent2"/>
              </a:solidFill>
              <a:effectLst/>
              <a:uLnTx/>
              <a:uFillTx/>
              <a:latin typeface="+mj-lt"/>
              <a:ea typeface="+mj-ea"/>
              <a:cs typeface="+mj-cs"/>
            </a:endParaRPr>
          </a:p>
        </p:txBody>
      </p:sp>
      <p:sp>
        <p:nvSpPr>
          <p:cNvPr id="7" name="Slide Number Placeholder 6"/>
          <p:cNvSpPr>
            <a:spLocks noGrp="1"/>
          </p:cNvSpPr>
          <p:nvPr>
            <p:ph type="sldNum" sz="quarter" idx="10"/>
          </p:nvPr>
        </p:nvSpPr>
        <p:spPr/>
        <p:txBody>
          <a:bodyPr/>
          <a:lstStyle/>
          <a:p>
            <a:pPr>
              <a:defRPr/>
            </a:pPr>
            <a:fld id="{125A100C-8648-4C04-BEEE-278A08E0047D}"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82" name="Picture 6" descr="http://mymodelplanes.files.wordpress.com/2010/04/us-air-force.jpg"/>
          <p:cNvPicPr>
            <a:picLocks noChangeAspect="1" noChangeArrowheads="1"/>
          </p:cNvPicPr>
          <p:nvPr/>
        </p:nvPicPr>
        <p:blipFill>
          <a:blip r:embed="rId3" cstate="print"/>
          <a:srcRect/>
          <a:stretch>
            <a:fillRect/>
          </a:stretch>
        </p:blipFill>
        <p:spPr bwMode="auto">
          <a:xfrm>
            <a:off x="5113968" y="3882584"/>
            <a:ext cx="1254937" cy="1003949"/>
          </a:xfrm>
          <a:prstGeom prst="rect">
            <a:avLst/>
          </a:prstGeom>
          <a:noFill/>
          <a:effectLst>
            <a:outerShdw blurRad="50800" dist="38100" dir="8100000" algn="tr" rotWithShape="0">
              <a:prstClr val="black">
                <a:alpha val="40000"/>
              </a:prstClr>
            </a:outerShdw>
          </a:effectLst>
        </p:spPr>
      </p:pic>
      <p:sp>
        <p:nvSpPr>
          <p:cNvPr id="4" name="Title 3"/>
          <p:cNvSpPr>
            <a:spLocks noGrp="1"/>
          </p:cNvSpPr>
          <p:nvPr>
            <p:ph type="title"/>
          </p:nvPr>
        </p:nvSpPr>
        <p:spPr>
          <a:xfrm>
            <a:off x="962929" y="392532"/>
            <a:ext cx="7886105" cy="64020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800" dirty="0" smtClean="0"/>
              <a:t>Who Uses VMF - Joint/Allied Interoperability through Messaging</a:t>
            </a:r>
            <a:endParaRPr lang="en-US" sz="2800" dirty="0"/>
          </a:p>
        </p:txBody>
      </p:sp>
      <p:sp>
        <p:nvSpPr>
          <p:cNvPr id="36866" name="Rectangle 6"/>
          <p:cNvSpPr>
            <a:spLocks noGrp="1" noChangeArrowheads="1"/>
          </p:cNvSpPr>
          <p:nvPr>
            <p:ph idx="1"/>
          </p:nvPr>
        </p:nvSpPr>
        <p:spPr>
          <a:xfrm>
            <a:off x="344979" y="1205676"/>
            <a:ext cx="8616463" cy="1415142"/>
          </a:xfrm>
        </p:spPr>
        <p:txBody>
          <a:bodyPr/>
          <a:lstStyle/>
          <a:p>
            <a:pPr marL="0" indent="0" algn="ctr" eaLnBrk="1" hangingPunct="1">
              <a:spcBef>
                <a:spcPts val="0"/>
              </a:spcBef>
              <a:buNone/>
            </a:pPr>
            <a:r>
              <a:rPr lang="en-US" sz="2400" dirty="0" smtClean="0">
                <a:solidFill>
                  <a:schemeClr val="tx1"/>
                </a:solidFill>
              </a:rPr>
              <a:t>Messages MUST be interoperable across multiple distinct platforms supporting combat, combat support, and combat service support command and control platforms from different services and countries</a:t>
            </a:r>
            <a:endParaRPr lang="en-US" sz="2400" b="0" i="1" dirty="0" smtClean="0">
              <a:solidFill>
                <a:schemeClr val="tx1"/>
              </a:solidFill>
            </a:endParaRPr>
          </a:p>
        </p:txBody>
      </p:sp>
      <p:sp>
        <p:nvSpPr>
          <p:cNvPr id="7" name="TextBox 6"/>
          <p:cNvSpPr txBox="1"/>
          <p:nvPr/>
        </p:nvSpPr>
        <p:spPr>
          <a:xfrm>
            <a:off x="6358160" y="5555697"/>
            <a:ext cx="1542410" cy="584775"/>
          </a:xfrm>
          <a:prstGeom prst="rect">
            <a:avLst/>
          </a:prstGeom>
          <a:solidFill>
            <a:schemeClr val="bg2">
              <a:lumMod val="40000"/>
              <a:lumOff val="60000"/>
            </a:schemeClr>
          </a:solidFill>
        </p:spPr>
        <p:txBody>
          <a:bodyPr wrap="none" rtlCol="0">
            <a:spAutoFit/>
          </a:bodyPr>
          <a:lstStyle/>
          <a:p>
            <a:pPr algn="ctr"/>
            <a:r>
              <a:rPr lang="en-US" sz="1600" dirty="0" smtClean="0"/>
              <a:t>Image</a:t>
            </a:r>
          </a:p>
          <a:p>
            <a:pPr algn="ctr"/>
            <a:r>
              <a:rPr lang="en-US" sz="1600" dirty="0" smtClean="0"/>
              <a:t>Special </a:t>
            </a:r>
            <a:r>
              <a:rPr lang="en-US" sz="1600" dirty="0" err="1" smtClean="0"/>
              <a:t>Opns</a:t>
            </a:r>
            <a:r>
              <a:rPr lang="en-US" sz="1600" dirty="0" smtClean="0"/>
              <a:t> </a:t>
            </a:r>
            <a:endParaRPr lang="en-US" sz="1600" dirty="0"/>
          </a:p>
        </p:txBody>
      </p:sp>
      <p:pic>
        <p:nvPicPr>
          <p:cNvPr id="88066" name="Picture 2" descr="USMC1"/>
          <p:cNvPicPr>
            <a:picLocks noChangeAspect="1" noChangeArrowheads="1"/>
          </p:cNvPicPr>
          <p:nvPr/>
        </p:nvPicPr>
        <p:blipFill>
          <a:blip r:embed="rId4" cstate="print"/>
          <a:srcRect/>
          <a:stretch>
            <a:fillRect/>
          </a:stretch>
        </p:blipFill>
        <p:spPr bwMode="auto">
          <a:xfrm>
            <a:off x="759487" y="2879677"/>
            <a:ext cx="824837" cy="824837"/>
          </a:xfrm>
          <a:prstGeom prst="rect">
            <a:avLst/>
          </a:prstGeom>
          <a:noFill/>
        </p:spPr>
      </p:pic>
      <p:pic>
        <p:nvPicPr>
          <p:cNvPr id="88068" name="Picture 4" descr="http://mypeoplepc.com/members/whitemanfamily/sitebuildercontent/sitebuilderpictures/marines_firefight.jpg"/>
          <p:cNvPicPr>
            <a:picLocks noChangeAspect="1" noChangeArrowheads="1"/>
          </p:cNvPicPr>
          <p:nvPr/>
        </p:nvPicPr>
        <p:blipFill>
          <a:blip r:embed="rId5" cstate="print"/>
          <a:srcRect/>
          <a:stretch>
            <a:fillRect/>
          </a:stretch>
        </p:blipFill>
        <p:spPr bwMode="auto">
          <a:xfrm>
            <a:off x="1542198" y="2691116"/>
            <a:ext cx="1050879" cy="1307062"/>
          </a:xfrm>
          <a:prstGeom prst="rect">
            <a:avLst/>
          </a:prstGeom>
          <a:noFill/>
          <a:effectLst>
            <a:outerShdw blurRad="50800" dist="38100" dir="8100000" algn="tr" rotWithShape="0">
              <a:prstClr val="black">
                <a:alpha val="40000"/>
              </a:prstClr>
            </a:outerShdw>
          </a:effectLst>
        </p:spPr>
      </p:pic>
      <p:pic>
        <p:nvPicPr>
          <p:cNvPr id="88070" name="Picture 6" descr="http://www.armyrecognition.com/images/stories/europe/united_kingdom/ranks_uniforms/uniforms/pictures/British_army_soldiers_new_MTP_Multi-Terrain_Pattern_combat_field_uniforms_camouflage_United_Kingdom_013.jpg"/>
          <p:cNvPicPr>
            <a:picLocks noChangeAspect="1" noChangeArrowheads="1"/>
          </p:cNvPicPr>
          <p:nvPr/>
        </p:nvPicPr>
        <p:blipFill>
          <a:blip r:embed="rId6" cstate="print"/>
          <a:srcRect/>
          <a:stretch>
            <a:fillRect/>
          </a:stretch>
        </p:blipFill>
        <p:spPr bwMode="auto">
          <a:xfrm>
            <a:off x="7027982" y="2464797"/>
            <a:ext cx="1565007" cy="1173754"/>
          </a:xfrm>
          <a:prstGeom prst="rect">
            <a:avLst/>
          </a:prstGeom>
          <a:noFill/>
          <a:effectLst>
            <a:outerShdw blurRad="50800" dist="38100" dir="8100000" algn="tr" rotWithShape="0">
              <a:prstClr val="black">
                <a:alpha val="40000"/>
              </a:prstClr>
            </a:outerShdw>
          </a:effectLst>
        </p:spPr>
      </p:pic>
      <p:pic>
        <p:nvPicPr>
          <p:cNvPr id="88072" name="Picture 8" descr="See full size image">
            <a:hlinkClick r:id="rId7"/>
          </p:cNvPr>
          <p:cNvPicPr>
            <a:picLocks noChangeAspect="1" noChangeArrowheads="1"/>
          </p:cNvPicPr>
          <p:nvPr/>
        </p:nvPicPr>
        <p:blipFill>
          <a:blip r:embed="rId8" cstate="print"/>
          <a:srcRect/>
          <a:stretch>
            <a:fillRect/>
          </a:stretch>
        </p:blipFill>
        <p:spPr bwMode="auto">
          <a:xfrm>
            <a:off x="6461710" y="2563458"/>
            <a:ext cx="818423" cy="452698"/>
          </a:xfrm>
          <a:prstGeom prst="rect">
            <a:avLst/>
          </a:prstGeom>
          <a:noFill/>
          <a:effectLst>
            <a:outerShdw blurRad="50800" dist="38100" dir="8100000" algn="tr" rotWithShape="0">
              <a:prstClr val="black">
                <a:alpha val="40000"/>
              </a:prstClr>
            </a:outerShdw>
          </a:effectLst>
        </p:spPr>
      </p:pic>
      <p:pic>
        <p:nvPicPr>
          <p:cNvPr id="88074" name="Picture 10" descr="http://planesandchoppers.com.s3.amazonaws.com/3361.jpg"/>
          <p:cNvPicPr>
            <a:picLocks noChangeAspect="1" noChangeArrowheads="1"/>
          </p:cNvPicPr>
          <p:nvPr/>
        </p:nvPicPr>
        <p:blipFill>
          <a:blip r:embed="rId9" cstate="print"/>
          <a:srcRect/>
          <a:stretch>
            <a:fillRect/>
          </a:stretch>
        </p:blipFill>
        <p:spPr bwMode="auto">
          <a:xfrm>
            <a:off x="3750549" y="2606678"/>
            <a:ext cx="1280027" cy="1023627"/>
          </a:xfrm>
          <a:prstGeom prst="rect">
            <a:avLst/>
          </a:prstGeom>
          <a:noFill/>
          <a:effectLst>
            <a:outerShdw blurRad="50800" dist="38100" dir="8100000" algn="tr" rotWithShape="0">
              <a:prstClr val="black">
                <a:alpha val="40000"/>
              </a:prstClr>
            </a:outerShdw>
          </a:effectLst>
        </p:spPr>
      </p:pic>
      <p:pic>
        <p:nvPicPr>
          <p:cNvPr id="88076" name="Picture 12" descr="http://t3.gstatic.com/images?q=tbn:ANd9GcTX5HueWN4R_tC3S_IAfAnEjO9l-6isaTOkYmieIAMqaHVSAHLBOXJC9mpA">
            <a:hlinkClick r:id="rId10"/>
          </p:cNvPr>
          <p:cNvPicPr>
            <a:picLocks noChangeAspect="1" noChangeArrowheads="1"/>
          </p:cNvPicPr>
          <p:nvPr/>
        </p:nvPicPr>
        <p:blipFill>
          <a:blip r:embed="rId11" cstate="print"/>
          <a:srcRect/>
          <a:stretch>
            <a:fillRect/>
          </a:stretch>
        </p:blipFill>
        <p:spPr bwMode="auto">
          <a:xfrm>
            <a:off x="3626206" y="2545331"/>
            <a:ext cx="754727" cy="503151"/>
          </a:xfrm>
          <a:prstGeom prst="rect">
            <a:avLst/>
          </a:prstGeom>
          <a:noFill/>
          <a:effectLst>
            <a:outerShdw blurRad="50800" dist="38100" dir="8100000" algn="tr" rotWithShape="0">
              <a:prstClr val="black">
                <a:alpha val="40000"/>
              </a:prstClr>
            </a:outerShdw>
          </a:effectLst>
        </p:spPr>
      </p:pic>
      <p:pic>
        <p:nvPicPr>
          <p:cNvPr id="88078" name="Picture 14" descr="See full size image">
            <a:hlinkClick r:id="rId12"/>
          </p:cNvPr>
          <p:cNvPicPr>
            <a:picLocks noChangeAspect="1" noChangeArrowheads="1"/>
          </p:cNvPicPr>
          <p:nvPr/>
        </p:nvPicPr>
        <p:blipFill>
          <a:blip r:embed="rId13" cstate="print"/>
          <a:srcRect/>
          <a:stretch>
            <a:fillRect/>
          </a:stretch>
        </p:blipFill>
        <p:spPr bwMode="auto">
          <a:xfrm>
            <a:off x="2844184" y="4739138"/>
            <a:ext cx="762000" cy="762000"/>
          </a:xfrm>
          <a:prstGeom prst="rect">
            <a:avLst/>
          </a:prstGeom>
          <a:noFill/>
        </p:spPr>
      </p:pic>
      <p:pic>
        <p:nvPicPr>
          <p:cNvPr id="88082" name="Picture 18" descr="See full size image">
            <a:hlinkClick r:id="rId14"/>
          </p:cNvPr>
          <p:cNvPicPr>
            <a:picLocks noChangeAspect="1" noChangeArrowheads="1"/>
          </p:cNvPicPr>
          <p:nvPr/>
        </p:nvPicPr>
        <p:blipFill>
          <a:blip r:embed="rId15" cstate="print"/>
          <a:srcRect/>
          <a:stretch>
            <a:fillRect/>
          </a:stretch>
        </p:blipFill>
        <p:spPr bwMode="auto">
          <a:xfrm>
            <a:off x="6305267" y="5343848"/>
            <a:ext cx="1623847" cy="1249113"/>
          </a:xfrm>
          <a:prstGeom prst="rect">
            <a:avLst/>
          </a:prstGeom>
          <a:noFill/>
          <a:effectLst>
            <a:outerShdw blurRad="50800" dist="38100" dir="8100000" algn="tr" rotWithShape="0">
              <a:prstClr val="black">
                <a:alpha val="40000"/>
              </a:prstClr>
            </a:outerShdw>
          </a:effectLst>
        </p:spPr>
      </p:pic>
      <p:pic>
        <p:nvPicPr>
          <p:cNvPr id="88086" name="Picture 22" descr="http://t2.gstatic.com/images?q=tbn:ANd9GcSH5gVYG4LcVs9hlhEOIM7xXAAZrJ-DDV-DDbGHH1hYqCE342HHhOxrDbhu">
            <a:hlinkClick r:id="rId16"/>
          </p:cNvPr>
          <p:cNvPicPr>
            <a:picLocks noChangeAspect="1" noChangeArrowheads="1"/>
          </p:cNvPicPr>
          <p:nvPr/>
        </p:nvPicPr>
        <p:blipFill>
          <a:blip r:embed="rId17" cstate="print"/>
          <a:srcRect/>
          <a:stretch>
            <a:fillRect/>
          </a:stretch>
        </p:blipFill>
        <p:spPr bwMode="auto">
          <a:xfrm>
            <a:off x="3476081" y="4728950"/>
            <a:ext cx="1285875" cy="962025"/>
          </a:xfrm>
          <a:prstGeom prst="rect">
            <a:avLst/>
          </a:prstGeom>
          <a:noFill/>
          <a:effectLst>
            <a:outerShdw blurRad="50800" dist="38100" dir="8100000" algn="tr" rotWithShape="0">
              <a:prstClr val="black">
                <a:alpha val="40000"/>
              </a:prstClr>
            </a:outerShdw>
          </a:effectLst>
        </p:spPr>
      </p:pic>
      <p:pic>
        <p:nvPicPr>
          <p:cNvPr id="88088" name="Picture 24" descr="http://2.bp.blogspot.com/_N3bO7M2BWPE/TDBaukEFZZI/AAAAAAAAuFk/mpaKn_2C3kI/s1600/US_Navy_SEALs_insignia_01.png"/>
          <p:cNvPicPr>
            <a:picLocks noChangeAspect="1" noChangeArrowheads="1"/>
          </p:cNvPicPr>
          <p:nvPr/>
        </p:nvPicPr>
        <p:blipFill>
          <a:blip r:embed="rId18" cstate="print"/>
          <a:srcRect/>
          <a:stretch>
            <a:fillRect/>
          </a:stretch>
        </p:blipFill>
        <p:spPr bwMode="auto">
          <a:xfrm>
            <a:off x="5779489" y="6114198"/>
            <a:ext cx="1259792" cy="743803"/>
          </a:xfrm>
          <a:prstGeom prst="rect">
            <a:avLst/>
          </a:prstGeom>
          <a:noFill/>
          <a:effectLst>
            <a:outerShdw blurRad="50800" dist="38100" dir="8100000" algn="tr" rotWithShape="0">
              <a:prstClr val="black">
                <a:alpha val="40000"/>
              </a:prstClr>
            </a:outerShdw>
          </a:effectLst>
        </p:spPr>
      </p:pic>
      <p:pic>
        <p:nvPicPr>
          <p:cNvPr id="88090" name="Picture 26" descr="http://cdn.wn.com/pd/47/18/ae5968a12e05ed4d9044e42dd78c_grande.jpg"/>
          <p:cNvPicPr>
            <a:picLocks noChangeAspect="1" noChangeArrowheads="1"/>
          </p:cNvPicPr>
          <p:nvPr/>
        </p:nvPicPr>
        <p:blipFill>
          <a:blip r:embed="rId19" cstate="print"/>
          <a:srcRect/>
          <a:stretch>
            <a:fillRect/>
          </a:stretch>
        </p:blipFill>
        <p:spPr bwMode="auto">
          <a:xfrm>
            <a:off x="656857" y="4107987"/>
            <a:ext cx="1473603" cy="994997"/>
          </a:xfrm>
          <a:prstGeom prst="rect">
            <a:avLst/>
          </a:prstGeom>
          <a:noFill/>
          <a:effectLst>
            <a:outerShdw blurRad="50800" dist="38100" dir="8100000" algn="tr" rotWithShape="0">
              <a:prstClr val="black">
                <a:alpha val="40000"/>
              </a:prstClr>
            </a:outerShdw>
          </a:effectLst>
        </p:spPr>
      </p:pic>
      <p:pic>
        <p:nvPicPr>
          <p:cNvPr id="88092" name="Picture 28" descr="See full size image">
            <a:hlinkClick r:id="rId20"/>
          </p:cNvPr>
          <p:cNvPicPr>
            <a:picLocks noChangeAspect="1" noChangeArrowheads="1"/>
          </p:cNvPicPr>
          <p:nvPr/>
        </p:nvPicPr>
        <p:blipFill>
          <a:blip r:embed="rId21" cstate="print"/>
          <a:srcRect/>
          <a:stretch>
            <a:fillRect/>
          </a:stretch>
        </p:blipFill>
        <p:spPr bwMode="auto">
          <a:xfrm>
            <a:off x="313899" y="4680623"/>
            <a:ext cx="824741" cy="498682"/>
          </a:xfrm>
          <a:prstGeom prst="rect">
            <a:avLst/>
          </a:prstGeom>
          <a:noFill/>
          <a:effectLst>
            <a:outerShdw blurRad="50800" dist="38100" dir="8100000" algn="tr" rotWithShape="0">
              <a:prstClr val="black">
                <a:alpha val="40000"/>
              </a:prstClr>
            </a:outerShdw>
          </a:effectLst>
        </p:spPr>
      </p:pic>
      <p:pic>
        <p:nvPicPr>
          <p:cNvPr id="88096" name="Picture 32" descr="See full size image">
            <a:hlinkClick r:id="rId22"/>
          </p:cNvPr>
          <p:cNvPicPr>
            <a:picLocks noChangeAspect="1" noChangeArrowheads="1"/>
          </p:cNvPicPr>
          <p:nvPr/>
        </p:nvPicPr>
        <p:blipFill>
          <a:blip r:embed="rId23" cstate="print"/>
          <a:srcRect/>
          <a:stretch>
            <a:fillRect/>
          </a:stretch>
        </p:blipFill>
        <p:spPr bwMode="auto">
          <a:xfrm>
            <a:off x="4062497" y="5886013"/>
            <a:ext cx="1143000" cy="762000"/>
          </a:xfrm>
          <a:prstGeom prst="rect">
            <a:avLst/>
          </a:prstGeom>
          <a:noFill/>
          <a:effectLst>
            <a:outerShdw blurRad="50800" dist="38100" dir="8100000" algn="tr" rotWithShape="0">
              <a:prstClr val="black">
                <a:alpha val="40000"/>
              </a:prstClr>
            </a:outerShdw>
          </a:effectLst>
        </p:spPr>
      </p:pic>
      <p:pic>
        <p:nvPicPr>
          <p:cNvPr id="88098" name="Picture 34" descr="File:United States Department of the Navy Seal.svg">
            <a:hlinkClick r:id="rId24"/>
          </p:cNvPr>
          <p:cNvPicPr>
            <a:picLocks noChangeAspect="1" noChangeArrowheads="1"/>
          </p:cNvPicPr>
          <p:nvPr/>
        </p:nvPicPr>
        <p:blipFill>
          <a:blip r:embed="rId25" cstate="print"/>
          <a:srcRect/>
          <a:stretch>
            <a:fillRect/>
          </a:stretch>
        </p:blipFill>
        <p:spPr bwMode="auto">
          <a:xfrm>
            <a:off x="3358563" y="5913717"/>
            <a:ext cx="798395" cy="798394"/>
          </a:xfrm>
          <a:prstGeom prst="rect">
            <a:avLst/>
          </a:prstGeom>
          <a:noFill/>
        </p:spPr>
      </p:pic>
      <p:pic>
        <p:nvPicPr>
          <p:cNvPr id="86018" name="Picture 2" descr="http://a.abcnews.com/images/International/ap_nato_hellicopter_080925_mn.jpg"/>
          <p:cNvPicPr>
            <a:picLocks noChangeAspect="1" noChangeArrowheads="1"/>
          </p:cNvPicPr>
          <p:nvPr/>
        </p:nvPicPr>
        <p:blipFill>
          <a:blip r:embed="rId26" cstate="print"/>
          <a:srcRect/>
          <a:stretch>
            <a:fillRect/>
          </a:stretch>
        </p:blipFill>
        <p:spPr bwMode="auto">
          <a:xfrm>
            <a:off x="7151617" y="4009124"/>
            <a:ext cx="1487416" cy="1115562"/>
          </a:xfrm>
          <a:prstGeom prst="rect">
            <a:avLst/>
          </a:prstGeom>
          <a:noFill/>
          <a:effectLst>
            <a:outerShdw blurRad="50800" dist="38100" dir="8100000" algn="tr" rotWithShape="0">
              <a:prstClr val="black">
                <a:alpha val="40000"/>
              </a:prstClr>
            </a:outerShdw>
          </a:effectLst>
        </p:spPr>
      </p:pic>
      <p:pic>
        <p:nvPicPr>
          <p:cNvPr id="86022" name="Picture 6" descr="soldiers_combat_field_uniforms_Croatian_Army_Croatia_land_forces_003.jpg"/>
          <p:cNvPicPr>
            <a:picLocks noChangeAspect="1" noChangeArrowheads="1"/>
          </p:cNvPicPr>
          <p:nvPr/>
        </p:nvPicPr>
        <p:blipFill>
          <a:blip r:embed="rId27" cstate="print"/>
          <a:srcRect/>
          <a:stretch>
            <a:fillRect/>
          </a:stretch>
        </p:blipFill>
        <p:spPr bwMode="auto">
          <a:xfrm>
            <a:off x="1400114" y="5336275"/>
            <a:ext cx="1407257" cy="955343"/>
          </a:xfrm>
          <a:prstGeom prst="rect">
            <a:avLst/>
          </a:prstGeom>
          <a:noFill/>
          <a:effectLst>
            <a:outerShdw blurRad="50800" dist="38100" dir="8100000" algn="tr" rotWithShape="0">
              <a:prstClr val="black">
                <a:alpha val="40000"/>
              </a:prstClr>
            </a:outerShdw>
          </a:effectLst>
        </p:spPr>
      </p:pic>
      <p:pic>
        <p:nvPicPr>
          <p:cNvPr id="86024" name="Picture 8" descr="http://www.nato.int/icons/flags/croatia.gif"/>
          <p:cNvPicPr>
            <a:picLocks noChangeAspect="1" noChangeArrowheads="1"/>
          </p:cNvPicPr>
          <p:nvPr/>
        </p:nvPicPr>
        <p:blipFill>
          <a:blip r:embed="rId28" cstate="print"/>
          <a:srcRect/>
          <a:stretch>
            <a:fillRect/>
          </a:stretch>
        </p:blipFill>
        <p:spPr bwMode="auto">
          <a:xfrm>
            <a:off x="1037231" y="5685859"/>
            <a:ext cx="710773" cy="446772"/>
          </a:xfrm>
          <a:prstGeom prst="rect">
            <a:avLst/>
          </a:prstGeom>
          <a:noFill/>
          <a:effectLst>
            <a:outerShdw blurRad="50800" dist="38100" dir="8100000" algn="tr" rotWithShape="0">
              <a:prstClr val="black">
                <a:alpha val="40000"/>
              </a:prstClr>
            </a:outerShdw>
          </a:effectLst>
        </p:spPr>
      </p:pic>
      <p:sp>
        <p:nvSpPr>
          <p:cNvPr id="47" name="Freeform 46"/>
          <p:cNvSpPr/>
          <p:nvPr/>
        </p:nvSpPr>
        <p:spPr>
          <a:xfrm rot="2464154" flipV="1">
            <a:off x="2192674" y="2901568"/>
            <a:ext cx="1727428" cy="2422350"/>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21953 w 981578"/>
              <a:gd name="connsiteY28"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21953 w 981578"/>
              <a:gd name="connsiteY29"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46136 w 981578"/>
              <a:gd name="connsiteY29" fmla="*/ 1248179 h 3170784"/>
              <a:gd name="connsiteX30" fmla="*/ 21953 w 981578"/>
              <a:gd name="connsiteY30"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30101 w 981578"/>
              <a:gd name="connsiteY26" fmla="*/ 1570318 h 3170784"/>
              <a:gd name="connsiteX27" fmla="*/ 93705 w 981578"/>
              <a:gd name="connsiteY27" fmla="*/ 1464903 h 3170784"/>
              <a:gd name="connsiteX28" fmla="*/ 12978 w 981578"/>
              <a:gd name="connsiteY28" fmla="*/ 1498800 h 3170784"/>
              <a:gd name="connsiteX29" fmla="*/ 109576 w 981578"/>
              <a:gd name="connsiteY29" fmla="*/ 1312968 h 3170784"/>
              <a:gd name="connsiteX30" fmla="*/ 46136 w 981578"/>
              <a:gd name="connsiteY30" fmla="*/ 1248179 h 3170784"/>
              <a:gd name="connsiteX31" fmla="*/ 21953 w 981578"/>
              <a:gd name="connsiteY31"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93705 w 981578"/>
              <a:gd name="connsiteY28" fmla="*/ 1464903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65674 w 981578"/>
              <a:gd name="connsiteY29" fmla="*/ 1450457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72080 w 981578"/>
              <a:gd name="connsiteY29" fmla="*/ 1414068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73648 w 981578"/>
              <a:gd name="connsiteY30" fmla="*/ 1424859 h 3170784"/>
              <a:gd name="connsiteX31" fmla="*/ 109576 w 981578"/>
              <a:gd name="connsiteY31" fmla="*/ 1312968 h 3170784"/>
              <a:gd name="connsiteX32" fmla="*/ 46136 w 981578"/>
              <a:gd name="connsiteY32" fmla="*/ 1248179 h 3170784"/>
              <a:gd name="connsiteX33" fmla="*/ 21953 w 981578"/>
              <a:gd name="connsiteY33"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79105 w 981578"/>
              <a:gd name="connsiteY28" fmla="*/ 1580827 h 3170784"/>
              <a:gd name="connsiteX29" fmla="*/ 26919 w 981578"/>
              <a:gd name="connsiteY29" fmla="*/ 1542052 h 3170784"/>
              <a:gd name="connsiteX30" fmla="*/ 57099 w 981578"/>
              <a:gd name="connsiteY30" fmla="*/ 1412089 h 3170784"/>
              <a:gd name="connsiteX31" fmla="*/ 73648 w 981578"/>
              <a:gd name="connsiteY31" fmla="*/ 1424859 h 3170784"/>
              <a:gd name="connsiteX32" fmla="*/ 109576 w 981578"/>
              <a:gd name="connsiteY32" fmla="*/ 1312968 h 3170784"/>
              <a:gd name="connsiteX33" fmla="*/ 46136 w 981578"/>
              <a:gd name="connsiteY33" fmla="*/ 1248179 h 3170784"/>
              <a:gd name="connsiteX34" fmla="*/ 21953 w 981578"/>
              <a:gd name="connsiteY34"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57099 w 981578"/>
              <a:gd name="connsiteY31" fmla="*/ 1412089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94824 w 981578"/>
              <a:gd name="connsiteY29" fmla="*/ 1576061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24183 w 959625"/>
              <a:gd name="connsiteY34" fmla="*/ 1248179 h 3170784"/>
              <a:gd name="connsiteX35" fmla="*/ 0 w 959625"/>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119499 w 959625"/>
              <a:gd name="connsiteY34" fmla="*/ 1093485 h 3170784"/>
              <a:gd name="connsiteX35" fmla="*/ 0 w 959625"/>
              <a:gd name="connsiteY35" fmla="*/ 1116093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54659" h="3170784">
                <a:moveTo>
                  <a:pt x="90322" y="928266"/>
                </a:moveTo>
                <a:cubicBezTo>
                  <a:pt x="90740" y="818279"/>
                  <a:pt x="86902" y="799012"/>
                  <a:pt x="81585" y="767751"/>
                </a:cubicBezTo>
                <a:cubicBezTo>
                  <a:pt x="76268" y="736490"/>
                  <a:pt x="49666" y="781406"/>
                  <a:pt x="58418" y="740700"/>
                </a:cubicBezTo>
                <a:cubicBezTo>
                  <a:pt x="109253" y="547891"/>
                  <a:pt x="56833" y="749751"/>
                  <a:pt x="100242" y="576176"/>
                </a:cubicBezTo>
                <a:cubicBezTo>
                  <a:pt x="112533" y="556659"/>
                  <a:pt x="103260" y="580707"/>
                  <a:pt x="134248" y="754393"/>
                </a:cubicBezTo>
                <a:cubicBezTo>
                  <a:pt x="112424" y="771167"/>
                  <a:pt x="99772" y="727841"/>
                  <a:pt x="110308" y="770080"/>
                </a:cubicBezTo>
                <a:cubicBezTo>
                  <a:pt x="120844" y="812319"/>
                  <a:pt x="101806" y="1087737"/>
                  <a:pt x="197464" y="1007826"/>
                </a:cubicBezTo>
                <a:cubicBezTo>
                  <a:pt x="293122" y="927915"/>
                  <a:pt x="608089" y="371260"/>
                  <a:pt x="684259" y="290614"/>
                </a:cubicBezTo>
                <a:cubicBezTo>
                  <a:pt x="595369" y="217415"/>
                  <a:pt x="647473" y="261121"/>
                  <a:pt x="627040" y="244250"/>
                </a:cubicBezTo>
                <a:cubicBezTo>
                  <a:pt x="837110" y="2406"/>
                  <a:pt x="680756" y="159727"/>
                  <a:pt x="834127" y="0"/>
                </a:cubicBezTo>
                <a:cubicBezTo>
                  <a:pt x="839927" y="57718"/>
                  <a:pt x="766515" y="247489"/>
                  <a:pt x="694487" y="461411"/>
                </a:cubicBezTo>
                <a:cubicBezTo>
                  <a:pt x="693949" y="227342"/>
                  <a:pt x="703452" y="447032"/>
                  <a:pt x="697465" y="330852"/>
                </a:cubicBezTo>
                <a:cubicBezTo>
                  <a:pt x="619083" y="455315"/>
                  <a:pt x="300194" y="989411"/>
                  <a:pt x="209310" y="1177476"/>
                </a:cubicBezTo>
                <a:cubicBezTo>
                  <a:pt x="188031" y="1257007"/>
                  <a:pt x="109780" y="1437752"/>
                  <a:pt x="152160" y="1459243"/>
                </a:cubicBezTo>
                <a:cubicBezTo>
                  <a:pt x="166543" y="1519007"/>
                  <a:pt x="502100" y="1358344"/>
                  <a:pt x="788280" y="1406007"/>
                </a:cubicBezTo>
                <a:cubicBezTo>
                  <a:pt x="764053" y="1280808"/>
                  <a:pt x="797726" y="1460591"/>
                  <a:pt x="784461" y="1301177"/>
                </a:cubicBezTo>
                <a:lnTo>
                  <a:pt x="954659" y="1472862"/>
                </a:lnTo>
                <a:lnTo>
                  <a:pt x="800392" y="1531698"/>
                </a:lnTo>
                <a:cubicBezTo>
                  <a:pt x="762678" y="1542772"/>
                  <a:pt x="750248" y="1605943"/>
                  <a:pt x="775055" y="1467047"/>
                </a:cubicBezTo>
                <a:cubicBezTo>
                  <a:pt x="747446" y="1443206"/>
                  <a:pt x="488867" y="1520306"/>
                  <a:pt x="390872" y="1533536"/>
                </a:cubicBezTo>
                <a:cubicBezTo>
                  <a:pt x="312511" y="1558417"/>
                  <a:pt x="241986" y="1508033"/>
                  <a:pt x="195203" y="1640264"/>
                </a:cubicBezTo>
                <a:cubicBezTo>
                  <a:pt x="129077" y="1750259"/>
                  <a:pt x="239672" y="2121697"/>
                  <a:pt x="292845" y="2352174"/>
                </a:cubicBezTo>
                <a:cubicBezTo>
                  <a:pt x="345047" y="2565784"/>
                  <a:pt x="403091" y="2827901"/>
                  <a:pt x="422409" y="2936523"/>
                </a:cubicBezTo>
                <a:cubicBezTo>
                  <a:pt x="449196" y="2853392"/>
                  <a:pt x="393504" y="2946738"/>
                  <a:pt x="448380" y="2850758"/>
                </a:cubicBezTo>
                <a:cubicBezTo>
                  <a:pt x="458133" y="3131767"/>
                  <a:pt x="446754" y="3057191"/>
                  <a:pt x="463038" y="3170784"/>
                </a:cubicBezTo>
                <a:cubicBezTo>
                  <a:pt x="439328" y="3144917"/>
                  <a:pt x="429953" y="3124560"/>
                  <a:pt x="350150" y="2987933"/>
                </a:cubicBezTo>
                <a:cubicBezTo>
                  <a:pt x="367152" y="2959904"/>
                  <a:pt x="394672" y="2991471"/>
                  <a:pt x="406458" y="2993552"/>
                </a:cubicBezTo>
                <a:cubicBezTo>
                  <a:pt x="377189" y="2813524"/>
                  <a:pt x="194152" y="2172097"/>
                  <a:pt x="143606" y="1934891"/>
                </a:cubicBezTo>
                <a:cubicBezTo>
                  <a:pt x="93060" y="1697685"/>
                  <a:pt x="116737" y="1641017"/>
                  <a:pt x="103182" y="1570318"/>
                </a:cubicBezTo>
                <a:cubicBezTo>
                  <a:pt x="89627" y="1499619"/>
                  <a:pt x="68156" y="1509741"/>
                  <a:pt x="62277" y="1510698"/>
                </a:cubicBezTo>
                <a:cubicBezTo>
                  <a:pt x="56398" y="1511655"/>
                  <a:pt x="78284" y="1570835"/>
                  <a:pt x="67905" y="1576061"/>
                </a:cubicBezTo>
                <a:cubicBezTo>
                  <a:pt x="57526" y="1581287"/>
                  <a:pt x="4570" y="1563768"/>
                  <a:pt x="0" y="1542052"/>
                </a:cubicBezTo>
                <a:lnTo>
                  <a:pt x="42157" y="1374791"/>
                </a:lnTo>
                <a:lnTo>
                  <a:pt x="46729" y="1424859"/>
                </a:lnTo>
                <a:lnTo>
                  <a:pt x="96094" y="1390314"/>
                </a:lnTo>
                <a:cubicBezTo>
                  <a:pt x="106138" y="1361432"/>
                  <a:pt x="130396" y="1281264"/>
                  <a:pt x="133469" y="1231793"/>
                </a:cubicBezTo>
                <a:cubicBezTo>
                  <a:pt x="136542" y="1182322"/>
                  <a:pt x="117312" y="1147369"/>
                  <a:pt x="114533" y="1093485"/>
                </a:cubicBezTo>
                <a:cubicBezTo>
                  <a:pt x="96414" y="1013537"/>
                  <a:pt x="98392" y="983339"/>
                  <a:pt x="90322" y="928266"/>
                </a:cubicBezTo>
                <a:close/>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1" name="Freeform 50"/>
          <p:cNvSpPr/>
          <p:nvPr/>
        </p:nvSpPr>
        <p:spPr>
          <a:xfrm rot="16663156" flipH="1">
            <a:off x="2647672" y="2882367"/>
            <a:ext cx="2190730" cy="3146745"/>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215726 h 3215227"/>
              <a:gd name="connsiteX1" fmla="*/ 102324 w 981578"/>
              <a:gd name="connsiteY1" fmla="*/ 824248 h 3215227"/>
              <a:gd name="connsiteX2" fmla="*/ 85337 w 981578"/>
              <a:gd name="connsiteY2" fmla="*/ 785143 h 3215227"/>
              <a:gd name="connsiteX3" fmla="*/ 67475 w 981578"/>
              <a:gd name="connsiteY3" fmla="*/ 19517 h 3215227"/>
              <a:gd name="connsiteX4" fmla="*/ 167218 w 981578"/>
              <a:gd name="connsiteY4" fmla="*/ 782389 h 3215227"/>
              <a:gd name="connsiteX5" fmla="*/ 139594 w 981578"/>
              <a:gd name="connsiteY5" fmla="*/ 831812 h 3215227"/>
              <a:gd name="connsiteX6" fmla="*/ 95264 w 981578"/>
              <a:gd name="connsiteY6" fmla="*/ 1199210 h 3215227"/>
              <a:gd name="connsiteX7" fmla="*/ 711178 w 981578"/>
              <a:gd name="connsiteY7" fmla="*/ 335057 h 3215227"/>
              <a:gd name="connsiteX8" fmla="*/ 653959 w 981578"/>
              <a:gd name="connsiteY8" fmla="*/ 288693 h 3215227"/>
              <a:gd name="connsiteX9" fmla="*/ 861046 w 981578"/>
              <a:gd name="connsiteY9" fmla="*/ 44443 h 3215227"/>
              <a:gd name="connsiteX10" fmla="*/ 721406 w 981578"/>
              <a:gd name="connsiteY10" fmla="*/ 505854 h 3215227"/>
              <a:gd name="connsiteX11" fmla="*/ 724384 w 981578"/>
              <a:gd name="connsiteY11" fmla="*/ 375295 h 3215227"/>
              <a:gd name="connsiteX12" fmla="*/ 179079 w 981578"/>
              <a:gd name="connsiteY12" fmla="*/ 1503686 h 3215227"/>
              <a:gd name="connsiteX13" fmla="*/ 815199 w 981578"/>
              <a:gd name="connsiteY13" fmla="*/ 1450450 h 3215227"/>
              <a:gd name="connsiteX14" fmla="*/ 811380 w 981578"/>
              <a:gd name="connsiteY14" fmla="*/ 1345620 h 3215227"/>
              <a:gd name="connsiteX15" fmla="*/ 981578 w 981578"/>
              <a:gd name="connsiteY15" fmla="*/ 1517305 h 3215227"/>
              <a:gd name="connsiteX16" fmla="*/ 827311 w 981578"/>
              <a:gd name="connsiteY16" fmla="*/ 1576141 h 3215227"/>
              <a:gd name="connsiteX17" fmla="*/ 801974 w 981578"/>
              <a:gd name="connsiteY17" fmla="*/ 1511490 h 3215227"/>
              <a:gd name="connsiteX18" fmla="*/ 417791 w 981578"/>
              <a:gd name="connsiteY18" fmla="*/ 1577979 h 3215227"/>
              <a:gd name="connsiteX19" fmla="*/ 222122 w 981578"/>
              <a:gd name="connsiteY19" fmla="*/ 1684707 h 3215227"/>
              <a:gd name="connsiteX20" fmla="*/ 319764 w 981578"/>
              <a:gd name="connsiteY20" fmla="*/ 2396617 h 3215227"/>
              <a:gd name="connsiteX21" fmla="*/ 449328 w 981578"/>
              <a:gd name="connsiteY21" fmla="*/ 2980966 h 3215227"/>
              <a:gd name="connsiteX22" fmla="*/ 475299 w 981578"/>
              <a:gd name="connsiteY22" fmla="*/ 2895201 h 3215227"/>
              <a:gd name="connsiteX23" fmla="*/ 489957 w 981578"/>
              <a:gd name="connsiteY23" fmla="*/ 3215227 h 3215227"/>
              <a:gd name="connsiteX24" fmla="*/ 377069 w 981578"/>
              <a:gd name="connsiteY24" fmla="*/ 3032376 h 3215227"/>
              <a:gd name="connsiteX25" fmla="*/ 433377 w 981578"/>
              <a:gd name="connsiteY25" fmla="*/ 3037995 h 3215227"/>
              <a:gd name="connsiteX26" fmla="*/ 79476 w 981578"/>
              <a:gd name="connsiteY26" fmla="*/ 1661892 h 3215227"/>
              <a:gd name="connsiteX27" fmla="*/ 72138 w 981578"/>
              <a:gd name="connsiteY27" fmla="*/ 1524779 h 3215227"/>
              <a:gd name="connsiteX28" fmla="*/ 8631 w 981578"/>
              <a:gd name="connsiteY28" fmla="*/ 1215726 h 3215227"/>
              <a:gd name="connsiteX0" fmla="*/ 8631 w 981578"/>
              <a:gd name="connsiteY0" fmla="*/ 1300439 h 3299940"/>
              <a:gd name="connsiteX1" fmla="*/ 102324 w 981578"/>
              <a:gd name="connsiteY1" fmla="*/ 908961 h 3299940"/>
              <a:gd name="connsiteX2" fmla="*/ 32583 w 981578"/>
              <a:gd name="connsiteY2" fmla="*/ 192809 h 3299940"/>
              <a:gd name="connsiteX3" fmla="*/ 67475 w 981578"/>
              <a:gd name="connsiteY3" fmla="*/ 104230 h 3299940"/>
              <a:gd name="connsiteX4" fmla="*/ 167218 w 981578"/>
              <a:gd name="connsiteY4" fmla="*/ 867102 h 3299940"/>
              <a:gd name="connsiteX5" fmla="*/ 139594 w 981578"/>
              <a:gd name="connsiteY5" fmla="*/ 916525 h 3299940"/>
              <a:gd name="connsiteX6" fmla="*/ 95264 w 981578"/>
              <a:gd name="connsiteY6" fmla="*/ 1283923 h 3299940"/>
              <a:gd name="connsiteX7" fmla="*/ 711178 w 981578"/>
              <a:gd name="connsiteY7" fmla="*/ 419770 h 3299940"/>
              <a:gd name="connsiteX8" fmla="*/ 653959 w 981578"/>
              <a:gd name="connsiteY8" fmla="*/ 373406 h 3299940"/>
              <a:gd name="connsiteX9" fmla="*/ 861046 w 981578"/>
              <a:gd name="connsiteY9" fmla="*/ 129156 h 3299940"/>
              <a:gd name="connsiteX10" fmla="*/ 721406 w 981578"/>
              <a:gd name="connsiteY10" fmla="*/ 590567 h 3299940"/>
              <a:gd name="connsiteX11" fmla="*/ 724384 w 981578"/>
              <a:gd name="connsiteY11" fmla="*/ 460008 h 3299940"/>
              <a:gd name="connsiteX12" fmla="*/ 179079 w 981578"/>
              <a:gd name="connsiteY12" fmla="*/ 1588399 h 3299940"/>
              <a:gd name="connsiteX13" fmla="*/ 815199 w 981578"/>
              <a:gd name="connsiteY13" fmla="*/ 1535163 h 3299940"/>
              <a:gd name="connsiteX14" fmla="*/ 811380 w 981578"/>
              <a:gd name="connsiteY14" fmla="*/ 1430333 h 3299940"/>
              <a:gd name="connsiteX15" fmla="*/ 981578 w 981578"/>
              <a:gd name="connsiteY15" fmla="*/ 1602018 h 3299940"/>
              <a:gd name="connsiteX16" fmla="*/ 827311 w 981578"/>
              <a:gd name="connsiteY16" fmla="*/ 1660854 h 3299940"/>
              <a:gd name="connsiteX17" fmla="*/ 801974 w 981578"/>
              <a:gd name="connsiteY17" fmla="*/ 1596203 h 3299940"/>
              <a:gd name="connsiteX18" fmla="*/ 417791 w 981578"/>
              <a:gd name="connsiteY18" fmla="*/ 1662692 h 3299940"/>
              <a:gd name="connsiteX19" fmla="*/ 222122 w 981578"/>
              <a:gd name="connsiteY19" fmla="*/ 1769420 h 3299940"/>
              <a:gd name="connsiteX20" fmla="*/ 319764 w 981578"/>
              <a:gd name="connsiteY20" fmla="*/ 2481330 h 3299940"/>
              <a:gd name="connsiteX21" fmla="*/ 449328 w 981578"/>
              <a:gd name="connsiteY21" fmla="*/ 3065679 h 3299940"/>
              <a:gd name="connsiteX22" fmla="*/ 475299 w 981578"/>
              <a:gd name="connsiteY22" fmla="*/ 2979914 h 3299940"/>
              <a:gd name="connsiteX23" fmla="*/ 489957 w 981578"/>
              <a:gd name="connsiteY23" fmla="*/ 3299940 h 3299940"/>
              <a:gd name="connsiteX24" fmla="*/ 377069 w 981578"/>
              <a:gd name="connsiteY24" fmla="*/ 3117089 h 3299940"/>
              <a:gd name="connsiteX25" fmla="*/ 433377 w 981578"/>
              <a:gd name="connsiteY25" fmla="*/ 3122708 h 3299940"/>
              <a:gd name="connsiteX26" fmla="*/ 79476 w 981578"/>
              <a:gd name="connsiteY26" fmla="*/ 1746605 h 3299940"/>
              <a:gd name="connsiteX27" fmla="*/ 72138 w 981578"/>
              <a:gd name="connsiteY27" fmla="*/ 1609492 h 3299940"/>
              <a:gd name="connsiteX28" fmla="*/ 8631 w 981578"/>
              <a:gd name="connsiteY28" fmla="*/ 1300439 h 3299940"/>
              <a:gd name="connsiteX0" fmla="*/ 8631 w 981578"/>
              <a:gd name="connsiteY0" fmla="*/ 1316542 h 3316043"/>
              <a:gd name="connsiteX1" fmla="*/ 102324 w 981578"/>
              <a:gd name="connsiteY1" fmla="*/ 925064 h 3316043"/>
              <a:gd name="connsiteX2" fmla="*/ 32583 w 981578"/>
              <a:gd name="connsiteY2" fmla="*/ 208912 h 3316043"/>
              <a:gd name="connsiteX3" fmla="*/ 67475 w 981578"/>
              <a:gd name="connsiteY3" fmla="*/ 120333 h 3316043"/>
              <a:gd name="connsiteX4" fmla="*/ 110042 w 981578"/>
              <a:gd name="connsiteY4" fmla="*/ 161632 h 3316043"/>
              <a:gd name="connsiteX5" fmla="*/ 139594 w 981578"/>
              <a:gd name="connsiteY5" fmla="*/ 932628 h 3316043"/>
              <a:gd name="connsiteX6" fmla="*/ 95264 w 981578"/>
              <a:gd name="connsiteY6" fmla="*/ 1300026 h 3316043"/>
              <a:gd name="connsiteX7" fmla="*/ 711178 w 981578"/>
              <a:gd name="connsiteY7" fmla="*/ 435873 h 3316043"/>
              <a:gd name="connsiteX8" fmla="*/ 653959 w 981578"/>
              <a:gd name="connsiteY8" fmla="*/ 389509 h 3316043"/>
              <a:gd name="connsiteX9" fmla="*/ 861046 w 981578"/>
              <a:gd name="connsiteY9" fmla="*/ 145259 h 3316043"/>
              <a:gd name="connsiteX10" fmla="*/ 721406 w 981578"/>
              <a:gd name="connsiteY10" fmla="*/ 606670 h 3316043"/>
              <a:gd name="connsiteX11" fmla="*/ 724384 w 981578"/>
              <a:gd name="connsiteY11" fmla="*/ 476111 h 3316043"/>
              <a:gd name="connsiteX12" fmla="*/ 179079 w 981578"/>
              <a:gd name="connsiteY12" fmla="*/ 1604502 h 3316043"/>
              <a:gd name="connsiteX13" fmla="*/ 815199 w 981578"/>
              <a:gd name="connsiteY13" fmla="*/ 1551266 h 3316043"/>
              <a:gd name="connsiteX14" fmla="*/ 811380 w 981578"/>
              <a:gd name="connsiteY14" fmla="*/ 1446436 h 3316043"/>
              <a:gd name="connsiteX15" fmla="*/ 981578 w 981578"/>
              <a:gd name="connsiteY15" fmla="*/ 1618121 h 3316043"/>
              <a:gd name="connsiteX16" fmla="*/ 827311 w 981578"/>
              <a:gd name="connsiteY16" fmla="*/ 1676957 h 3316043"/>
              <a:gd name="connsiteX17" fmla="*/ 801974 w 981578"/>
              <a:gd name="connsiteY17" fmla="*/ 1612306 h 3316043"/>
              <a:gd name="connsiteX18" fmla="*/ 417791 w 981578"/>
              <a:gd name="connsiteY18" fmla="*/ 1678795 h 3316043"/>
              <a:gd name="connsiteX19" fmla="*/ 222122 w 981578"/>
              <a:gd name="connsiteY19" fmla="*/ 1785523 h 3316043"/>
              <a:gd name="connsiteX20" fmla="*/ 319764 w 981578"/>
              <a:gd name="connsiteY20" fmla="*/ 2497433 h 3316043"/>
              <a:gd name="connsiteX21" fmla="*/ 449328 w 981578"/>
              <a:gd name="connsiteY21" fmla="*/ 3081782 h 3316043"/>
              <a:gd name="connsiteX22" fmla="*/ 475299 w 981578"/>
              <a:gd name="connsiteY22" fmla="*/ 2996017 h 3316043"/>
              <a:gd name="connsiteX23" fmla="*/ 489957 w 981578"/>
              <a:gd name="connsiteY23" fmla="*/ 3316043 h 3316043"/>
              <a:gd name="connsiteX24" fmla="*/ 377069 w 981578"/>
              <a:gd name="connsiteY24" fmla="*/ 3133192 h 3316043"/>
              <a:gd name="connsiteX25" fmla="*/ 433377 w 981578"/>
              <a:gd name="connsiteY25" fmla="*/ 3138811 h 3316043"/>
              <a:gd name="connsiteX26" fmla="*/ 79476 w 981578"/>
              <a:gd name="connsiteY26" fmla="*/ 1762708 h 3316043"/>
              <a:gd name="connsiteX27" fmla="*/ 72138 w 981578"/>
              <a:gd name="connsiteY27" fmla="*/ 1625595 h 3316043"/>
              <a:gd name="connsiteX28" fmla="*/ 8631 w 981578"/>
              <a:gd name="connsiteY28" fmla="*/ 1316542 h 3316043"/>
              <a:gd name="connsiteX0" fmla="*/ 17292 w 990239"/>
              <a:gd name="connsiteY0" fmla="*/ 1316542 h 3316043"/>
              <a:gd name="connsiteX1" fmla="*/ 110985 w 990239"/>
              <a:gd name="connsiteY1" fmla="*/ 925064 h 3316043"/>
              <a:gd name="connsiteX2" fmla="*/ 41244 w 990239"/>
              <a:gd name="connsiteY2" fmla="*/ 208912 h 3316043"/>
              <a:gd name="connsiteX3" fmla="*/ 76136 w 990239"/>
              <a:gd name="connsiteY3" fmla="*/ 120333 h 3316043"/>
              <a:gd name="connsiteX4" fmla="*/ 118703 w 990239"/>
              <a:gd name="connsiteY4" fmla="*/ 161632 h 3316043"/>
              <a:gd name="connsiteX5" fmla="*/ 96287 w 990239"/>
              <a:gd name="connsiteY5" fmla="*/ 239213 h 3316043"/>
              <a:gd name="connsiteX6" fmla="*/ 103925 w 990239"/>
              <a:gd name="connsiteY6" fmla="*/ 1300026 h 3316043"/>
              <a:gd name="connsiteX7" fmla="*/ 719839 w 990239"/>
              <a:gd name="connsiteY7" fmla="*/ 435873 h 3316043"/>
              <a:gd name="connsiteX8" fmla="*/ 662620 w 990239"/>
              <a:gd name="connsiteY8" fmla="*/ 389509 h 3316043"/>
              <a:gd name="connsiteX9" fmla="*/ 869707 w 990239"/>
              <a:gd name="connsiteY9" fmla="*/ 145259 h 3316043"/>
              <a:gd name="connsiteX10" fmla="*/ 730067 w 990239"/>
              <a:gd name="connsiteY10" fmla="*/ 606670 h 3316043"/>
              <a:gd name="connsiteX11" fmla="*/ 733045 w 990239"/>
              <a:gd name="connsiteY11" fmla="*/ 476111 h 3316043"/>
              <a:gd name="connsiteX12" fmla="*/ 187740 w 990239"/>
              <a:gd name="connsiteY12" fmla="*/ 1604502 h 3316043"/>
              <a:gd name="connsiteX13" fmla="*/ 823860 w 990239"/>
              <a:gd name="connsiteY13" fmla="*/ 1551266 h 3316043"/>
              <a:gd name="connsiteX14" fmla="*/ 820041 w 990239"/>
              <a:gd name="connsiteY14" fmla="*/ 1446436 h 3316043"/>
              <a:gd name="connsiteX15" fmla="*/ 990239 w 990239"/>
              <a:gd name="connsiteY15" fmla="*/ 1618121 h 3316043"/>
              <a:gd name="connsiteX16" fmla="*/ 835972 w 990239"/>
              <a:gd name="connsiteY16" fmla="*/ 1676957 h 3316043"/>
              <a:gd name="connsiteX17" fmla="*/ 810635 w 990239"/>
              <a:gd name="connsiteY17" fmla="*/ 1612306 h 3316043"/>
              <a:gd name="connsiteX18" fmla="*/ 426452 w 990239"/>
              <a:gd name="connsiteY18" fmla="*/ 1678795 h 3316043"/>
              <a:gd name="connsiteX19" fmla="*/ 230783 w 990239"/>
              <a:gd name="connsiteY19" fmla="*/ 1785523 h 3316043"/>
              <a:gd name="connsiteX20" fmla="*/ 328425 w 990239"/>
              <a:gd name="connsiteY20" fmla="*/ 2497433 h 3316043"/>
              <a:gd name="connsiteX21" fmla="*/ 457989 w 990239"/>
              <a:gd name="connsiteY21" fmla="*/ 3081782 h 3316043"/>
              <a:gd name="connsiteX22" fmla="*/ 483960 w 990239"/>
              <a:gd name="connsiteY22" fmla="*/ 2996017 h 3316043"/>
              <a:gd name="connsiteX23" fmla="*/ 498618 w 990239"/>
              <a:gd name="connsiteY23" fmla="*/ 3316043 h 3316043"/>
              <a:gd name="connsiteX24" fmla="*/ 385730 w 990239"/>
              <a:gd name="connsiteY24" fmla="*/ 3133192 h 3316043"/>
              <a:gd name="connsiteX25" fmla="*/ 442038 w 990239"/>
              <a:gd name="connsiteY25" fmla="*/ 3138811 h 3316043"/>
              <a:gd name="connsiteX26" fmla="*/ 88137 w 990239"/>
              <a:gd name="connsiteY26" fmla="*/ 1762708 h 3316043"/>
              <a:gd name="connsiteX27" fmla="*/ 80799 w 990239"/>
              <a:gd name="connsiteY27" fmla="*/ 1625595 h 3316043"/>
              <a:gd name="connsiteX28" fmla="*/ 17292 w 990239"/>
              <a:gd name="connsiteY28" fmla="*/ 1316542 h 3316043"/>
              <a:gd name="connsiteX0" fmla="*/ 17292 w 990239"/>
              <a:gd name="connsiteY0" fmla="*/ 1316542 h 3316043"/>
              <a:gd name="connsiteX1" fmla="*/ 67748 w 990239"/>
              <a:gd name="connsiteY1" fmla="*/ 254791 h 3316043"/>
              <a:gd name="connsiteX2" fmla="*/ 41244 w 990239"/>
              <a:gd name="connsiteY2" fmla="*/ 208912 h 3316043"/>
              <a:gd name="connsiteX3" fmla="*/ 76136 w 990239"/>
              <a:gd name="connsiteY3" fmla="*/ 120333 h 3316043"/>
              <a:gd name="connsiteX4" fmla="*/ 118703 w 990239"/>
              <a:gd name="connsiteY4" fmla="*/ 161632 h 3316043"/>
              <a:gd name="connsiteX5" fmla="*/ 96287 w 990239"/>
              <a:gd name="connsiteY5" fmla="*/ 239213 h 3316043"/>
              <a:gd name="connsiteX6" fmla="*/ 103925 w 990239"/>
              <a:gd name="connsiteY6" fmla="*/ 1300026 h 3316043"/>
              <a:gd name="connsiteX7" fmla="*/ 719839 w 990239"/>
              <a:gd name="connsiteY7" fmla="*/ 435873 h 3316043"/>
              <a:gd name="connsiteX8" fmla="*/ 662620 w 990239"/>
              <a:gd name="connsiteY8" fmla="*/ 389509 h 3316043"/>
              <a:gd name="connsiteX9" fmla="*/ 869707 w 990239"/>
              <a:gd name="connsiteY9" fmla="*/ 145259 h 3316043"/>
              <a:gd name="connsiteX10" fmla="*/ 730067 w 990239"/>
              <a:gd name="connsiteY10" fmla="*/ 606670 h 3316043"/>
              <a:gd name="connsiteX11" fmla="*/ 733045 w 990239"/>
              <a:gd name="connsiteY11" fmla="*/ 476111 h 3316043"/>
              <a:gd name="connsiteX12" fmla="*/ 187740 w 990239"/>
              <a:gd name="connsiteY12" fmla="*/ 1604502 h 3316043"/>
              <a:gd name="connsiteX13" fmla="*/ 823860 w 990239"/>
              <a:gd name="connsiteY13" fmla="*/ 1551266 h 3316043"/>
              <a:gd name="connsiteX14" fmla="*/ 820041 w 990239"/>
              <a:gd name="connsiteY14" fmla="*/ 1446436 h 3316043"/>
              <a:gd name="connsiteX15" fmla="*/ 990239 w 990239"/>
              <a:gd name="connsiteY15" fmla="*/ 1618121 h 3316043"/>
              <a:gd name="connsiteX16" fmla="*/ 835972 w 990239"/>
              <a:gd name="connsiteY16" fmla="*/ 1676957 h 3316043"/>
              <a:gd name="connsiteX17" fmla="*/ 810635 w 990239"/>
              <a:gd name="connsiteY17" fmla="*/ 1612306 h 3316043"/>
              <a:gd name="connsiteX18" fmla="*/ 426452 w 990239"/>
              <a:gd name="connsiteY18" fmla="*/ 1678795 h 3316043"/>
              <a:gd name="connsiteX19" fmla="*/ 230783 w 990239"/>
              <a:gd name="connsiteY19" fmla="*/ 1785523 h 3316043"/>
              <a:gd name="connsiteX20" fmla="*/ 328425 w 990239"/>
              <a:gd name="connsiteY20" fmla="*/ 2497433 h 3316043"/>
              <a:gd name="connsiteX21" fmla="*/ 457989 w 990239"/>
              <a:gd name="connsiteY21" fmla="*/ 3081782 h 3316043"/>
              <a:gd name="connsiteX22" fmla="*/ 483960 w 990239"/>
              <a:gd name="connsiteY22" fmla="*/ 2996017 h 3316043"/>
              <a:gd name="connsiteX23" fmla="*/ 498618 w 990239"/>
              <a:gd name="connsiteY23" fmla="*/ 3316043 h 3316043"/>
              <a:gd name="connsiteX24" fmla="*/ 385730 w 990239"/>
              <a:gd name="connsiteY24" fmla="*/ 3133192 h 3316043"/>
              <a:gd name="connsiteX25" fmla="*/ 442038 w 990239"/>
              <a:gd name="connsiteY25" fmla="*/ 3138811 h 3316043"/>
              <a:gd name="connsiteX26" fmla="*/ 88137 w 990239"/>
              <a:gd name="connsiteY26" fmla="*/ 1762708 h 3316043"/>
              <a:gd name="connsiteX27" fmla="*/ 80799 w 990239"/>
              <a:gd name="connsiteY27" fmla="*/ 1625595 h 3316043"/>
              <a:gd name="connsiteX28" fmla="*/ 17292 w 990239"/>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62410 w 1035357"/>
              <a:gd name="connsiteY0" fmla="*/ 1316542 h 3316043"/>
              <a:gd name="connsiteX1" fmla="*/ 112866 w 1035357"/>
              <a:gd name="connsiteY1" fmla="*/ 254791 h 3316043"/>
              <a:gd name="connsiteX2" fmla="*/ 86362 w 1035357"/>
              <a:gd name="connsiteY2" fmla="*/ 208912 h 3316043"/>
              <a:gd name="connsiteX3" fmla="*/ 121254 w 1035357"/>
              <a:gd name="connsiteY3" fmla="*/ 120333 h 3316043"/>
              <a:gd name="connsiteX4" fmla="*/ 163821 w 1035357"/>
              <a:gd name="connsiteY4" fmla="*/ 161632 h 3316043"/>
              <a:gd name="connsiteX5" fmla="*/ 141405 w 1035357"/>
              <a:gd name="connsiteY5" fmla="*/ 239213 h 3316043"/>
              <a:gd name="connsiteX6" fmla="*/ 149043 w 1035357"/>
              <a:gd name="connsiteY6" fmla="*/ 1300026 h 3316043"/>
              <a:gd name="connsiteX7" fmla="*/ 764957 w 1035357"/>
              <a:gd name="connsiteY7" fmla="*/ 435873 h 3316043"/>
              <a:gd name="connsiteX8" fmla="*/ 707738 w 1035357"/>
              <a:gd name="connsiteY8" fmla="*/ 389509 h 3316043"/>
              <a:gd name="connsiteX9" fmla="*/ 914825 w 1035357"/>
              <a:gd name="connsiteY9" fmla="*/ 145259 h 3316043"/>
              <a:gd name="connsiteX10" fmla="*/ 775185 w 1035357"/>
              <a:gd name="connsiteY10" fmla="*/ 606670 h 3316043"/>
              <a:gd name="connsiteX11" fmla="*/ 778163 w 1035357"/>
              <a:gd name="connsiteY11" fmla="*/ 476111 h 3316043"/>
              <a:gd name="connsiteX12" fmla="*/ 232858 w 1035357"/>
              <a:gd name="connsiteY12" fmla="*/ 1604502 h 3316043"/>
              <a:gd name="connsiteX13" fmla="*/ 868978 w 1035357"/>
              <a:gd name="connsiteY13" fmla="*/ 1551266 h 3316043"/>
              <a:gd name="connsiteX14" fmla="*/ 865159 w 1035357"/>
              <a:gd name="connsiteY14" fmla="*/ 1446436 h 3316043"/>
              <a:gd name="connsiteX15" fmla="*/ 1035357 w 1035357"/>
              <a:gd name="connsiteY15" fmla="*/ 1618121 h 3316043"/>
              <a:gd name="connsiteX16" fmla="*/ 881090 w 1035357"/>
              <a:gd name="connsiteY16" fmla="*/ 1676957 h 3316043"/>
              <a:gd name="connsiteX17" fmla="*/ 855753 w 1035357"/>
              <a:gd name="connsiteY17" fmla="*/ 1612306 h 3316043"/>
              <a:gd name="connsiteX18" fmla="*/ 471570 w 1035357"/>
              <a:gd name="connsiteY18" fmla="*/ 1678795 h 3316043"/>
              <a:gd name="connsiteX19" fmla="*/ 275901 w 1035357"/>
              <a:gd name="connsiteY19" fmla="*/ 1785523 h 3316043"/>
              <a:gd name="connsiteX20" fmla="*/ 373543 w 1035357"/>
              <a:gd name="connsiteY20" fmla="*/ 2497433 h 3316043"/>
              <a:gd name="connsiteX21" fmla="*/ 503107 w 1035357"/>
              <a:gd name="connsiteY21" fmla="*/ 3081782 h 3316043"/>
              <a:gd name="connsiteX22" fmla="*/ 529078 w 1035357"/>
              <a:gd name="connsiteY22" fmla="*/ 2996017 h 3316043"/>
              <a:gd name="connsiteX23" fmla="*/ 543736 w 1035357"/>
              <a:gd name="connsiteY23" fmla="*/ 3316043 h 3316043"/>
              <a:gd name="connsiteX24" fmla="*/ 430848 w 1035357"/>
              <a:gd name="connsiteY24" fmla="*/ 3133192 h 3316043"/>
              <a:gd name="connsiteX25" fmla="*/ 487156 w 1035357"/>
              <a:gd name="connsiteY25" fmla="*/ 3138811 h 3316043"/>
              <a:gd name="connsiteX26" fmla="*/ 133255 w 1035357"/>
              <a:gd name="connsiteY26" fmla="*/ 1762708 h 3316043"/>
              <a:gd name="connsiteX27" fmla="*/ 125917 w 1035357"/>
              <a:gd name="connsiteY27" fmla="*/ 1625595 h 3316043"/>
              <a:gd name="connsiteX28" fmla="*/ 62410 w 1035357"/>
              <a:gd name="connsiteY28" fmla="*/ 1316542 h 3316043"/>
              <a:gd name="connsiteX0" fmla="*/ 17292 w 990239"/>
              <a:gd name="connsiteY0" fmla="*/ 1316542 h 3316043"/>
              <a:gd name="connsiteX1" fmla="*/ 67748 w 990239"/>
              <a:gd name="connsiteY1" fmla="*/ 254791 h 3316043"/>
              <a:gd name="connsiteX2" fmla="*/ 41244 w 990239"/>
              <a:gd name="connsiteY2" fmla="*/ 208912 h 3316043"/>
              <a:gd name="connsiteX3" fmla="*/ 76136 w 990239"/>
              <a:gd name="connsiteY3" fmla="*/ 120333 h 3316043"/>
              <a:gd name="connsiteX4" fmla="*/ 118703 w 990239"/>
              <a:gd name="connsiteY4" fmla="*/ 161632 h 3316043"/>
              <a:gd name="connsiteX5" fmla="*/ 96287 w 990239"/>
              <a:gd name="connsiteY5" fmla="*/ 239213 h 3316043"/>
              <a:gd name="connsiteX6" fmla="*/ 103925 w 990239"/>
              <a:gd name="connsiteY6" fmla="*/ 1300026 h 3316043"/>
              <a:gd name="connsiteX7" fmla="*/ 719839 w 990239"/>
              <a:gd name="connsiteY7" fmla="*/ 435873 h 3316043"/>
              <a:gd name="connsiteX8" fmla="*/ 662620 w 990239"/>
              <a:gd name="connsiteY8" fmla="*/ 389509 h 3316043"/>
              <a:gd name="connsiteX9" fmla="*/ 869707 w 990239"/>
              <a:gd name="connsiteY9" fmla="*/ 145259 h 3316043"/>
              <a:gd name="connsiteX10" fmla="*/ 730067 w 990239"/>
              <a:gd name="connsiteY10" fmla="*/ 606670 h 3316043"/>
              <a:gd name="connsiteX11" fmla="*/ 733045 w 990239"/>
              <a:gd name="connsiteY11" fmla="*/ 476111 h 3316043"/>
              <a:gd name="connsiteX12" fmla="*/ 187740 w 990239"/>
              <a:gd name="connsiteY12" fmla="*/ 1604502 h 3316043"/>
              <a:gd name="connsiteX13" fmla="*/ 823860 w 990239"/>
              <a:gd name="connsiteY13" fmla="*/ 1551266 h 3316043"/>
              <a:gd name="connsiteX14" fmla="*/ 820041 w 990239"/>
              <a:gd name="connsiteY14" fmla="*/ 1446436 h 3316043"/>
              <a:gd name="connsiteX15" fmla="*/ 990239 w 990239"/>
              <a:gd name="connsiteY15" fmla="*/ 1618121 h 3316043"/>
              <a:gd name="connsiteX16" fmla="*/ 835972 w 990239"/>
              <a:gd name="connsiteY16" fmla="*/ 1676957 h 3316043"/>
              <a:gd name="connsiteX17" fmla="*/ 810635 w 990239"/>
              <a:gd name="connsiteY17" fmla="*/ 1612306 h 3316043"/>
              <a:gd name="connsiteX18" fmla="*/ 426452 w 990239"/>
              <a:gd name="connsiteY18" fmla="*/ 1678795 h 3316043"/>
              <a:gd name="connsiteX19" fmla="*/ 230783 w 990239"/>
              <a:gd name="connsiteY19" fmla="*/ 1785523 h 3316043"/>
              <a:gd name="connsiteX20" fmla="*/ 328425 w 990239"/>
              <a:gd name="connsiteY20" fmla="*/ 2497433 h 3316043"/>
              <a:gd name="connsiteX21" fmla="*/ 457989 w 990239"/>
              <a:gd name="connsiteY21" fmla="*/ 3081782 h 3316043"/>
              <a:gd name="connsiteX22" fmla="*/ 483960 w 990239"/>
              <a:gd name="connsiteY22" fmla="*/ 2996017 h 3316043"/>
              <a:gd name="connsiteX23" fmla="*/ 498618 w 990239"/>
              <a:gd name="connsiteY23" fmla="*/ 3316043 h 3316043"/>
              <a:gd name="connsiteX24" fmla="*/ 385730 w 990239"/>
              <a:gd name="connsiteY24" fmla="*/ 3133192 h 3316043"/>
              <a:gd name="connsiteX25" fmla="*/ 442038 w 990239"/>
              <a:gd name="connsiteY25" fmla="*/ 3138811 h 3316043"/>
              <a:gd name="connsiteX26" fmla="*/ 88137 w 990239"/>
              <a:gd name="connsiteY26" fmla="*/ 1762708 h 3316043"/>
              <a:gd name="connsiteX27" fmla="*/ 80799 w 990239"/>
              <a:gd name="connsiteY27" fmla="*/ 1625595 h 3316043"/>
              <a:gd name="connsiteX28" fmla="*/ 17292 w 990239"/>
              <a:gd name="connsiteY28" fmla="*/ 1316542 h 3316043"/>
              <a:gd name="connsiteX0" fmla="*/ 17292 w 990239"/>
              <a:gd name="connsiteY0" fmla="*/ 1316542 h 3316043"/>
              <a:gd name="connsiteX1" fmla="*/ 67748 w 990239"/>
              <a:gd name="connsiteY1" fmla="*/ 254791 h 3316043"/>
              <a:gd name="connsiteX2" fmla="*/ 41244 w 990239"/>
              <a:gd name="connsiteY2" fmla="*/ 208912 h 3316043"/>
              <a:gd name="connsiteX3" fmla="*/ 76136 w 990239"/>
              <a:gd name="connsiteY3" fmla="*/ 120333 h 3316043"/>
              <a:gd name="connsiteX4" fmla="*/ 118703 w 990239"/>
              <a:gd name="connsiteY4" fmla="*/ 161632 h 3316043"/>
              <a:gd name="connsiteX5" fmla="*/ 96287 w 990239"/>
              <a:gd name="connsiteY5" fmla="*/ 239213 h 3316043"/>
              <a:gd name="connsiteX6" fmla="*/ 103925 w 990239"/>
              <a:gd name="connsiteY6" fmla="*/ 1300026 h 3316043"/>
              <a:gd name="connsiteX7" fmla="*/ 719839 w 990239"/>
              <a:gd name="connsiteY7" fmla="*/ 435873 h 3316043"/>
              <a:gd name="connsiteX8" fmla="*/ 662620 w 990239"/>
              <a:gd name="connsiteY8" fmla="*/ 389509 h 3316043"/>
              <a:gd name="connsiteX9" fmla="*/ 869707 w 990239"/>
              <a:gd name="connsiteY9" fmla="*/ 145259 h 3316043"/>
              <a:gd name="connsiteX10" fmla="*/ 730067 w 990239"/>
              <a:gd name="connsiteY10" fmla="*/ 606670 h 3316043"/>
              <a:gd name="connsiteX11" fmla="*/ 733045 w 990239"/>
              <a:gd name="connsiteY11" fmla="*/ 476111 h 3316043"/>
              <a:gd name="connsiteX12" fmla="*/ 187740 w 990239"/>
              <a:gd name="connsiteY12" fmla="*/ 1604502 h 3316043"/>
              <a:gd name="connsiteX13" fmla="*/ 823860 w 990239"/>
              <a:gd name="connsiteY13" fmla="*/ 1551266 h 3316043"/>
              <a:gd name="connsiteX14" fmla="*/ 820041 w 990239"/>
              <a:gd name="connsiteY14" fmla="*/ 1446436 h 3316043"/>
              <a:gd name="connsiteX15" fmla="*/ 990239 w 990239"/>
              <a:gd name="connsiteY15" fmla="*/ 1618121 h 3316043"/>
              <a:gd name="connsiteX16" fmla="*/ 835972 w 990239"/>
              <a:gd name="connsiteY16" fmla="*/ 1676957 h 3316043"/>
              <a:gd name="connsiteX17" fmla="*/ 810635 w 990239"/>
              <a:gd name="connsiteY17" fmla="*/ 1612306 h 3316043"/>
              <a:gd name="connsiteX18" fmla="*/ 426452 w 990239"/>
              <a:gd name="connsiteY18" fmla="*/ 1678795 h 3316043"/>
              <a:gd name="connsiteX19" fmla="*/ 230783 w 990239"/>
              <a:gd name="connsiteY19" fmla="*/ 1785523 h 3316043"/>
              <a:gd name="connsiteX20" fmla="*/ 328425 w 990239"/>
              <a:gd name="connsiteY20" fmla="*/ 2497433 h 3316043"/>
              <a:gd name="connsiteX21" fmla="*/ 457989 w 990239"/>
              <a:gd name="connsiteY21" fmla="*/ 3081782 h 3316043"/>
              <a:gd name="connsiteX22" fmla="*/ 483960 w 990239"/>
              <a:gd name="connsiteY22" fmla="*/ 2996017 h 3316043"/>
              <a:gd name="connsiteX23" fmla="*/ 498618 w 990239"/>
              <a:gd name="connsiteY23" fmla="*/ 3316043 h 3316043"/>
              <a:gd name="connsiteX24" fmla="*/ 385730 w 990239"/>
              <a:gd name="connsiteY24" fmla="*/ 3133192 h 3316043"/>
              <a:gd name="connsiteX25" fmla="*/ 442038 w 990239"/>
              <a:gd name="connsiteY25" fmla="*/ 3138811 h 3316043"/>
              <a:gd name="connsiteX26" fmla="*/ 88137 w 990239"/>
              <a:gd name="connsiteY26" fmla="*/ 1762708 h 3316043"/>
              <a:gd name="connsiteX27" fmla="*/ 80799 w 990239"/>
              <a:gd name="connsiteY27" fmla="*/ 1625595 h 3316043"/>
              <a:gd name="connsiteX28" fmla="*/ 17292 w 990239"/>
              <a:gd name="connsiteY28" fmla="*/ 1316542 h 3316043"/>
              <a:gd name="connsiteX0" fmla="*/ 17292 w 990239"/>
              <a:gd name="connsiteY0" fmla="*/ 1351326 h 3350827"/>
              <a:gd name="connsiteX1" fmla="*/ 67748 w 990239"/>
              <a:gd name="connsiteY1" fmla="*/ 289575 h 3350827"/>
              <a:gd name="connsiteX2" fmla="*/ 41244 w 990239"/>
              <a:gd name="connsiteY2" fmla="*/ 243696 h 3350827"/>
              <a:gd name="connsiteX3" fmla="*/ 87117 w 990239"/>
              <a:gd name="connsiteY3" fmla="*/ 19517 h 3350827"/>
              <a:gd name="connsiteX4" fmla="*/ 118703 w 990239"/>
              <a:gd name="connsiteY4" fmla="*/ 196416 h 3350827"/>
              <a:gd name="connsiteX5" fmla="*/ 96287 w 990239"/>
              <a:gd name="connsiteY5" fmla="*/ 273997 h 3350827"/>
              <a:gd name="connsiteX6" fmla="*/ 103925 w 990239"/>
              <a:gd name="connsiteY6" fmla="*/ 1334810 h 3350827"/>
              <a:gd name="connsiteX7" fmla="*/ 719839 w 990239"/>
              <a:gd name="connsiteY7" fmla="*/ 470657 h 3350827"/>
              <a:gd name="connsiteX8" fmla="*/ 662620 w 990239"/>
              <a:gd name="connsiteY8" fmla="*/ 424293 h 3350827"/>
              <a:gd name="connsiteX9" fmla="*/ 869707 w 990239"/>
              <a:gd name="connsiteY9" fmla="*/ 180043 h 3350827"/>
              <a:gd name="connsiteX10" fmla="*/ 730067 w 990239"/>
              <a:gd name="connsiteY10" fmla="*/ 641454 h 3350827"/>
              <a:gd name="connsiteX11" fmla="*/ 733045 w 990239"/>
              <a:gd name="connsiteY11" fmla="*/ 510895 h 3350827"/>
              <a:gd name="connsiteX12" fmla="*/ 187740 w 990239"/>
              <a:gd name="connsiteY12" fmla="*/ 1639286 h 3350827"/>
              <a:gd name="connsiteX13" fmla="*/ 823860 w 990239"/>
              <a:gd name="connsiteY13" fmla="*/ 1586050 h 3350827"/>
              <a:gd name="connsiteX14" fmla="*/ 820041 w 990239"/>
              <a:gd name="connsiteY14" fmla="*/ 1481220 h 3350827"/>
              <a:gd name="connsiteX15" fmla="*/ 990239 w 990239"/>
              <a:gd name="connsiteY15" fmla="*/ 1652905 h 3350827"/>
              <a:gd name="connsiteX16" fmla="*/ 835972 w 990239"/>
              <a:gd name="connsiteY16" fmla="*/ 1711741 h 3350827"/>
              <a:gd name="connsiteX17" fmla="*/ 810635 w 990239"/>
              <a:gd name="connsiteY17" fmla="*/ 1647090 h 3350827"/>
              <a:gd name="connsiteX18" fmla="*/ 426452 w 990239"/>
              <a:gd name="connsiteY18" fmla="*/ 1713579 h 3350827"/>
              <a:gd name="connsiteX19" fmla="*/ 230783 w 990239"/>
              <a:gd name="connsiteY19" fmla="*/ 1820307 h 3350827"/>
              <a:gd name="connsiteX20" fmla="*/ 328425 w 990239"/>
              <a:gd name="connsiteY20" fmla="*/ 2532217 h 3350827"/>
              <a:gd name="connsiteX21" fmla="*/ 457989 w 990239"/>
              <a:gd name="connsiteY21" fmla="*/ 3116566 h 3350827"/>
              <a:gd name="connsiteX22" fmla="*/ 483960 w 990239"/>
              <a:gd name="connsiteY22" fmla="*/ 3030801 h 3350827"/>
              <a:gd name="connsiteX23" fmla="*/ 498618 w 990239"/>
              <a:gd name="connsiteY23" fmla="*/ 3350827 h 3350827"/>
              <a:gd name="connsiteX24" fmla="*/ 385730 w 990239"/>
              <a:gd name="connsiteY24" fmla="*/ 3167976 h 3350827"/>
              <a:gd name="connsiteX25" fmla="*/ 442038 w 990239"/>
              <a:gd name="connsiteY25" fmla="*/ 3173595 h 3350827"/>
              <a:gd name="connsiteX26" fmla="*/ 88137 w 990239"/>
              <a:gd name="connsiteY26" fmla="*/ 1797492 h 3350827"/>
              <a:gd name="connsiteX27" fmla="*/ 80799 w 990239"/>
              <a:gd name="connsiteY27" fmla="*/ 1660379 h 3350827"/>
              <a:gd name="connsiteX28" fmla="*/ 17292 w 990239"/>
              <a:gd name="connsiteY28" fmla="*/ 1351326 h 3350827"/>
              <a:gd name="connsiteX0" fmla="*/ 30351 w 1003298"/>
              <a:gd name="connsiteY0" fmla="*/ 1351326 h 3350827"/>
              <a:gd name="connsiteX1" fmla="*/ 80807 w 1003298"/>
              <a:gd name="connsiteY1" fmla="*/ 289575 h 3350827"/>
              <a:gd name="connsiteX2" fmla="*/ 37827 w 1003298"/>
              <a:gd name="connsiteY2" fmla="*/ 284148 h 3350827"/>
              <a:gd name="connsiteX3" fmla="*/ 100176 w 1003298"/>
              <a:gd name="connsiteY3" fmla="*/ 19517 h 3350827"/>
              <a:gd name="connsiteX4" fmla="*/ 131762 w 1003298"/>
              <a:gd name="connsiteY4" fmla="*/ 196416 h 3350827"/>
              <a:gd name="connsiteX5" fmla="*/ 109346 w 1003298"/>
              <a:gd name="connsiteY5" fmla="*/ 273997 h 3350827"/>
              <a:gd name="connsiteX6" fmla="*/ 116984 w 1003298"/>
              <a:gd name="connsiteY6" fmla="*/ 1334810 h 3350827"/>
              <a:gd name="connsiteX7" fmla="*/ 732898 w 1003298"/>
              <a:gd name="connsiteY7" fmla="*/ 470657 h 3350827"/>
              <a:gd name="connsiteX8" fmla="*/ 675679 w 1003298"/>
              <a:gd name="connsiteY8" fmla="*/ 424293 h 3350827"/>
              <a:gd name="connsiteX9" fmla="*/ 882766 w 1003298"/>
              <a:gd name="connsiteY9" fmla="*/ 180043 h 3350827"/>
              <a:gd name="connsiteX10" fmla="*/ 743126 w 1003298"/>
              <a:gd name="connsiteY10" fmla="*/ 641454 h 3350827"/>
              <a:gd name="connsiteX11" fmla="*/ 746104 w 1003298"/>
              <a:gd name="connsiteY11" fmla="*/ 510895 h 3350827"/>
              <a:gd name="connsiteX12" fmla="*/ 200799 w 1003298"/>
              <a:gd name="connsiteY12" fmla="*/ 1639286 h 3350827"/>
              <a:gd name="connsiteX13" fmla="*/ 836919 w 1003298"/>
              <a:gd name="connsiteY13" fmla="*/ 1586050 h 3350827"/>
              <a:gd name="connsiteX14" fmla="*/ 833100 w 1003298"/>
              <a:gd name="connsiteY14" fmla="*/ 1481220 h 3350827"/>
              <a:gd name="connsiteX15" fmla="*/ 1003298 w 1003298"/>
              <a:gd name="connsiteY15" fmla="*/ 1652905 h 3350827"/>
              <a:gd name="connsiteX16" fmla="*/ 849031 w 1003298"/>
              <a:gd name="connsiteY16" fmla="*/ 1711741 h 3350827"/>
              <a:gd name="connsiteX17" fmla="*/ 823694 w 1003298"/>
              <a:gd name="connsiteY17" fmla="*/ 1647090 h 3350827"/>
              <a:gd name="connsiteX18" fmla="*/ 439511 w 1003298"/>
              <a:gd name="connsiteY18" fmla="*/ 1713579 h 3350827"/>
              <a:gd name="connsiteX19" fmla="*/ 243842 w 1003298"/>
              <a:gd name="connsiteY19" fmla="*/ 1820307 h 3350827"/>
              <a:gd name="connsiteX20" fmla="*/ 341484 w 1003298"/>
              <a:gd name="connsiteY20" fmla="*/ 2532217 h 3350827"/>
              <a:gd name="connsiteX21" fmla="*/ 471048 w 1003298"/>
              <a:gd name="connsiteY21" fmla="*/ 3116566 h 3350827"/>
              <a:gd name="connsiteX22" fmla="*/ 497019 w 1003298"/>
              <a:gd name="connsiteY22" fmla="*/ 3030801 h 3350827"/>
              <a:gd name="connsiteX23" fmla="*/ 511677 w 1003298"/>
              <a:gd name="connsiteY23" fmla="*/ 3350827 h 3350827"/>
              <a:gd name="connsiteX24" fmla="*/ 398789 w 1003298"/>
              <a:gd name="connsiteY24" fmla="*/ 3167976 h 3350827"/>
              <a:gd name="connsiteX25" fmla="*/ 455097 w 1003298"/>
              <a:gd name="connsiteY25" fmla="*/ 3173595 h 3350827"/>
              <a:gd name="connsiteX26" fmla="*/ 101196 w 1003298"/>
              <a:gd name="connsiteY26" fmla="*/ 1797492 h 3350827"/>
              <a:gd name="connsiteX27" fmla="*/ 93858 w 1003298"/>
              <a:gd name="connsiteY27" fmla="*/ 1660379 h 3350827"/>
              <a:gd name="connsiteX28" fmla="*/ 30351 w 1003298"/>
              <a:gd name="connsiteY28" fmla="*/ 1351326 h 3350827"/>
              <a:gd name="connsiteX0" fmla="*/ 30351 w 1078122"/>
              <a:gd name="connsiteY0" fmla="*/ 1617122 h 3616623"/>
              <a:gd name="connsiteX1" fmla="*/ 80807 w 1078122"/>
              <a:gd name="connsiteY1" fmla="*/ 555371 h 3616623"/>
              <a:gd name="connsiteX2" fmla="*/ 37827 w 1078122"/>
              <a:gd name="connsiteY2" fmla="*/ 549944 h 3616623"/>
              <a:gd name="connsiteX3" fmla="*/ 100176 w 1078122"/>
              <a:gd name="connsiteY3" fmla="*/ 285313 h 3616623"/>
              <a:gd name="connsiteX4" fmla="*/ 131762 w 1078122"/>
              <a:gd name="connsiteY4" fmla="*/ 462212 h 3616623"/>
              <a:gd name="connsiteX5" fmla="*/ 109346 w 1078122"/>
              <a:gd name="connsiteY5" fmla="*/ 539793 h 3616623"/>
              <a:gd name="connsiteX6" fmla="*/ 116984 w 1078122"/>
              <a:gd name="connsiteY6" fmla="*/ 1600606 h 3616623"/>
              <a:gd name="connsiteX7" fmla="*/ 732898 w 1078122"/>
              <a:gd name="connsiteY7" fmla="*/ 736453 h 3616623"/>
              <a:gd name="connsiteX8" fmla="*/ 675679 w 1078122"/>
              <a:gd name="connsiteY8" fmla="*/ 690089 h 3616623"/>
              <a:gd name="connsiteX9" fmla="*/ 1072322 w 1078122"/>
              <a:gd name="connsiteY9" fmla="*/ 0 h 3616623"/>
              <a:gd name="connsiteX10" fmla="*/ 743126 w 1078122"/>
              <a:gd name="connsiteY10" fmla="*/ 907250 h 3616623"/>
              <a:gd name="connsiteX11" fmla="*/ 746104 w 1078122"/>
              <a:gd name="connsiteY11" fmla="*/ 776691 h 3616623"/>
              <a:gd name="connsiteX12" fmla="*/ 200799 w 1078122"/>
              <a:gd name="connsiteY12" fmla="*/ 1905082 h 3616623"/>
              <a:gd name="connsiteX13" fmla="*/ 836919 w 1078122"/>
              <a:gd name="connsiteY13" fmla="*/ 1851846 h 3616623"/>
              <a:gd name="connsiteX14" fmla="*/ 833100 w 1078122"/>
              <a:gd name="connsiteY14" fmla="*/ 1747016 h 3616623"/>
              <a:gd name="connsiteX15" fmla="*/ 1003298 w 1078122"/>
              <a:gd name="connsiteY15" fmla="*/ 1918701 h 3616623"/>
              <a:gd name="connsiteX16" fmla="*/ 849031 w 1078122"/>
              <a:gd name="connsiteY16" fmla="*/ 1977537 h 3616623"/>
              <a:gd name="connsiteX17" fmla="*/ 823694 w 1078122"/>
              <a:gd name="connsiteY17" fmla="*/ 1912886 h 3616623"/>
              <a:gd name="connsiteX18" fmla="*/ 439511 w 1078122"/>
              <a:gd name="connsiteY18" fmla="*/ 1979375 h 3616623"/>
              <a:gd name="connsiteX19" fmla="*/ 243842 w 1078122"/>
              <a:gd name="connsiteY19" fmla="*/ 2086103 h 3616623"/>
              <a:gd name="connsiteX20" fmla="*/ 341484 w 1078122"/>
              <a:gd name="connsiteY20" fmla="*/ 2798013 h 3616623"/>
              <a:gd name="connsiteX21" fmla="*/ 471048 w 1078122"/>
              <a:gd name="connsiteY21" fmla="*/ 3382362 h 3616623"/>
              <a:gd name="connsiteX22" fmla="*/ 497019 w 1078122"/>
              <a:gd name="connsiteY22" fmla="*/ 3296597 h 3616623"/>
              <a:gd name="connsiteX23" fmla="*/ 511677 w 1078122"/>
              <a:gd name="connsiteY23" fmla="*/ 3616623 h 3616623"/>
              <a:gd name="connsiteX24" fmla="*/ 398789 w 1078122"/>
              <a:gd name="connsiteY24" fmla="*/ 3433772 h 3616623"/>
              <a:gd name="connsiteX25" fmla="*/ 455097 w 1078122"/>
              <a:gd name="connsiteY25" fmla="*/ 3439391 h 3616623"/>
              <a:gd name="connsiteX26" fmla="*/ 101196 w 1078122"/>
              <a:gd name="connsiteY26" fmla="*/ 2063288 h 3616623"/>
              <a:gd name="connsiteX27" fmla="*/ 93858 w 1078122"/>
              <a:gd name="connsiteY27" fmla="*/ 1926175 h 3616623"/>
              <a:gd name="connsiteX28" fmla="*/ 30351 w 1078122"/>
              <a:gd name="connsiteY28" fmla="*/ 1617122 h 3616623"/>
              <a:gd name="connsiteX0" fmla="*/ 30351 w 1157139"/>
              <a:gd name="connsiteY0" fmla="*/ 1728719 h 3728220"/>
              <a:gd name="connsiteX1" fmla="*/ 80807 w 1157139"/>
              <a:gd name="connsiteY1" fmla="*/ 666968 h 3728220"/>
              <a:gd name="connsiteX2" fmla="*/ 37827 w 1157139"/>
              <a:gd name="connsiteY2" fmla="*/ 661541 h 3728220"/>
              <a:gd name="connsiteX3" fmla="*/ 100176 w 1157139"/>
              <a:gd name="connsiteY3" fmla="*/ 396910 h 3728220"/>
              <a:gd name="connsiteX4" fmla="*/ 131762 w 1157139"/>
              <a:gd name="connsiteY4" fmla="*/ 573809 h 3728220"/>
              <a:gd name="connsiteX5" fmla="*/ 109346 w 1157139"/>
              <a:gd name="connsiteY5" fmla="*/ 651390 h 3728220"/>
              <a:gd name="connsiteX6" fmla="*/ 116984 w 1157139"/>
              <a:gd name="connsiteY6" fmla="*/ 1712203 h 3728220"/>
              <a:gd name="connsiteX7" fmla="*/ 732898 w 1157139"/>
              <a:gd name="connsiteY7" fmla="*/ 848050 h 3728220"/>
              <a:gd name="connsiteX8" fmla="*/ 947069 w 1157139"/>
              <a:gd name="connsiteY8" fmla="*/ 241844 h 3728220"/>
              <a:gd name="connsiteX9" fmla="*/ 1072322 w 1157139"/>
              <a:gd name="connsiteY9" fmla="*/ 111597 h 3728220"/>
              <a:gd name="connsiteX10" fmla="*/ 743126 w 1157139"/>
              <a:gd name="connsiteY10" fmla="*/ 1018847 h 3728220"/>
              <a:gd name="connsiteX11" fmla="*/ 746104 w 1157139"/>
              <a:gd name="connsiteY11" fmla="*/ 888288 h 3728220"/>
              <a:gd name="connsiteX12" fmla="*/ 200799 w 1157139"/>
              <a:gd name="connsiteY12" fmla="*/ 2016679 h 3728220"/>
              <a:gd name="connsiteX13" fmla="*/ 836919 w 1157139"/>
              <a:gd name="connsiteY13" fmla="*/ 1963443 h 3728220"/>
              <a:gd name="connsiteX14" fmla="*/ 833100 w 1157139"/>
              <a:gd name="connsiteY14" fmla="*/ 1858613 h 3728220"/>
              <a:gd name="connsiteX15" fmla="*/ 1003298 w 1157139"/>
              <a:gd name="connsiteY15" fmla="*/ 2030298 h 3728220"/>
              <a:gd name="connsiteX16" fmla="*/ 849031 w 1157139"/>
              <a:gd name="connsiteY16" fmla="*/ 2089134 h 3728220"/>
              <a:gd name="connsiteX17" fmla="*/ 823694 w 1157139"/>
              <a:gd name="connsiteY17" fmla="*/ 2024483 h 3728220"/>
              <a:gd name="connsiteX18" fmla="*/ 439511 w 1157139"/>
              <a:gd name="connsiteY18" fmla="*/ 2090972 h 3728220"/>
              <a:gd name="connsiteX19" fmla="*/ 243842 w 1157139"/>
              <a:gd name="connsiteY19" fmla="*/ 2197700 h 3728220"/>
              <a:gd name="connsiteX20" fmla="*/ 341484 w 1157139"/>
              <a:gd name="connsiteY20" fmla="*/ 2909610 h 3728220"/>
              <a:gd name="connsiteX21" fmla="*/ 471048 w 1157139"/>
              <a:gd name="connsiteY21" fmla="*/ 3493959 h 3728220"/>
              <a:gd name="connsiteX22" fmla="*/ 497019 w 1157139"/>
              <a:gd name="connsiteY22" fmla="*/ 3408194 h 3728220"/>
              <a:gd name="connsiteX23" fmla="*/ 511677 w 1157139"/>
              <a:gd name="connsiteY23" fmla="*/ 3728220 h 3728220"/>
              <a:gd name="connsiteX24" fmla="*/ 398789 w 1157139"/>
              <a:gd name="connsiteY24" fmla="*/ 3545369 h 3728220"/>
              <a:gd name="connsiteX25" fmla="*/ 455097 w 1157139"/>
              <a:gd name="connsiteY25" fmla="*/ 3550988 h 3728220"/>
              <a:gd name="connsiteX26" fmla="*/ 101196 w 1157139"/>
              <a:gd name="connsiteY26" fmla="*/ 2174885 h 3728220"/>
              <a:gd name="connsiteX27" fmla="*/ 93858 w 1157139"/>
              <a:gd name="connsiteY27" fmla="*/ 2037772 h 3728220"/>
              <a:gd name="connsiteX28" fmla="*/ 30351 w 1157139"/>
              <a:gd name="connsiteY28" fmla="*/ 1728719 h 3728220"/>
              <a:gd name="connsiteX0" fmla="*/ 30351 w 1157139"/>
              <a:gd name="connsiteY0" fmla="*/ 1728719 h 3728220"/>
              <a:gd name="connsiteX1" fmla="*/ 80807 w 1157139"/>
              <a:gd name="connsiteY1" fmla="*/ 666968 h 3728220"/>
              <a:gd name="connsiteX2" fmla="*/ 37827 w 1157139"/>
              <a:gd name="connsiteY2" fmla="*/ 661541 h 3728220"/>
              <a:gd name="connsiteX3" fmla="*/ 100176 w 1157139"/>
              <a:gd name="connsiteY3" fmla="*/ 396910 h 3728220"/>
              <a:gd name="connsiteX4" fmla="*/ 131762 w 1157139"/>
              <a:gd name="connsiteY4" fmla="*/ 573809 h 3728220"/>
              <a:gd name="connsiteX5" fmla="*/ 109346 w 1157139"/>
              <a:gd name="connsiteY5" fmla="*/ 651390 h 3728220"/>
              <a:gd name="connsiteX6" fmla="*/ 116984 w 1157139"/>
              <a:gd name="connsiteY6" fmla="*/ 1712203 h 3728220"/>
              <a:gd name="connsiteX7" fmla="*/ 732898 w 1157139"/>
              <a:gd name="connsiteY7" fmla="*/ 848050 h 3728220"/>
              <a:gd name="connsiteX8" fmla="*/ 947069 w 1157139"/>
              <a:gd name="connsiteY8" fmla="*/ 241844 h 3728220"/>
              <a:gd name="connsiteX9" fmla="*/ 1072322 w 1157139"/>
              <a:gd name="connsiteY9" fmla="*/ 111597 h 3728220"/>
              <a:gd name="connsiteX10" fmla="*/ 1000039 w 1157139"/>
              <a:gd name="connsiteY10" fmla="*/ 372867 h 3728220"/>
              <a:gd name="connsiteX11" fmla="*/ 746104 w 1157139"/>
              <a:gd name="connsiteY11" fmla="*/ 888288 h 3728220"/>
              <a:gd name="connsiteX12" fmla="*/ 200799 w 1157139"/>
              <a:gd name="connsiteY12" fmla="*/ 2016679 h 3728220"/>
              <a:gd name="connsiteX13" fmla="*/ 836919 w 1157139"/>
              <a:gd name="connsiteY13" fmla="*/ 1963443 h 3728220"/>
              <a:gd name="connsiteX14" fmla="*/ 833100 w 1157139"/>
              <a:gd name="connsiteY14" fmla="*/ 1858613 h 3728220"/>
              <a:gd name="connsiteX15" fmla="*/ 1003298 w 1157139"/>
              <a:gd name="connsiteY15" fmla="*/ 2030298 h 3728220"/>
              <a:gd name="connsiteX16" fmla="*/ 849031 w 1157139"/>
              <a:gd name="connsiteY16" fmla="*/ 2089134 h 3728220"/>
              <a:gd name="connsiteX17" fmla="*/ 823694 w 1157139"/>
              <a:gd name="connsiteY17" fmla="*/ 2024483 h 3728220"/>
              <a:gd name="connsiteX18" fmla="*/ 439511 w 1157139"/>
              <a:gd name="connsiteY18" fmla="*/ 2090972 h 3728220"/>
              <a:gd name="connsiteX19" fmla="*/ 243842 w 1157139"/>
              <a:gd name="connsiteY19" fmla="*/ 2197700 h 3728220"/>
              <a:gd name="connsiteX20" fmla="*/ 341484 w 1157139"/>
              <a:gd name="connsiteY20" fmla="*/ 2909610 h 3728220"/>
              <a:gd name="connsiteX21" fmla="*/ 471048 w 1157139"/>
              <a:gd name="connsiteY21" fmla="*/ 3493959 h 3728220"/>
              <a:gd name="connsiteX22" fmla="*/ 497019 w 1157139"/>
              <a:gd name="connsiteY22" fmla="*/ 3408194 h 3728220"/>
              <a:gd name="connsiteX23" fmla="*/ 511677 w 1157139"/>
              <a:gd name="connsiteY23" fmla="*/ 3728220 h 3728220"/>
              <a:gd name="connsiteX24" fmla="*/ 398789 w 1157139"/>
              <a:gd name="connsiteY24" fmla="*/ 3545369 h 3728220"/>
              <a:gd name="connsiteX25" fmla="*/ 455097 w 1157139"/>
              <a:gd name="connsiteY25" fmla="*/ 3550988 h 3728220"/>
              <a:gd name="connsiteX26" fmla="*/ 101196 w 1157139"/>
              <a:gd name="connsiteY26" fmla="*/ 2174885 h 3728220"/>
              <a:gd name="connsiteX27" fmla="*/ 93858 w 1157139"/>
              <a:gd name="connsiteY27" fmla="*/ 2037772 h 3728220"/>
              <a:gd name="connsiteX28" fmla="*/ 30351 w 1157139"/>
              <a:gd name="connsiteY28" fmla="*/ 1728719 h 3728220"/>
              <a:gd name="connsiteX0" fmla="*/ 30351 w 1157139"/>
              <a:gd name="connsiteY0" fmla="*/ 1728719 h 3728220"/>
              <a:gd name="connsiteX1" fmla="*/ 80807 w 1157139"/>
              <a:gd name="connsiteY1" fmla="*/ 666968 h 3728220"/>
              <a:gd name="connsiteX2" fmla="*/ 37827 w 1157139"/>
              <a:gd name="connsiteY2" fmla="*/ 661541 h 3728220"/>
              <a:gd name="connsiteX3" fmla="*/ 100176 w 1157139"/>
              <a:gd name="connsiteY3" fmla="*/ 396910 h 3728220"/>
              <a:gd name="connsiteX4" fmla="*/ 131762 w 1157139"/>
              <a:gd name="connsiteY4" fmla="*/ 573809 h 3728220"/>
              <a:gd name="connsiteX5" fmla="*/ 109346 w 1157139"/>
              <a:gd name="connsiteY5" fmla="*/ 651390 h 3728220"/>
              <a:gd name="connsiteX6" fmla="*/ 116984 w 1157139"/>
              <a:gd name="connsiteY6" fmla="*/ 1712203 h 3728220"/>
              <a:gd name="connsiteX7" fmla="*/ 732898 w 1157139"/>
              <a:gd name="connsiteY7" fmla="*/ 848050 h 3728220"/>
              <a:gd name="connsiteX8" fmla="*/ 947069 w 1157139"/>
              <a:gd name="connsiteY8" fmla="*/ 241844 h 3728220"/>
              <a:gd name="connsiteX9" fmla="*/ 1072322 w 1157139"/>
              <a:gd name="connsiteY9" fmla="*/ 111597 h 3728220"/>
              <a:gd name="connsiteX10" fmla="*/ 1000039 w 1157139"/>
              <a:gd name="connsiteY10" fmla="*/ 372867 h 3728220"/>
              <a:gd name="connsiteX11" fmla="*/ 968007 w 1157139"/>
              <a:gd name="connsiteY11" fmla="*/ 328265 h 3728220"/>
              <a:gd name="connsiteX12" fmla="*/ 200799 w 1157139"/>
              <a:gd name="connsiteY12" fmla="*/ 2016679 h 3728220"/>
              <a:gd name="connsiteX13" fmla="*/ 836919 w 1157139"/>
              <a:gd name="connsiteY13" fmla="*/ 1963443 h 3728220"/>
              <a:gd name="connsiteX14" fmla="*/ 833100 w 1157139"/>
              <a:gd name="connsiteY14" fmla="*/ 1858613 h 3728220"/>
              <a:gd name="connsiteX15" fmla="*/ 1003298 w 1157139"/>
              <a:gd name="connsiteY15" fmla="*/ 2030298 h 3728220"/>
              <a:gd name="connsiteX16" fmla="*/ 849031 w 1157139"/>
              <a:gd name="connsiteY16" fmla="*/ 2089134 h 3728220"/>
              <a:gd name="connsiteX17" fmla="*/ 823694 w 1157139"/>
              <a:gd name="connsiteY17" fmla="*/ 2024483 h 3728220"/>
              <a:gd name="connsiteX18" fmla="*/ 439511 w 1157139"/>
              <a:gd name="connsiteY18" fmla="*/ 2090972 h 3728220"/>
              <a:gd name="connsiteX19" fmla="*/ 243842 w 1157139"/>
              <a:gd name="connsiteY19" fmla="*/ 2197700 h 3728220"/>
              <a:gd name="connsiteX20" fmla="*/ 341484 w 1157139"/>
              <a:gd name="connsiteY20" fmla="*/ 2909610 h 3728220"/>
              <a:gd name="connsiteX21" fmla="*/ 471048 w 1157139"/>
              <a:gd name="connsiteY21" fmla="*/ 3493959 h 3728220"/>
              <a:gd name="connsiteX22" fmla="*/ 497019 w 1157139"/>
              <a:gd name="connsiteY22" fmla="*/ 3408194 h 3728220"/>
              <a:gd name="connsiteX23" fmla="*/ 511677 w 1157139"/>
              <a:gd name="connsiteY23" fmla="*/ 3728220 h 3728220"/>
              <a:gd name="connsiteX24" fmla="*/ 398789 w 1157139"/>
              <a:gd name="connsiteY24" fmla="*/ 3545369 h 3728220"/>
              <a:gd name="connsiteX25" fmla="*/ 455097 w 1157139"/>
              <a:gd name="connsiteY25" fmla="*/ 3550988 h 3728220"/>
              <a:gd name="connsiteX26" fmla="*/ 101196 w 1157139"/>
              <a:gd name="connsiteY26" fmla="*/ 2174885 h 3728220"/>
              <a:gd name="connsiteX27" fmla="*/ 93858 w 1157139"/>
              <a:gd name="connsiteY27" fmla="*/ 2037772 h 3728220"/>
              <a:gd name="connsiteX28" fmla="*/ 30351 w 1157139"/>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994912 w 1184044"/>
              <a:gd name="connsiteY11" fmla="*/ 328265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6944 w 1184044"/>
              <a:gd name="connsiteY10" fmla="*/ 372867 h 3728220"/>
              <a:gd name="connsiteX11" fmla="*/ 1013833 w 1184044"/>
              <a:gd name="connsiteY11" fmla="*/ 318749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7823 w 1184044"/>
              <a:gd name="connsiteY10" fmla="*/ 362019 h 3728220"/>
              <a:gd name="connsiteX11" fmla="*/ 1013833 w 1184044"/>
              <a:gd name="connsiteY11" fmla="*/ 318749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7256 w 1184044"/>
              <a:gd name="connsiteY0" fmla="*/ 1728719 h 3728220"/>
              <a:gd name="connsiteX1" fmla="*/ 107712 w 1184044"/>
              <a:gd name="connsiteY1" fmla="*/ 666968 h 3728220"/>
              <a:gd name="connsiteX2" fmla="*/ 64732 w 1184044"/>
              <a:gd name="connsiteY2" fmla="*/ 661541 h 3728220"/>
              <a:gd name="connsiteX3" fmla="*/ 127081 w 1184044"/>
              <a:gd name="connsiteY3" fmla="*/ 396910 h 3728220"/>
              <a:gd name="connsiteX4" fmla="*/ 158667 w 1184044"/>
              <a:gd name="connsiteY4" fmla="*/ 573809 h 3728220"/>
              <a:gd name="connsiteX5" fmla="*/ 136251 w 1184044"/>
              <a:gd name="connsiteY5" fmla="*/ 651390 h 3728220"/>
              <a:gd name="connsiteX6" fmla="*/ 143889 w 1184044"/>
              <a:gd name="connsiteY6" fmla="*/ 1712203 h 3728220"/>
              <a:gd name="connsiteX7" fmla="*/ 999582 w 1184044"/>
              <a:gd name="connsiteY7" fmla="*/ 250656 h 3728220"/>
              <a:gd name="connsiteX8" fmla="*/ 973974 w 1184044"/>
              <a:gd name="connsiteY8" fmla="*/ 241844 h 3728220"/>
              <a:gd name="connsiteX9" fmla="*/ 1099227 w 1184044"/>
              <a:gd name="connsiteY9" fmla="*/ 111597 h 3728220"/>
              <a:gd name="connsiteX10" fmla="*/ 1027823 w 1184044"/>
              <a:gd name="connsiteY10" fmla="*/ 362019 h 3728220"/>
              <a:gd name="connsiteX11" fmla="*/ 1013833 w 1184044"/>
              <a:gd name="connsiteY11" fmla="*/ 318749 h 3728220"/>
              <a:gd name="connsiteX12" fmla="*/ 227704 w 1184044"/>
              <a:gd name="connsiteY12" fmla="*/ 2016679 h 3728220"/>
              <a:gd name="connsiteX13" fmla="*/ 863824 w 1184044"/>
              <a:gd name="connsiteY13" fmla="*/ 1963443 h 3728220"/>
              <a:gd name="connsiteX14" fmla="*/ 860005 w 1184044"/>
              <a:gd name="connsiteY14" fmla="*/ 1858613 h 3728220"/>
              <a:gd name="connsiteX15" fmla="*/ 1030203 w 1184044"/>
              <a:gd name="connsiteY15" fmla="*/ 2030298 h 3728220"/>
              <a:gd name="connsiteX16" fmla="*/ 875936 w 1184044"/>
              <a:gd name="connsiteY16" fmla="*/ 2089134 h 3728220"/>
              <a:gd name="connsiteX17" fmla="*/ 850599 w 1184044"/>
              <a:gd name="connsiteY17" fmla="*/ 2024483 h 3728220"/>
              <a:gd name="connsiteX18" fmla="*/ 466416 w 1184044"/>
              <a:gd name="connsiteY18" fmla="*/ 2090972 h 3728220"/>
              <a:gd name="connsiteX19" fmla="*/ 270747 w 1184044"/>
              <a:gd name="connsiteY19" fmla="*/ 2197700 h 3728220"/>
              <a:gd name="connsiteX20" fmla="*/ 368389 w 1184044"/>
              <a:gd name="connsiteY20" fmla="*/ 2909610 h 3728220"/>
              <a:gd name="connsiteX21" fmla="*/ 497953 w 1184044"/>
              <a:gd name="connsiteY21" fmla="*/ 3493959 h 3728220"/>
              <a:gd name="connsiteX22" fmla="*/ 523924 w 1184044"/>
              <a:gd name="connsiteY22" fmla="*/ 3408194 h 3728220"/>
              <a:gd name="connsiteX23" fmla="*/ 538582 w 1184044"/>
              <a:gd name="connsiteY23" fmla="*/ 3728220 h 3728220"/>
              <a:gd name="connsiteX24" fmla="*/ 425694 w 1184044"/>
              <a:gd name="connsiteY24" fmla="*/ 3545369 h 3728220"/>
              <a:gd name="connsiteX25" fmla="*/ 482002 w 1184044"/>
              <a:gd name="connsiteY25" fmla="*/ 3550988 h 3728220"/>
              <a:gd name="connsiteX26" fmla="*/ 128101 w 1184044"/>
              <a:gd name="connsiteY26" fmla="*/ 2174885 h 3728220"/>
              <a:gd name="connsiteX27" fmla="*/ 120763 w 1184044"/>
              <a:gd name="connsiteY27" fmla="*/ 2037772 h 3728220"/>
              <a:gd name="connsiteX28" fmla="*/ 57256 w 1184044"/>
              <a:gd name="connsiteY28" fmla="*/ 1728719 h 3728220"/>
              <a:gd name="connsiteX0" fmla="*/ 55452 w 1182240"/>
              <a:gd name="connsiteY0" fmla="*/ 1728719 h 3728220"/>
              <a:gd name="connsiteX1" fmla="*/ 105908 w 1182240"/>
              <a:gd name="connsiteY1" fmla="*/ 666968 h 3728220"/>
              <a:gd name="connsiteX2" fmla="*/ 62928 w 1182240"/>
              <a:gd name="connsiteY2" fmla="*/ 661541 h 3728220"/>
              <a:gd name="connsiteX3" fmla="*/ 125277 w 1182240"/>
              <a:gd name="connsiteY3" fmla="*/ 396910 h 3728220"/>
              <a:gd name="connsiteX4" fmla="*/ 156863 w 1182240"/>
              <a:gd name="connsiteY4" fmla="*/ 573809 h 3728220"/>
              <a:gd name="connsiteX5" fmla="*/ 134447 w 1182240"/>
              <a:gd name="connsiteY5" fmla="*/ 651390 h 3728220"/>
              <a:gd name="connsiteX6" fmla="*/ 142085 w 1182240"/>
              <a:gd name="connsiteY6" fmla="*/ 1712203 h 3728220"/>
              <a:gd name="connsiteX7" fmla="*/ 986958 w 1182240"/>
              <a:gd name="connsiteY7" fmla="*/ 262009 h 3728220"/>
              <a:gd name="connsiteX8" fmla="*/ 972170 w 1182240"/>
              <a:gd name="connsiteY8" fmla="*/ 241844 h 3728220"/>
              <a:gd name="connsiteX9" fmla="*/ 1097423 w 1182240"/>
              <a:gd name="connsiteY9" fmla="*/ 111597 h 3728220"/>
              <a:gd name="connsiteX10" fmla="*/ 1026019 w 1182240"/>
              <a:gd name="connsiteY10" fmla="*/ 362019 h 3728220"/>
              <a:gd name="connsiteX11" fmla="*/ 1012029 w 1182240"/>
              <a:gd name="connsiteY11" fmla="*/ 318749 h 3728220"/>
              <a:gd name="connsiteX12" fmla="*/ 225900 w 1182240"/>
              <a:gd name="connsiteY12" fmla="*/ 2016679 h 3728220"/>
              <a:gd name="connsiteX13" fmla="*/ 862020 w 1182240"/>
              <a:gd name="connsiteY13" fmla="*/ 1963443 h 3728220"/>
              <a:gd name="connsiteX14" fmla="*/ 858201 w 1182240"/>
              <a:gd name="connsiteY14" fmla="*/ 1858613 h 3728220"/>
              <a:gd name="connsiteX15" fmla="*/ 1028399 w 1182240"/>
              <a:gd name="connsiteY15" fmla="*/ 2030298 h 3728220"/>
              <a:gd name="connsiteX16" fmla="*/ 874132 w 1182240"/>
              <a:gd name="connsiteY16" fmla="*/ 2089134 h 3728220"/>
              <a:gd name="connsiteX17" fmla="*/ 848795 w 1182240"/>
              <a:gd name="connsiteY17" fmla="*/ 2024483 h 3728220"/>
              <a:gd name="connsiteX18" fmla="*/ 464612 w 1182240"/>
              <a:gd name="connsiteY18" fmla="*/ 2090972 h 3728220"/>
              <a:gd name="connsiteX19" fmla="*/ 268943 w 1182240"/>
              <a:gd name="connsiteY19" fmla="*/ 2197700 h 3728220"/>
              <a:gd name="connsiteX20" fmla="*/ 366585 w 1182240"/>
              <a:gd name="connsiteY20" fmla="*/ 2909610 h 3728220"/>
              <a:gd name="connsiteX21" fmla="*/ 496149 w 1182240"/>
              <a:gd name="connsiteY21" fmla="*/ 3493959 h 3728220"/>
              <a:gd name="connsiteX22" fmla="*/ 522120 w 1182240"/>
              <a:gd name="connsiteY22" fmla="*/ 3408194 h 3728220"/>
              <a:gd name="connsiteX23" fmla="*/ 536778 w 1182240"/>
              <a:gd name="connsiteY23" fmla="*/ 3728220 h 3728220"/>
              <a:gd name="connsiteX24" fmla="*/ 423890 w 1182240"/>
              <a:gd name="connsiteY24" fmla="*/ 3545369 h 3728220"/>
              <a:gd name="connsiteX25" fmla="*/ 480198 w 1182240"/>
              <a:gd name="connsiteY25" fmla="*/ 3550988 h 3728220"/>
              <a:gd name="connsiteX26" fmla="*/ 126297 w 1182240"/>
              <a:gd name="connsiteY26" fmla="*/ 2174885 h 3728220"/>
              <a:gd name="connsiteX27" fmla="*/ 118959 w 1182240"/>
              <a:gd name="connsiteY27" fmla="*/ 2037772 h 3728220"/>
              <a:gd name="connsiteX28" fmla="*/ 55452 w 1182240"/>
              <a:gd name="connsiteY28" fmla="*/ 1728719 h 3728220"/>
              <a:gd name="connsiteX0" fmla="*/ 55452 w 1182240"/>
              <a:gd name="connsiteY0" fmla="*/ 1728719 h 3728220"/>
              <a:gd name="connsiteX1" fmla="*/ 105908 w 1182240"/>
              <a:gd name="connsiteY1" fmla="*/ 666968 h 3728220"/>
              <a:gd name="connsiteX2" fmla="*/ 62928 w 1182240"/>
              <a:gd name="connsiteY2" fmla="*/ 661541 h 3728220"/>
              <a:gd name="connsiteX3" fmla="*/ 125277 w 1182240"/>
              <a:gd name="connsiteY3" fmla="*/ 396910 h 3728220"/>
              <a:gd name="connsiteX4" fmla="*/ 156863 w 1182240"/>
              <a:gd name="connsiteY4" fmla="*/ 573809 h 3728220"/>
              <a:gd name="connsiteX5" fmla="*/ 134447 w 1182240"/>
              <a:gd name="connsiteY5" fmla="*/ 651390 h 3728220"/>
              <a:gd name="connsiteX6" fmla="*/ 142085 w 1182240"/>
              <a:gd name="connsiteY6" fmla="*/ 1712203 h 3728220"/>
              <a:gd name="connsiteX7" fmla="*/ 986958 w 1182240"/>
              <a:gd name="connsiteY7" fmla="*/ 262009 h 3728220"/>
              <a:gd name="connsiteX8" fmla="*/ 972170 w 1182240"/>
              <a:gd name="connsiteY8" fmla="*/ 241844 h 3728220"/>
              <a:gd name="connsiteX9" fmla="*/ 1097423 w 1182240"/>
              <a:gd name="connsiteY9" fmla="*/ 111597 h 3728220"/>
              <a:gd name="connsiteX10" fmla="*/ 1026019 w 1182240"/>
              <a:gd name="connsiteY10" fmla="*/ 362019 h 3728220"/>
              <a:gd name="connsiteX11" fmla="*/ 1012029 w 1182240"/>
              <a:gd name="connsiteY11" fmla="*/ 318749 h 3728220"/>
              <a:gd name="connsiteX12" fmla="*/ 225900 w 1182240"/>
              <a:gd name="connsiteY12" fmla="*/ 2016679 h 3728220"/>
              <a:gd name="connsiteX13" fmla="*/ 862020 w 1182240"/>
              <a:gd name="connsiteY13" fmla="*/ 1963443 h 3728220"/>
              <a:gd name="connsiteX14" fmla="*/ 858201 w 1182240"/>
              <a:gd name="connsiteY14" fmla="*/ 1858613 h 3728220"/>
              <a:gd name="connsiteX15" fmla="*/ 1028399 w 1182240"/>
              <a:gd name="connsiteY15" fmla="*/ 2030298 h 3728220"/>
              <a:gd name="connsiteX16" fmla="*/ 874132 w 1182240"/>
              <a:gd name="connsiteY16" fmla="*/ 2089134 h 3728220"/>
              <a:gd name="connsiteX17" fmla="*/ 848795 w 1182240"/>
              <a:gd name="connsiteY17" fmla="*/ 2024483 h 3728220"/>
              <a:gd name="connsiteX18" fmla="*/ 464612 w 1182240"/>
              <a:gd name="connsiteY18" fmla="*/ 2090972 h 3728220"/>
              <a:gd name="connsiteX19" fmla="*/ 268943 w 1182240"/>
              <a:gd name="connsiteY19" fmla="*/ 2197700 h 3728220"/>
              <a:gd name="connsiteX20" fmla="*/ 366585 w 1182240"/>
              <a:gd name="connsiteY20" fmla="*/ 2909610 h 3728220"/>
              <a:gd name="connsiteX21" fmla="*/ 496149 w 1182240"/>
              <a:gd name="connsiteY21" fmla="*/ 3493959 h 3728220"/>
              <a:gd name="connsiteX22" fmla="*/ 522120 w 1182240"/>
              <a:gd name="connsiteY22" fmla="*/ 3408194 h 3728220"/>
              <a:gd name="connsiteX23" fmla="*/ 536778 w 1182240"/>
              <a:gd name="connsiteY23" fmla="*/ 3728220 h 3728220"/>
              <a:gd name="connsiteX24" fmla="*/ 423890 w 1182240"/>
              <a:gd name="connsiteY24" fmla="*/ 3545369 h 3728220"/>
              <a:gd name="connsiteX25" fmla="*/ 480198 w 1182240"/>
              <a:gd name="connsiteY25" fmla="*/ 3550988 h 3728220"/>
              <a:gd name="connsiteX26" fmla="*/ 126297 w 1182240"/>
              <a:gd name="connsiteY26" fmla="*/ 2174885 h 3728220"/>
              <a:gd name="connsiteX27" fmla="*/ 118959 w 1182240"/>
              <a:gd name="connsiteY27" fmla="*/ 2037772 h 3728220"/>
              <a:gd name="connsiteX28" fmla="*/ 55452 w 1182240"/>
              <a:gd name="connsiteY28" fmla="*/ 1728719 h 3728220"/>
              <a:gd name="connsiteX0" fmla="*/ 55452 w 1187540"/>
              <a:gd name="connsiteY0" fmla="*/ 1733040 h 3732541"/>
              <a:gd name="connsiteX1" fmla="*/ 105908 w 1187540"/>
              <a:gd name="connsiteY1" fmla="*/ 671289 h 3732541"/>
              <a:gd name="connsiteX2" fmla="*/ 62928 w 1187540"/>
              <a:gd name="connsiteY2" fmla="*/ 665862 h 3732541"/>
              <a:gd name="connsiteX3" fmla="*/ 125277 w 1187540"/>
              <a:gd name="connsiteY3" fmla="*/ 401231 h 3732541"/>
              <a:gd name="connsiteX4" fmla="*/ 156863 w 1187540"/>
              <a:gd name="connsiteY4" fmla="*/ 578130 h 3732541"/>
              <a:gd name="connsiteX5" fmla="*/ 134447 w 1187540"/>
              <a:gd name="connsiteY5" fmla="*/ 655711 h 3732541"/>
              <a:gd name="connsiteX6" fmla="*/ 142085 w 1187540"/>
              <a:gd name="connsiteY6" fmla="*/ 1716524 h 3732541"/>
              <a:gd name="connsiteX7" fmla="*/ 986958 w 1187540"/>
              <a:gd name="connsiteY7" fmla="*/ 266330 h 3732541"/>
              <a:gd name="connsiteX8" fmla="*/ 977470 w 1187540"/>
              <a:gd name="connsiteY8" fmla="*/ 241843 h 3732541"/>
              <a:gd name="connsiteX9" fmla="*/ 1097423 w 1187540"/>
              <a:gd name="connsiteY9" fmla="*/ 115918 h 3732541"/>
              <a:gd name="connsiteX10" fmla="*/ 1026019 w 1187540"/>
              <a:gd name="connsiteY10" fmla="*/ 366340 h 3732541"/>
              <a:gd name="connsiteX11" fmla="*/ 1012029 w 1187540"/>
              <a:gd name="connsiteY11" fmla="*/ 323070 h 3732541"/>
              <a:gd name="connsiteX12" fmla="*/ 225900 w 1187540"/>
              <a:gd name="connsiteY12" fmla="*/ 2021000 h 3732541"/>
              <a:gd name="connsiteX13" fmla="*/ 862020 w 1187540"/>
              <a:gd name="connsiteY13" fmla="*/ 1967764 h 3732541"/>
              <a:gd name="connsiteX14" fmla="*/ 858201 w 1187540"/>
              <a:gd name="connsiteY14" fmla="*/ 1862934 h 3732541"/>
              <a:gd name="connsiteX15" fmla="*/ 1028399 w 1187540"/>
              <a:gd name="connsiteY15" fmla="*/ 2034619 h 3732541"/>
              <a:gd name="connsiteX16" fmla="*/ 874132 w 1187540"/>
              <a:gd name="connsiteY16" fmla="*/ 2093455 h 3732541"/>
              <a:gd name="connsiteX17" fmla="*/ 848795 w 1187540"/>
              <a:gd name="connsiteY17" fmla="*/ 2028804 h 3732541"/>
              <a:gd name="connsiteX18" fmla="*/ 464612 w 1187540"/>
              <a:gd name="connsiteY18" fmla="*/ 2095293 h 3732541"/>
              <a:gd name="connsiteX19" fmla="*/ 268943 w 1187540"/>
              <a:gd name="connsiteY19" fmla="*/ 2202021 h 3732541"/>
              <a:gd name="connsiteX20" fmla="*/ 366585 w 1187540"/>
              <a:gd name="connsiteY20" fmla="*/ 2913931 h 3732541"/>
              <a:gd name="connsiteX21" fmla="*/ 496149 w 1187540"/>
              <a:gd name="connsiteY21" fmla="*/ 3498280 h 3732541"/>
              <a:gd name="connsiteX22" fmla="*/ 522120 w 1187540"/>
              <a:gd name="connsiteY22" fmla="*/ 3412515 h 3732541"/>
              <a:gd name="connsiteX23" fmla="*/ 536778 w 1187540"/>
              <a:gd name="connsiteY23" fmla="*/ 3732541 h 3732541"/>
              <a:gd name="connsiteX24" fmla="*/ 423890 w 1187540"/>
              <a:gd name="connsiteY24" fmla="*/ 3549690 h 3732541"/>
              <a:gd name="connsiteX25" fmla="*/ 480198 w 1187540"/>
              <a:gd name="connsiteY25" fmla="*/ 3555309 h 3732541"/>
              <a:gd name="connsiteX26" fmla="*/ 126297 w 1187540"/>
              <a:gd name="connsiteY26" fmla="*/ 2179206 h 3732541"/>
              <a:gd name="connsiteX27" fmla="*/ 118959 w 1187540"/>
              <a:gd name="connsiteY27" fmla="*/ 2042093 h 3732541"/>
              <a:gd name="connsiteX28" fmla="*/ 55452 w 1187540"/>
              <a:gd name="connsiteY28" fmla="*/ 1733040 h 3732541"/>
              <a:gd name="connsiteX0" fmla="*/ 55452 w 1103223"/>
              <a:gd name="connsiteY0" fmla="*/ 1617122 h 3616623"/>
              <a:gd name="connsiteX1" fmla="*/ 105908 w 1103223"/>
              <a:gd name="connsiteY1" fmla="*/ 555371 h 3616623"/>
              <a:gd name="connsiteX2" fmla="*/ 62928 w 1103223"/>
              <a:gd name="connsiteY2" fmla="*/ 549944 h 3616623"/>
              <a:gd name="connsiteX3" fmla="*/ 125277 w 1103223"/>
              <a:gd name="connsiteY3" fmla="*/ 285313 h 3616623"/>
              <a:gd name="connsiteX4" fmla="*/ 156863 w 1103223"/>
              <a:gd name="connsiteY4" fmla="*/ 462212 h 3616623"/>
              <a:gd name="connsiteX5" fmla="*/ 134447 w 1103223"/>
              <a:gd name="connsiteY5" fmla="*/ 539793 h 3616623"/>
              <a:gd name="connsiteX6" fmla="*/ 142085 w 1103223"/>
              <a:gd name="connsiteY6" fmla="*/ 1600606 h 3616623"/>
              <a:gd name="connsiteX7" fmla="*/ 986958 w 1103223"/>
              <a:gd name="connsiteY7" fmla="*/ 150412 h 3616623"/>
              <a:gd name="connsiteX8" fmla="*/ 977470 w 1103223"/>
              <a:gd name="connsiteY8" fmla="*/ 125925 h 3616623"/>
              <a:gd name="connsiteX9" fmla="*/ 1097423 w 1103223"/>
              <a:gd name="connsiteY9" fmla="*/ 0 h 3616623"/>
              <a:gd name="connsiteX10" fmla="*/ 1026019 w 1103223"/>
              <a:gd name="connsiteY10" fmla="*/ 250422 h 3616623"/>
              <a:gd name="connsiteX11" fmla="*/ 1012029 w 1103223"/>
              <a:gd name="connsiteY11" fmla="*/ 207152 h 3616623"/>
              <a:gd name="connsiteX12" fmla="*/ 225900 w 1103223"/>
              <a:gd name="connsiteY12" fmla="*/ 1905082 h 3616623"/>
              <a:gd name="connsiteX13" fmla="*/ 862020 w 1103223"/>
              <a:gd name="connsiteY13" fmla="*/ 1851846 h 3616623"/>
              <a:gd name="connsiteX14" fmla="*/ 858201 w 1103223"/>
              <a:gd name="connsiteY14" fmla="*/ 1747016 h 3616623"/>
              <a:gd name="connsiteX15" fmla="*/ 1028399 w 1103223"/>
              <a:gd name="connsiteY15" fmla="*/ 1918701 h 3616623"/>
              <a:gd name="connsiteX16" fmla="*/ 874132 w 1103223"/>
              <a:gd name="connsiteY16" fmla="*/ 1977537 h 3616623"/>
              <a:gd name="connsiteX17" fmla="*/ 848795 w 1103223"/>
              <a:gd name="connsiteY17" fmla="*/ 1912886 h 3616623"/>
              <a:gd name="connsiteX18" fmla="*/ 464612 w 1103223"/>
              <a:gd name="connsiteY18" fmla="*/ 1979375 h 3616623"/>
              <a:gd name="connsiteX19" fmla="*/ 268943 w 1103223"/>
              <a:gd name="connsiteY19" fmla="*/ 2086103 h 3616623"/>
              <a:gd name="connsiteX20" fmla="*/ 366585 w 1103223"/>
              <a:gd name="connsiteY20" fmla="*/ 2798013 h 3616623"/>
              <a:gd name="connsiteX21" fmla="*/ 496149 w 1103223"/>
              <a:gd name="connsiteY21" fmla="*/ 3382362 h 3616623"/>
              <a:gd name="connsiteX22" fmla="*/ 522120 w 1103223"/>
              <a:gd name="connsiteY22" fmla="*/ 3296597 h 3616623"/>
              <a:gd name="connsiteX23" fmla="*/ 536778 w 1103223"/>
              <a:gd name="connsiteY23" fmla="*/ 3616623 h 3616623"/>
              <a:gd name="connsiteX24" fmla="*/ 423890 w 1103223"/>
              <a:gd name="connsiteY24" fmla="*/ 3433772 h 3616623"/>
              <a:gd name="connsiteX25" fmla="*/ 480198 w 1103223"/>
              <a:gd name="connsiteY25" fmla="*/ 3439391 h 3616623"/>
              <a:gd name="connsiteX26" fmla="*/ 126297 w 1103223"/>
              <a:gd name="connsiteY26" fmla="*/ 2063288 h 3616623"/>
              <a:gd name="connsiteX27" fmla="*/ 118959 w 1103223"/>
              <a:gd name="connsiteY27" fmla="*/ 1926175 h 3616623"/>
              <a:gd name="connsiteX28" fmla="*/ 55452 w 1103223"/>
              <a:gd name="connsiteY28" fmla="*/ 1617122 h 3616623"/>
              <a:gd name="connsiteX0" fmla="*/ 55452 w 1103223"/>
              <a:gd name="connsiteY0" fmla="*/ 1617122 h 3616623"/>
              <a:gd name="connsiteX1" fmla="*/ 105908 w 1103223"/>
              <a:gd name="connsiteY1" fmla="*/ 555371 h 3616623"/>
              <a:gd name="connsiteX2" fmla="*/ 62928 w 1103223"/>
              <a:gd name="connsiteY2" fmla="*/ 549944 h 3616623"/>
              <a:gd name="connsiteX3" fmla="*/ 125277 w 1103223"/>
              <a:gd name="connsiteY3" fmla="*/ 285313 h 3616623"/>
              <a:gd name="connsiteX4" fmla="*/ 156863 w 1103223"/>
              <a:gd name="connsiteY4" fmla="*/ 462212 h 3616623"/>
              <a:gd name="connsiteX5" fmla="*/ 134447 w 1103223"/>
              <a:gd name="connsiteY5" fmla="*/ 539793 h 3616623"/>
              <a:gd name="connsiteX6" fmla="*/ 142085 w 1103223"/>
              <a:gd name="connsiteY6" fmla="*/ 1600606 h 3616623"/>
              <a:gd name="connsiteX7" fmla="*/ 986958 w 1103223"/>
              <a:gd name="connsiteY7" fmla="*/ 150412 h 3616623"/>
              <a:gd name="connsiteX8" fmla="*/ 977470 w 1103223"/>
              <a:gd name="connsiteY8" fmla="*/ 125925 h 3616623"/>
              <a:gd name="connsiteX9" fmla="*/ 1097423 w 1103223"/>
              <a:gd name="connsiteY9" fmla="*/ 0 h 3616623"/>
              <a:gd name="connsiteX10" fmla="*/ 1026019 w 1103223"/>
              <a:gd name="connsiteY10" fmla="*/ 250422 h 3616623"/>
              <a:gd name="connsiteX11" fmla="*/ 1012029 w 1103223"/>
              <a:gd name="connsiteY11" fmla="*/ 207152 h 3616623"/>
              <a:gd name="connsiteX12" fmla="*/ 225900 w 1103223"/>
              <a:gd name="connsiteY12" fmla="*/ 1905082 h 3616623"/>
              <a:gd name="connsiteX13" fmla="*/ 862020 w 1103223"/>
              <a:gd name="connsiteY13" fmla="*/ 1851846 h 3616623"/>
              <a:gd name="connsiteX14" fmla="*/ 858201 w 1103223"/>
              <a:gd name="connsiteY14" fmla="*/ 1747016 h 3616623"/>
              <a:gd name="connsiteX15" fmla="*/ 1028399 w 1103223"/>
              <a:gd name="connsiteY15" fmla="*/ 1918701 h 3616623"/>
              <a:gd name="connsiteX16" fmla="*/ 874132 w 1103223"/>
              <a:gd name="connsiteY16" fmla="*/ 1977537 h 3616623"/>
              <a:gd name="connsiteX17" fmla="*/ 848795 w 1103223"/>
              <a:gd name="connsiteY17" fmla="*/ 1912886 h 3616623"/>
              <a:gd name="connsiteX18" fmla="*/ 464612 w 1103223"/>
              <a:gd name="connsiteY18" fmla="*/ 1979375 h 3616623"/>
              <a:gd name="connsiteX19" fmla="*/ 268943 w 1103223"/>
              <a:gd name="connsiteY19" fmla="*/ 2086103 h 3616623"/>
              <a:gd name="connsiteX20" fmla="*/ 366585 w 1103223"/>
              <a:gd name="connsiteY20" fmla="*/ 2798013 h 3616623"/>
              <a:gd name="connsiteX21" fmla="*/ 496149 w 1103223"/>
              <a:gd name="connsiteY21" fmla="*/ 3382362 h 3616623"/>
              <a:gd name="connsiteX22" fmla="*/ 522120 w 1103223"/>
              <a:gd name="connsiteY22" fmla="*/ 3296597 h 3616623"/>
              <a:gd name="connsiteX23" fmla="*/ 536778 w 1103223"/>
              <a:gd name="connsiteY23" fmla="*/ 3616623 h 3616623"/>
              <a:gd name="connsiteX24" fmla="*/ 423890 w 1103223"/>
              <a:gd name="connsiteY24" fmla="*/ 3433772 h 3616623"/>
              <a:gd name="connsiteX25" fmla="*/ 480198 w 1103223"/>
              <a:gd name="connsiteY25" fmla="*/ 3439391 h 3616623"/>
              <a:gd name="connsiteX26" fmla="*/ 126297 w 1103223"/>
              <a:gd name="connsiteY26" fmla="*/ 2063288 h 3616623"/>
              <a:gd name="connsiteX27" fmla="*/ 118959 w 1103223"/>
              <a:gd name="connsiteY27" fmla="*/ 1926175 h 3616623"/>
              <a:gd name="connsiteX28" fmla="*/ 55452 w 1103223"/>
              <a:gd name="connsiteY28" fmla="*/ 1617122 h 3616623"/>
              <a:gd name="connsiteX0" fmla="*/ 55452 w 1098047"/>
              <a:gd name="connsiteY0" fmla="*/ 1617122 h 3616623"/>
              <a:gd name="connsiteX1" fmla="*/ 105908 w 1098047"/>
              <a:gd name="connsiteY1" fmla="*/ 555371 h 3616623"/>
              <a:gd name="connsiteX2" fmla="*/ 62928 w 1098047"/>
              <a:gd name="connsiteY2" fmla="*/ 549944 h 3616623"/>
              <a:gd name="connsiteX3" fmla="*/ 125277 w 1098047"/>
              <a:gd name="connsiteY3" fmla="*/ 285313 h 3616623"/>
              <a:gd name="connsiteX4" fmla="*/ 156863 w 1098047"/>
              <a:gd name="connsiteY4" fmla="*/ 462212 h 3616623"/>
              <a:gd name="connsiteX5" fmla="*/ 134447 w 1098047"/>
              <a:gd name="connsiteY5" fmla="*/ 539793 h 3616623"/>
              <a:gd name="connsiteX6" fmla="*/ 142085 w 1098047"/>
              <a:gd name="connsiteY6" fmla="*/ 1600606 h 3616623"/>
              <a:gd name="connsiteX7" fmla="*/ 986958 w 1098047"/>
              <a:gd name="connsiteY7" fmla="*/ 150412 h 3616623"/>
              <a:gd name="connsiteX8" fmla="*/ 977470 w 1098047"/>
              <a:gd name="connsiteY8" fmla="*/ 125925 h 3616623"/>
              <a:gd name="connsiteX9" fmla="*/ 1097423 w 1098047"/>
              <a:gd name="connsiteY9" fmla="*/ 0 h 3616623"/>
              <a:gd name="connsiteX10" fmla="*/ 1026019 w 1098047"/>
              <a:gd name="connsiteY10" fmla="*/ 250422 h 3616623"/>
              <a:gd name="connsiteX11" fmla="*/ 1012029 w 1098047"/>
              <a:gd name="connsiteY11" fmla="*/ 207152 h 3616623"/>
              <a:gd name="connsiteX12" fmla="*/ 225900 w 1098047"/>
              <a:gd name="connsiteY12" fmla="*/ 1905082 h 3616623"/>
              <a:gd name="connsiteX13" fmla="*/ 862020 w 1098047"/>
              <a:gd name="connsiteY13" fmla="*/ 1851846 h 3616623"/>
              <a:gd name="connsiteX14" fmla="*/ 858201 w 1098047"/>
              <a:gd name="connsiteY14" fmla="*/ 1747016 h 3616623"/>
              <a:gd name="connsiteX15" fmla="*/ 1028399 w 1098047"/>
              <a:gd name="connsiteY15" fmla="*/ 1918701 h 3616623"/>
              <a:gd name="connsiteX16" fmla="*/ 874132 w 1098047"/>
              <a:gd name="connsiteY16" fmla="*/ 1977537 h 3616623"/>
              <a:gd name="connsiteX17" fmla="*/ 848795 w 1098047"/>
              <a:gd name="connsiteY17" fmla="*/ 1912886 h 3616623"/>
              <a:gd name="connsiteX18" fmla="*/ 464612 w 1098047"/>
              <a:gd name="connsiteY18" fmla="*/ 1979375 h 3616623"/>
              <a:gd name="connsiteX19" fmla="*/ 268943 w 1098047"/>
              <a:gd name="connsiteY19" fmla="*/ 2086103 h 3616623"/>
              <a:gd name="connsiteX20" fmla="*/ 366585 w 1098047"/>
              <a:gd name="connsiteY20" fmla="*/ 2798013 h 3616623"/>
              <a:gd name="connsiteX21" fmla="*/ 496149 w 1098047"/>
              <a:gd name="connsiteY21" fmla="*/ 3382362 h 3616623"/>
              <a:gd name="connsiteX22" fmla="*/ 522120 w 1098047"/>
              <a:gd name="connsiteY22" fmla="*/ 3296597 h 3616623"/>
              <a:gd name="connsiteX23" fmla="*/ 536778 w 1098047"/>
              <a:gd name="connsiteY23" fmla="*/ 3616623 h 3616623"/>
              <a:gd name="connsiteX24" fmla="*/ 423890 w 1098047"/>
              <a:gd name="connsiteY24" fmla="*/ 3433772 h 3616623"/>
              <a:gd name="connsiteX25" fmla="*/ 480198 w 1098047"/>
              <a:gd name="connsiteY25" fmla="*/ 3439391 h 3616623"/>
              <a:gd name="connsiteX26" fmla="*/ 126297 w 1098047"/>
              <a:gd name="connsiteY26" fmla="*/ 2063288 h 3616623"/>
              <a:gd name="connsiteX27" fmla="*/ 118959 w 1098047"/>
              <a:gd name="connsiteY27" fmla="*/ 1926175 h 3616623"/>
              <a:gd name="connsiteX28" fmla="*/ 55452 w 1098047"/>
              <a:gd name="connsiteY28" fmla="*/ 1617122 h 3616623"/>
              <a:gd name="connsiteX0" fmla="*/ 55452 w 1098047"/>
              <a:gd name="connsiteY0" fmla="*/ 1617122 h 3616623"/>
              <a:gd name="connsiteX1" fmla="*/ 105908 w 1098047"/>
              <a:gd name="connsiteY1" fmla="*/ 555371 h 3616623"/>
              <a:gd name="connsiteX2" fmla="*/ 62928 w 1098047"/>
              <a:gd name="connsiteY2" fmla="*/ 549944 h 3616623"/>
              <a:gd name="connsiteX3" fmla="*/ 125277 w 1098047"/>
              <a:gd name="connsiteY3" fmla="*/ 285313 h 3616623"/>
              <a:gd name="connsiteX4" fmla="*/ 156863 w 1098047"/>
              <a:gd name="connsiteY4" fmla="*/ 462212 h 3616623"/>
              <a:gd name="connsiteX5" fmla="*/ 134447 w 1098047"/>
              <a:gd name="connsiteY5" fmla="*/ 539793 h 3616623"/>
              <a:gd name="connsiteX6" fmla="*/ 142085 w 1098047"/>
              <a:gd name="connsiteY6" fmla="*/ 1600606 h 3616623"/>
              <a:gd name="connsiteX7" fmla="*/ 986958 w 1098047"/>
              <a:gd name="connsiteY7" fmla="*/ 150412 h 3616623"/>
              <a:gd name="connsiteX8" fmla="*/ 977470 w 1098047"/>
              <a:gd name="connsiteY8" fmla="*/ 125925 h 3616623"/>
              <a:gd name="connsiteX9" fmla="*/ 1097423 w 1098047"/>
              <a:gd name="connsiteY9" fmla="*/ 0 h 3616623"/>
              <a:gd name="connsiteX10" fmla="*/ 1026019 w 1098047"/>
              <a:gd name="connsiteY10" fmla="*/ 250422 h 3616623"/>
              <a:gd name="connsiteX11" fmla="*/ 1012029 w 1098047"/>
              <a:gd name="connsiteY11" fmla="*/ 207152 h 3616623"/>
              <a:gd name="connsiteX12" fmla="*/ 225900 w 1098047"/>
              <a:gd name="connsiteY12" fmla="*/ 1905082 h 3616623"/>
              <a:gd name="connsiteX13" fmla="*/ 862020 w 1098047"/>
              <a:gd name="connsiteY13" fmla="*/ 1851846 h 3616623"/>
              <a:gd name="connsiteX14" fmla="*/ 858201 w 1098047"/>
              <a:gd name="connsiteY14" fmla="*/ 1747016 h 3616623"/>
              <a:gd name="connsiteX15" fmla="*/ 1028399 w 1098047"/>
              <a:gd name="connsiteY15" fmla="*/ 1918701 h 3616623"/>
              <a:gd name="connsiteX16" fmla="*/ 874132 w 1098047"/>
              <a:gd name="connsiteY16" fmla="*/ 1977537 h 3616623"/>
              <a:gd name="connsiteX17" fmla="*/ 848795 w 1098047"/>
              <a:gd name="connsiteY17" fmla="*/ 1912886 h 3616623"/>
              <a:gd name="connsiteX18" fmla="*/ 464612 w 1098047"/>
              <a:gd name="connsiteY18" fmla="*/ 1979375 h 3616623"/>
              <a:gd name="connsiteX19" fmla="*/ 268943 w 1098047"/>
              <a:gd name="connsiteY19" fmla="*/ 2086103 h 3616623"/>
              <a:gd name="connsiteX20" fmla="*/ 366585 w 1098047"/>
              <a:gd name="connsiteY20" fmla="*/ 2798013 h 3616623"/>
              <a:gd name="connsiteX21" fmla="*/ 496149 w 1098047"/>
              <a:gd name="connsiteY21" fmla="*/ 3382362 h 3616623"/>
              <a:gd name="connsiteX22" fmla="*/ 522120 w 1098047"/>
              <a:gd name="connsiteY22" fmla="*/ 3296597 h 3616623"/>
              <a:gd name="connsiteX23" fmla="*/ 536778 w 1098047"/>
              <a:gd name="connsiteY23" fmla="*/ 3616623 h 3616623"/>
              <a:gd name="connsiteX24" fmla="*/ 423890 w 1098047"/>
              <a:gd name="connsiteY24" fmla="*/ 3433772 h 3616623"/>
              <a:gd name="connsiteX25" fmla="*/ 480198 w 1098047"/>
              <a:gd name="connsiteY25" fmla="*/ 3439391 h 3616623"/>
              <a:gd name="connsiteX26" fmla="*/ 126297 w 1098047"/>
              <a:gd name="connsiteY26" fmla="*/ 2063288 h 3616623"/>
              <a:gd name="connsiteX27" fmla="*/ 118959 w 1098047"/>
              <a:gd name="connsiteY27" fmla="*/ 1926175 h 3616623"/>
              <a:gd name="connsiteX28" fmla="*/ 55452 w 1098047"/>
              <a:gd name="connsiteY28" fmla="*/ 1617122 h 3616623"/>
              <a:gd name="connsiteX0" fmla="*/ 55452 w 1098047"/>
              <a:gd name="connsiteY0" fmla="*/ 1617122 h 3616623"/>
              <a:gd name="connsiteX1" fmla="*/ 105908 w 1098047"/>
              <a:gd name="connsiteY1" fmla="*/ 555371 h 3616623"/>
              <a:gd name="connsiteX2" fmla="*/ 62928 w 1098047"/>
              <a:gd name="connsiteY2" fmla="*/ 549944 h 3616623"/>
              <a:gd name="connsiteX3" fmla="*/ 125277 w 1098047"/>
              <a:gd name="connsiteY3" fmla="*/ 285313 h 3616623"/>
              <a:gd name="connsiteX4" fmla="*/ 156863 w 1098047"/>
              <a:gd name="connsiteY4" fmla="*/ 462212 h 3616623"/>
              <a:gd name="connsiteX5" fmla="*/ 134447 w 1098047"/>
              <a:gd name="connsiteY5" fmla="*/ 539793 h 3616623"/>
              <a:gd name="connsiteX6" fmla="*/ 142085 w 1098047"/>
              <a:gd name="connsiteY6" fmla="*/ 1600606 h 3616623"/>
              <a:gd name="connsiteX7" fmla="*/ 986958 w 1098047"/>
              <a:gd name="connsiteY7" fmla="*/ 150412 h 3616623"/>
              <a:gd name="connsiteX8" fmla="*/ 977470 w 1098047"/>
              <a:gd name="connsiteY8" fmla="*/ 125925 h 3616623"/>
              <a:gd name="connsiteX9" fmla="*/ 1097423 w 1098047"/>
              <a:gd name="connsiteY9" fmla="*/ 0 h 3616623"/>
              <a:gd name="connsiteX10" fmla="*/ 1026019 w 1098047"/>
              <a:gd name="connsiteY10" fmla="*/ 250422 h 3616623"/>
              <a:gd name="connsiteX11" fmla="*/ 1012029 w 1098047"/>
              <a:gd name="connsiteY11" fmla="*/ 207152 h 3616623"/>
              <a:gd name="connsiteX12" fmla="*/ 225900 w 1098047"/>
              <a:gd name="connsiteY12" fmla="*/ 1905082 h 3616623"/>
              <a:gd name="connsiteX13" fmla="*/ 862020 w 1098047"/>
              <a:gd name="connsiteY13" fmla="*/ 1851846 h 3616623"/>
              <a:gd name="connsiteX14" fmla="*/ 858201 w 1098047"/>
              <a:gd name="connsiteY14" fmla="*/ 1747016 h 3616623"/>
              <a:gd name="connsiteX15" fmla="*/ 1028399 w 1098047"/>
              <a:gd name="connsiteY15" fmla="*/ 1918701 h 3616623"/>
              <a:gd name="connsiteX16" fmla="*/ 874132 w 1098047"/>
              <a:gd name="connsiteY16" fmla="*/ 1977537 h 3616623"/>
              <a:gd name="connsiteX17" fmla="*/ 848795 w 1098047"/>
              <a:gd name="connsiteY17" fmla="*/ 1912886 h 3616623"/>
              <a:gd name="connsiteX18" fmla="*/ 464612 w 1098047"/>
              <a:gd name="connsiteY18" fmla="*/ 1979375 h 3616623"/>
              <a:gd name="connsiteX19" fmla="*/ 268943 w 1098047"/>
              <a:gd name="connsiteY19" fmla="*/ 2086103 h 3616623"/>
              <a:gd name="connsiteX20" fmla="*/ 366585 w 1098047"/>
              <a:gd name="connsiteY20" fmla="*/ 2798013 h 3616623"/>
              <a:gd name="connsiteX21" fmla="*/ 496149 w 1098047"/>
              <a:gd name="connsiteY21" fmla="*/ 3382362 h 3616623"/>
              <a:gd name="connsiteX22" fmla="*/ 522120 w 1098047"/>
              <a:gd name="connsiteY22" fmla="*/ 3296597 h 3616623"/>
              <a:gd name="connsiteX23" fmla="*/ 536778 w 1098047"/>
              <a:gd name="connsiteY23" fmla="*/ 3616623 h 3616623"/>
              <a:gd name="connsiteX24" fmla="*/ 423890 w 1098047"/>
              <a:gd name="connsiteY24" fmla="*/ 3433772 h 3616623"/>
              <a:gd name="connsiteX25" fmla="*/ 480198 w 1098047"/>
              <a:gd name="connsiteY25" fmla="*/ 3439391 h 3616623"/>
              <a:gd name="connsiteX26" fmla="*/ 126297 w 1098047"/>
              <a:gd name="connsiteY26" fmla="*/ 2063288 h 3616623"/>
              <a:gd name="connsiteX27" fmla="*/ 118959 w 1098047"/>
              <a:gd name="connsiteY27" fmla="*/ 1926175 h 3616623"/>
              <a:gd name="connsiteX28" fmla="*/ 55452 w 1098047"/>
              <a:gd name="connsiteY28" fmla="*/ 1617122 h 3616623"/>
              <a:gd name="connsiteX0" fmla="*/ 55452 w 1098047"/>
              <a:gd name="connsiteY0" fmla="*/ 1617122 h 3616623"/>
              <a:gd name="connsiteX1" fmla="*/ 105908 w 1098047"/>
              <a:gd name="connsiteY1" fmla="*/ 555371 h 3616623"/>
              <a:gd name="connsiteX2" fmla="*/ 62928 w 1098047"/>
              <a:gd name="connsiteY2" fmla="*/ 549944 h 3616623"/>
              <a:gd name="connsiteX3" fmla="*/ 125277 w 1098047"/>
              <a:gd name="connsiteY3" fmla="*/ 285313 h 3616623"/>
              <a:gd name="connsiteX4" fmla="*/ 156863 w 1098047"/>
              <a:gd name="connsiteY4" fmla="*/ 462212 h 3616623"/>
              <a:gd name="connsiteX5" fmla="*/ 134447 w 1098047"/>
              <a:gd name="connsiteY5" fmla="*/ 539793 h 3616623"/>
              <a:gd name="connsiteX6" fmla="*/ 142085 w 1098047"/>
              <a:gd name="connsiteY6" fmla="*/ 1600606 h 3616623"/>
              <a:gd name="connsiteX7" fmla="*/ 986958 w 1098047"/>
              <a:gd name="connsiteY7" fmla="*/ 150412 h 3616623"/>
              <a:gd name="connsiteX8" fmla="*/ 977470 w 1098047"/>
              <a:gd name="connsiteY8" fmla="*/ 125925 h 3616623"/>
              <a:gd name="connsiteX9" fmla="*/ 1097423 w 1098047"/>
              <a:gd name="connsiteY9" fmla="*/ 0 h 3616623"/>
              <a:gd name="connsiteX10" fmla="*/ 1026019 w 1098047"/>
              <a:gd name="connsiteY10" fmla="*/ 250422 h 3616623"/>
              <a:gd name="connsiteX11" fmla="*/ 1012029 w 1098047"/>
              <a:gd name="connsiteY11" fmla="*/ 207152 h 3616623"/>
              <a:gd name="connsiteX12" fmla="*/ 225900 w 1098047"/>
              <a:gd name="connsiteY12" fmla="*/ 1905082 h 3616623"/>
              <a:gd name="connsiteX13" fmla="*/ 862020 w 1098047"/>
              <a:gd name="connsiteY13" fmla="*/ 1851846 h 3616623"/>
              <a:gd name="connsiteX14" fmla="*/ 858201 w 1098047"/>
              <a:gd name="connsiteY14" fmla="*/ 1747016 h 3616623"/>
              <a:gd name="connsiteX15" fmla="*/ 1028399 w 1098047"/>
              <a:gd name="connsiteY15" fmla="*/ 1918701 h 3616623"/>
              <a:gd name="connsiteX16" fmla="*/ 874132 w 1098047"/>
              <a:gd name="connsiteY16" fmla="*/ 1977537 h 3616623"/>
              <a:gd name="connsiteX17" fmla="*/ 848795 w 1098047"/>
              <a:gd name="connsiteY17" fmla="*/ 1912886 h 3616623"/>
              <a:gd name="connsiteX18" fmla="*/ 464612 w 1098047"/>
              <a:gd name="connsiteY18" fmla="*/ 1979375 h 3616623"/>
              <a:gd name="connsiteX19" fmla="*/ 268943 w 1098047"/>
              <a:gd name="connsiteY19" fmla="*/ 2086103 h 3616623"/>
              <a:gd name="connsiteX20" fmla="*/ 366585 w 1098047"/>
              <a:gd name="connsiteY20" fmla="*/ 2798013 h 3616623"/>
              <a:gd name="connsiteX21" fmla="*/ 496149 w 1098047"/>
              <a:gd name="connsiteY21" fmla="*/ 3382362 h 3616623"/>
              <a:gd name="connsiteX22" fmla="*/ 522120 w 1098047"/>
              <a:gd name="connsiteY22" fmla="*/ 3296597 h 3616623"/>
              <a:gd name="connsiteX23" fmla="*/ 536778 w 1098047"/>
              <a:gd name="connsiteY23" fmla="*/ 3616623 h 3616623"/>
              <a:gd name="connsiteX24" fmla="*/ 423890 w 1098047"/>
              <a:gd name="connsiteY24" fmla="*/ 3433772 h 3616623"/>
              <a:gd name="connsiteX25" fmla="*/ 480198 w 1098047"/>
              <a:gd name="connsiteY25" fmla="*/ 3439391 h 3616623"/>
              <a:gd name="connsiteX26" fmla="*/ 126297 w 1098047"/>
              <a:gd name="connsiteY26" fmla="*/ 2063288 h 3616623"/>
              <a:gd name="connsiteX27" fmla="*/ 118959 w 1098047"/>
              <a:gd name="connsiteY27" fmla="*/ 1926175 h 3616623"/>
              <a:gd name="connsiteX28" fmla="*/ 55452 w 1098047"/>
              <a:gd name="connsiteY28"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09904 w 1081654"/>
              <a:gd name="connsiteY26" fmla="*/ 2063288 h 3616623"/>
              <a:gd name="connsiteX27" fmla="*/ 102566 w 1081654"/>
              <a:gd name="connsiteY27" fmla="*/ 1926175 h 3616623"/>
              <a:gd name="connsiteX28" fmla="*/ 39059 w 1081654"/>
              <a:gd name="connsiteY28"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09904 w 1081654"/>
              <a:gd name="connsiteY26" fmla="*/ 2063288 h 3616623"/>
              <a:gd name="connsiteX27" fmla="*/ 21529 w 1081654"/>
              <a:gd name="connsiteY27" fmla="*/ 2009977 h 3616623"/>
              <a:gd name="connsiteX28" fmla="*/ 39059 w 1081654"/>
              <a:gd name="connsiteY28"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09904 w 1081654"/>
              <a:gd name="connsiteY26" fmla="*/ 2063288 h 3616623"/>
              <a:gd name="connsiteX27" fmla="*/ 21529 w 1081654"/>
              <a:gd name="connsiteY27" fmla="*/ 2009977 h 3616623"/>
              <a:gd name="connsiteX28" fmla="*/ 70928 w 1081654"/>
              <a:gd name="connsiteY28" fmla="*/ 1862137 h 3616623"/>
              <a:gd name="connsiteX29" fmla="*/ 39059 w 1081654"/>
              <a:gd name="connsiteY29"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3276 w 1081654"/>
              <a:gd name="connsiteY26" fmla="*/ 2000037 h 3616623"/>
              <a:gd name="connsiteX27" fmla="*/ 21529 w 1081654"/>
              <a:gd name="connsiteY27" fmla="*/ 2009977 h 3616623"/>
              <a:gd name="connsiteX28" fmla="*/ 70928 w 1081654"/>
              <a:gd name="connsiteY28" fmla="*/ 1862137 h 3616623"/>
              <a:gd name="connsiteX29" fmla="*/ 39059 w 1081654"/>
              <a:gd name="connsiteY29"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3276 w 1081654"/>
              <a:gd name="connsiteY26" fmla="*/ 2000037 h 3616623"/>
              <a:gd name="connsiteX27" fmla="*/ 68902 w 1081654"/>
              <a:gd name="connsiteY27" fmla="*/ 2090907 h 3616623"/>
              <a:gd name="connsiteX28" fmla="*/ 21529 w 1081654"/>
              <a:gd name="connsiteY28" fmla="*/ 2009977 h 3616623"/>
              <a:gd name="connsiteX29" fmla="*/ 70928 w 1081654"/>
              <a:gd name="connsiteY29" fmla="*/ 1862137 h 3616623"/>
              <a:gd name="connsiteX30" fmla="*/ 39059 w 1081654"/>
              <a:gd name="connsiteY30"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3276 w 1081654"/>
              <a:gd name="connsiteY26" fmla="*/ 2000037 h 3616623"/>
              <a:gd name="connsiteX27" fmla="*/ 68902 w 1081654"/>
              <a:gd name="connsiteY27" fmla="*/ 2090907 h 3616623"/>
              <a:gd name="connsiteX28" fmla="*/ 21529 w 1081654"/>
              <a:gd name="connsiteY28" fmla="*/ 2009977 h 3616623"/>
              <a:gd name="connsiteX29" fmla="*/ 31769 w 1081654"/>
              <a:gd name="connsiteY29" fmla="*/ 1897438 h 3616623"/>
              <a:gd name="connsiteX30" fmla="*/ 70928 w 1081654"/>
              <a:gd name="connsiteY30" fmla="*/ 1862137 h 3616623"/>
              <a:gd name="connsiteX31" fmla="*/ 39059 w 1081654"/>
              <a:gd name="connsiteY31"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3276 w 1081654"/>
              <a:gd name="connsiteY26" fmla="*/ 2000037 h 3616623"/>
              <a:gd name="connsiteX27" fmla="*/ 68902 w 1081654"/>
              <a:gd name="connsiteY27" fmla="*/ 2090907 h 3616623"/>
              <a:gd name="connsiteX28" fmla="*/ 21529 w 1081654"/>
              <a:gd name="connsiteY28" fmla="*/ 2009977 h 3616623"/>
              <a:gd name="connsiteX29" fmla="*/ 31769 w 1081654"/>
              <a:gd name="connsiteY29" fmla="*/ 1897438 h 3616623"/>
              <a:gd name="connsiteX30" fmla="*/ 49401 w 1081654"/>
              <a:gd name="connsiteY30" fmla="*/ 1964961 h 3616623"/>
              <a:gd name="connsiteX31" fmla="*/ 70928 w 1081654"/>
              <a:gd name="connsiteY31" fmla="*/ 1862137 h 3616623"/>
              <a:gd name="connsiteX32" fmla="*/ 39059 w 1081654"/>
              <a:gd name="connsiteY32"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3276 w 1081654"/>
              <a:gd name="connsiteY26" fmla="*/ 2000037 h 3616623"/>
              <a:gd name="connsiteX27" fmla="*/ 55086 w 1081654"/>
              <a:gd name="connsiteY27" fmla="*/ 1996632 h 3616623"/>
              <a:gd name="connsiteX28" fmla="*/ 68902 w 1081654"/>
              <a:gd name="connsiteY28" fmla="*/ 2090907 h 3616623"/>
              <a:gd name="connsiteX29" fmla="*/ 21529 w 1081654"/>
              <a:gd name="connsiteY29" fmla="*/ 2009977 h 3616623"/>
              <a:gd name="connsiteX30" fmla="*/ 31769 w 1081654"/>
              <a:gd name="connsiteY30" fmla="*/ 1897438 h 3616623"/>
              <a:gd name="connsiteX31" fmla="*/ 49401 w 1081654"/>
              <a:gd name="connsiteY31" fmla="*/ 1964961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55086 w 1081654"/>
              <a:gd name="connsiteY27" fmla="*/ 1996632 h 3616623"/>
              <a:gd name="connsiteX28" fmla="*/ 68902 w 1081654"/>
              <a:gd name="connsiteY28" fmla="*/ 2090907 h 3616623"/>
              <a:gd name="connsiteX29" fmla="*/ 21529 w 1081654"/>
              <a:gd name="connsiteY29" fmla="*/ 2009977 h 3616623"/>
              <a:gd name="connsiteX30" fmla="*/ 31769 w 1081654"/>
              <a:gd name="connsiteY30" fmla="*/ 1897438 h 3616623"/>
              <a:gd name="connsiteX31" fmla="*/ 49401 w 1081654"/>
              <a:gd name="connsiteY31" fmla="*/ 1964961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68902 w 1081654"/>
              <a:gd name="connsiteY28" fmla="*/ 2090907 h 3616623"/>
              <a:gd name="connsiteX29" fmla="*/ 21529 w 1081654"/>
              <a:gd name="connsiteY29" fmla="*/ 2009977 h 3616623"/>
              <a:gd name="connsiteX30" fmla="*/ 31769 w 1081654"/>
              <a:gd name="connsiteY30" fmla="*/ 1897438 h 3616623"/>
              <a:gd name="connsiteX31" fmla="*/ 49401 w 1081654"/>
              <a:gd name="connsiteY31" fmla="*/ 1964961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4601 w 1081654"/>
              <a:gd name="connsiteY28" fmla="*/ 2057578 h 3616623"/>
              <a:gd name="connsiteX29" fmla="*/ 21529 w 1081654"/>
              <a:gd name="connsiteY29" fmla="*/ 2009977 h 3616623"/>
              <a:gd name="connsiteX30" fmla="*/ 31769 w 1081654"/>
              <a:gd name="connsiteY30" fmla="*/ 1897438 h 3616623"/>
              <a:gd name="connsiteX31" fmla="*/ 49401 w 1081654"/>
              <a:gd name="connsiteY31" fmla="*/ 1964961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4601 w 1081654"/>
              <a:gd name="connsiteY28" fmla="*/ 2057578 h 3616623"/>
              <a:gd name="connsiteX29" fmla="*/ 21529 w 1081654"/>
              <a:gd name="connsiteY29" fmla="*/ 2009977 h 3616623"/>
              <a:gd name="connsiteX30" fmla="*/ 31769 w 1081654"/>
              <a:gd name="connsiteY30" fmla="*/ 1897438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4601 w 1081654"/>
              <a:gd name="connsiteY28" fmla="*/ 2057578 h 3616623"/>
              <a:gd name="connsiteX29" fmla="*/ 21529 w 1081654"/>
              <a:gd name="connsiteY29" fmla="*/ 2009977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5698 w 1081654"/>
              <a:gd name="connsiteY28" fmla="*/ 2044019 h 3616623"/>
              <a:gd name="connsiteX29" fmla="*/ 21529 w 1081654"/>
              <a:gd name="connsiteY29" fmla="*/ 2009977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5698 w 1081654"/>
              <a:gd name="connsiteY28" fmla="*/ 2044019 h 3616623"/>
              <a:gd name="connsiteX29" fmla="*/ 21529 w 1081654"/>
              <a:gd name="connsiteY29" fmla="*/ 2009977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5698 w 1081654"/>
              <a:gd name="connsiteY28" fmla="*/ 2044019 h 3616623"/>
              <a:gd name="connsiteX29" fmla="*/ 21529 w 1081654"/>
              <a:gd name="connsiteY29" fmla="*/ 2009977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13692 w 1081654"/>
              <a:gd name="connsiteY26" fmla="*/ 1975767 h 3616623"/>
              <a:gd name="connsiteX27" fmla="*/ 76807 w 1081654"/>
              <a:gd name="connsiteY27" fmla="*/ 1993274 h 3616623"/>
              <a:gd name="connsiteX28" fmla="*/ 105698 w 1081654"/>
              <a:gd name="connsiteY28" fmla="*/ 2044019 h 3616623"/>
              <a:gd name="connsiteX29" fmla="*/ 8211 w 1081654"/>
              <a:gd name="connsiteY29" fmla="*/ 2031812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8660 w 1081654"/>
              <a:gd name="connsiteY26" fmla="*/ 2015067 h 3616623"/>
              <a:gd name="connsiteX27" fmla="*/ 76807 w 1081654"/>
              <a:gd name="connsiteY27" fmla="*/ 1993274 h 3616623"/>
              <a:gd name="connsiteX28" fmla="*/ 105698 w 1081654"/>
              <a:gd name="connsiteY28" fmla="*/ 2044019 h 3616623"/>
              <a:gd name="connsiteX29" fmla="*/ 8211 w 1081654"/>
              <a:gd name="connsiteY29" fmla="*/ 2031812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8660 w 1081654"/>
              <a:gd name="connsiteY26" fmla="*/ 2015067 h 3616623"/>
              <a:gd name="connsiteX27" fmla="*/ 76807 w 1081654"/>
              <a:gd name="connsiteY27" fmla="*/ 1993274 h 3616623"/>
              <a:gd name="connsiteX28" fmla="*/ 105698 w 1081654"/>
              <a:gd name="connsiteY28" fmla="*/ 2044019 h 3616623"/>
              <a:gd name="connsiteX29" fmla="*/ 8211 w 1081654"/>
              <a:gd name="connsiteY29" fmla="*/ 2031812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209507 w 1081654"/>
              <a:gd name="connsiteY12" fmla="*/ 1905082 h 3616623"/>
              <a:gd name="connsiteX13" fmla="*/ 845627 w 1081654"/>
              <a:gd name="connsiteY13" fmla="*/ 1851846 h 3616623"/>
              <a:gd name="connsiteX14" fmla="*/ 841808 w 1081654"/>
              <a:gd name="connsiteY14" fmla="*/ 1747016 h 3616623"/>
              <a:gd name="connsiteX15" fmla="*/ 1012006 w 1081654"/>
              <a:gd name="connsiteY15" fmla="*/ 1918701 h 3616623"/>
              <a:gd name="connsiteX16" fmla="*/ 857739 w 1081654"/>
              <a:gd name="connsiteY16" fmla="*/ 1977537 h 3616623"/>
              <a:gd name="connsiteX17" fmla="*/ 832402 w 1081654"/>
              <a:gd name="connsiteY17" fmla="*/ 1912886 h 3616623"/>
              <a:gd name="connsiteX18" fmla="*/ 448219 w 1081654"/>
              <a:gd name="connsiteY18" fmla="*/ 1979375 h 3616623"/>
              <a:gd name="connsiteX19" fmla="*/ 252550 w 1081654"/>
              <a:gd name="connsiteY19" fmla="*/ 2086103 h 3616623"/>
              <a:gd name="connsiteX20" fmla="*/ 350192 w 1081654"/>
              <a:gd name="connsiteY20" fmla="*/ 2798013 h 3616623"/>
              <a:gd name="connsiteX21" fmla="*/ 479756 w 1081654"/>
              <a:gd name="connsiteY21" fmla="*/ 3382362 h 3616623"/>
              <a:gd name="connsiteX22" fmla="*/ 505727 w 1081654"/>
              <a:gd name="connsiteY22" fmla="*/ 3296597 h 3616623"/>
              <a:gd name="connsiteX23" fmla="*/ 520385 w 1081654"/>
              <a:gd name="connsiteY23" fmla="*/ 3616623 h 3616623"/>
              <a:gd name="connsiteX24" fmla="*/ 407497 w 1081654"/>
              <a:gd name="connsiteY24" fmla="*/ 3433772 h 3616623"/>
              <a:gd name="connsiteX25" fmla="*/ 463805 w 1081654"/>
              <a:gd name="connsiteY25" fmla="*/ 3439391 h 3616623"/>
              <a:gd name="connsiteX26" fmla="*/ 128660 w 1081654"/>
              <a:gd name="connsiteY26" fmla="*/ 2015067 h 3616623"/>
              <a:gd name="connsiteX27" fmla="*/ 76807 w 1081654"/>
              <a:gd name="connsiteY27" fmla="*/ 1993274 h 3616623"/>
              <a:gd name="connsiteX28" fmla="*/ 105698 w 1081654"/>
              <a:gd name="connsiteY28" fmla="*/ 2044019 h 3616623"/>
              <a:gd name="connsiteX29" fmla="*/ 8211 w 1081654"/>
              <a:gd name="connsiteY29" fmla="*/ 2031812 h 3616623"/>
              <a:gd name="connsiteX30" fmla="*/ 39045 w 1081654"/>
              <a:gd name="connsiteY30" fmla="*/ 1868711 h 3616623"/>
              <a:gd name="connsiteX31" fmla="*/ 56019 w 1081654"/>
              <a:gd name="connsiteY31" fmla="*/ 1944369 h 3616623"/>
              <a:gd name="connsiteX32" fmla="*/ 70928 w 1081654"/>
              <a:gd name="connsiteY32" fmla="*/ 1862137 h 3616623"/>
              <a:gd name="connsiteX33" fmla="*/ 39059 w 1081654"/>
              <a:gd name="connsiteY33"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209507 w 1081654"/>
              <a:gd name="connsiteY13" fmla="*/ 1905082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52550 w 1081654"/>
              <a:gd name="connsiteY20" fmla="*/ 2086103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209507 w 1081654"/>
              <a:gd name="connsiteY13" fmla="*/ 1905082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52550 w 1081654"/>
              <a:gd name="connsiteY20" fmla="*/ 2086103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193114 w 1081654"/>
              <a:gd name="connsiteY13" fmla="*/ 1964885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52550 w 1081654"/>
              <a:gd name="connsiteY20" fmla="*/ 2086103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193114 w 1081654"/>
              <a:gd name="connsiteY13" fmla="*/ 1964885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52550 w 1081654"/>
              <a:gd name="connsiteY20" fmla="*/ 2086103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193114 w 1081654"/>
              <a:gd name="connsiteY13" fmla="*/ 1964885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09106 w 1081654"/>
              <a:gd name="connsiteY20" fmla="*/ 2092818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193114 w 1081654"/>
              <a:gd name="connsiteY13" fmla="*/ 1964885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09106 w 1081654"/>
              <a:gd name="connsiteY20" fmla="*/ 2092818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39059 w 1081654"/>
              <a:gd name="connsiteY0" fmla="*/ 1617122 h 3616623"/>
              <a:gd name="connsiteX1" fmla="*/ 89515 w 1081654"/>
              <a:gd name="connsiteY1" fmla="*/ 555371 h 3616623"/>
              <a:gd name="connsiteX2" fmla="*/ 46535 w 1081654"/>
              <a:gd name="connsiteY2" fmla="*/ 549944 h 3616623"/>
              <a:gd name="connsiteX3" fmla="*/ 108884 w 1081654"/>
              <a:gd name="connsiteY3" fmla="*/ 285313 h 3616623"/>
              <a:gd name="connsiteX4" fmla="*/ 140470 w 1081654"/>
              <a:gd name="connsiteY4" fmla="*/ 462212 h 3616623"/>
              <a:gd name="connsiteX5" fmla="*/ 118054 w 1081654"/>
              <a:gd name="connsiteY5" fmla="*/ 539793 h 3616623"/>
              <a:gd name="connsiteX6" fmla="*/ 125692 w 1081654"/>
              <a:gd name="connsiteY6" fmla="*/ 1600606 h 3616623"/>
              <a:gd name="connsiteX7" fmla="*/ 970565 w 1081654"/>
              <a:gd name="connsiteY7" fmla="*/ 150412 h 3616623"/>
              <a:gd name="connsiteX8" fmla="*/ 961077 w 1081654"/>
              <a:gd name="connsiteY8" fmla="*/ 125925 h 3616623"/>
              <a:gd name="connsiteX9" fmla="*/ 1081030 w 1081654"/>
              <a:gd name="connsiteY9" fmla="*/ 0 h 3616623"/>
              <a:gd name="connsiteX10" fmla="*/ 1009626 w 1081654"/>
              <a:gd name="connsiteY10" fmla="*/ 250422 h 3616623"/>
              <a:gd name="connsiteX11" fmla="*/ 995636 w 1081654"/>
              <a:gd name="connsiteY11" fmla="*/ 207152 h 3616623"/>
              <a:gd name="connsiteX12" fmla="*/ 158144 w 1081654"/>
              <a:gd name="connsiteY12" fmla="*/ 1763161 h 3616623"/>
              <a:gd name="connsiteX13" fmla="*/ 193114 w 1081654"/>
              <a:gd name="connsiteY13" fmla="*/ 1964885 h 3616623"/>
              <a:gd name="connsiteX14" fmla="*/ 845627 w 1081654"/>
              <a:gd name="connsiteY14" fmla="*/ 1851846 h 3616623"/>
              <a:gd name="connsiteX15" fmla="*/ 841808 w 1081654"/>
              <a:gd name="connsiteY15" fmla="*/ 1747016 h 3616623"/>
              <a:gd name="connsiteX16" fmla="*/ 1012006 w 1081654"/>
              <a:gd name="connsiteY16" fmla="*/ 1918701 h 3616623"/>
              <a:gd name="connsiteX17" fmla="*/ 857739 w 1081654"/>
              <a:gd name="connsiteY17" fmla="*/ 1977537 h 3616623"/>
              <a:gd name="connsiteX18" fmla="*/ 832402 w 1081654"/>
              <a:gd name="connsiteY18" fmla="*/ 1912886 h 3616623"/>
              <a:gd name="connsiteX19" fmla="*/ 448219 w 1081654"/>
              <a:gd name="connsiteY19" fmla="*/ 1979375 h 3616623"/>
              <a:gd name="connsiteX20" fmla="*/ 209106 w 1081654"/>
              <a:gd name="connsiteY20" fmla="*/ 2092818 h 3616623"/>
              <a:gd name="connsiteX21" fmla="*/ 350192 w 1081654"/>
              <a:gd name="connsiteY21" fmla="*/ 2798013 h 3616623"/>
              <a:gd name="connsiteX22" fmla="*/ 479756 w 1081654"/>
              <a:gd name="connsiteY22" fmla="*/ 3382362 h 3616623"/>
              <a:gd name="connsiteX23" fmla="*/ 505727 w 1081654"/>
              <a:gd name="connsiteY23" fmla="*/ 3296597 h 3616623"/>
              <a:gd name="connsiteX24" fmla="*/ 520385 w 1081654"/>
              <a:gd name="connsiteY24" fmla="*/ 3616623 h 3616623"/>
              <a:gd name="connsiteX25" fmla="*/ 407497 w 1081654"/>
              <a:gd name="connsiteY25" fmla="*/ 3433772 h 3616623"/>
              <a:gd name="connsiteX26" fmla="*/ 463805 w 1081654"/>
              <a:gd name="connsiteY26" fmla="*/ 3439391 h 3616623"/>
              <a:gd name="connsiteX27" fmla="*/ 128660 w 1081654"/>
              <a:gd name="connsiteY27" fmla="*/ 2015067 h 3616623"/>
              <a:gd name="connsiteX28" fmla="*/ 76807 w 1081654"/>
              <a:gd name="connsiteY28" fmla="*/ 1993274 h 3616623"/>
              <a:gd name="connsiteX29" fmla="*/ 105698 w 1081654"/>
              <a:gd name="connsiteY29" fmla="*/ 2044019 h 3616623"/>
              <a:gd name="connsiteX30" fmla="*/ 8211 w 1081654"/>
              <a:gd name="connsiteY30" fmla="*/ 2031812 h 3616623"/>
              <a:gd name="connsiteX31" fmla="*/ 39045 w 1081654"/>
              <a:gd name="connsiteY31" fmla="*/ 1868711 h 3616623"/>
              <a:gd name="connsiteX32" fmla="*/ 56019 w 1081654"/>
              <a:gd name="connsiteY32" fmla="*/ 1944369 h 3616623"/>
              <a:gd name="connsiteX33" fmla="*/ 70928 w 1081654"/>
              <a:gd name="connsiteY33" fmla="*/ 1862137 h 3616623"/>
              <a:gd name="connsiteX34" fmla="*/ 39059 w 1081654"/>
              <a:gd name="connsiteY34" fmla="*/ 1617122 h 3616623"/>
              <a:gd name="connsiteX0" fmla="*/ 44769 w 1087364"/>
              <a:gd name="connsiteY0" fmla="*/ 1617122 h 3616623"/>
              <a:gd name="connsiteX1" fmla="*/ 95225 w 1087364"/>
              <a:gd name="connsiteY1" fmla="*/ 555371 h 3616623"/>
              <a:gd name="connsiteX2" fmla="*/ 52245 w 1087364"/>
              <a:gd name="connsiteY2" fmla="*/ 549944 h 3616623"/>
              <a:gd name="connsiteX3" fmla="*/ 114594 w 1087364"/>
              <a:gd name="connsiteY3" fmla="*/ 285313 h 3616623"/>
              <a:gd name="connsiteX4" fmla="*/ 146180 w 1087364"/>
              <a:gd name="connsiteY4" fmla="*/ 462212 h 3616623"/>
              <a:gd name="connsiteX5" fmla="*/ 123764 w 1087364"/>
              <a:gd name="connsiteY5" fmla="*/ 539793 h 3616623"/>
              <a:gd name="connsiteX6" fmla="*/ 125692 w 1087364"/>
              <a:gd name="connsiteY6" fmla="*/ 1671120 h 3616623"/>
              <a:gd name="connsiteX7" fmla="*/ 976275 w 1087364"/>
              <a:gd name="connsiteY7" fmla="*/ 150412 h 3616623"/>
              <a:gd name="connsiteX8" fmla="*/ 966787 w 1087364"/>
              <a:gd name="connsiteY8" fmla="*/ 125925 h 3616623"/>
              <a:gd name="connsiteX9" fmla="*/ 1086740 w 1087364"/>
              <a:gd name="connsiteY9" fmla="*/ 0 h 3616623"/>
              <a:gd name="connsiteX10" fmla="*/ 1015336 w 1087364"/>
              <a:gd name="connsiteY10" fmla="*/ 250422 h 3616623"/>
              <a:gd name="connsiteX11" fmla="*/ 1001346 w 1087364"/>
              <a:gd name="connsiteY11" fmla="*/ 207152 h 3616623"/>
              <a:gd name="connsiteX12" fmla="*/ 163854 w 1087364"/>
              <a:gd name="connsiteY12" fmla="*/ 1763161 h 3616623"/>
              <a:gd name="connsiteX13" fmla="*/ 198824 w 1087364"/>
              <a:gd name="connsiteY13" fmla="*/ 1964885 h 3616623"/>
              <a:gd name="connsiteX14" fmla="*/ 851337 w 1087364"/>
              <a:gd name="connsiteY14" fmla="*/ 1851846 h 3616623"/>
              <a:gd name="connsiteX15" fmla="*/ 847518 w 1087364"/>
              <a:gd name="connsiteY15" fmla="*/ 1747016 h 3616623"/>
              <a:gd name="connsiteX16" fmla="*/ 1017716 w 1087364"/>
              <a:gd name="connsiteY16" fmla="*/ 1918701 h 3616623"/>
              <a:gd name="connsiteX17" fmla="*/ 863449 w 1087364"/>
              <a:gd name="connsiteY17" fmla="*/ 1977537 h 3616623"/>
              <a:gd name="connsiteX18" fmla="*/ 838112 w 1087364"/>
              <a:gd name="connsiteY18" fmla="*/ 1912886 h 3616623"/>
              <a:gd name="connsiteX19" fmla="*/ 453929 w 1087364"/>
              <a:gd name="connsiteY19" fmla="*/ 1979375 h 3616623"/>
              <a:gd name="connsiteX20" fmla="*/ 214816 w 1087364"/>
              <a:gd name="connsiteY20" fmla="*/ 2092818 h 3616623"/>
              <a:gd name="connsiteX21" fmla="*/ 355902 w 1087364"/>
              <a:gd name="connsiteY21" fmla="*/ 2798013 h 3616623"/>
              <a:gd name="connsiteX22" fmla="*/ 485466 w 1087364"/>
              <a:gd name="connsiteY22" fmla="*/ 3382362 h 3616623"/>
              <a:gd name="connsiteX23" fmla="*/ 511437 w 1087364"/>
              <a:gd name="connsiteY23" fmla="*/ 3296597 h 3616623"/>
              <a:gd name="connsiteX24" fmla="*/ 526095 w 1087364"/>
              <a:gd name="connsiteY24" fmla="*/ 3616623 h 3616623"/>
              <a:gd name="connsiteX25" fmla="*/ 413207 w 1087364"/>
              <a:gd name="connsiteY25" fmla="*/ 3433772 h 3616623"/>
              <a:gd name="connsiteX26" fmla="*/ 469515 w 1087364"/>
              <a:gd name="connsiteY26" fmla="*/ 3439391 h 3616623"/>
              <a:gd name="connsiteX27" fmla="*/ 134370 w 1087364"/>
              <a:gd name="connsiteY27" fmla="*/ 2015067 h 3616623"/>
              <a:gd name="connsiteX28" fmla="*/ 82517 w 1087364"/>
              <a:gd name="connsiteY28" fmla="*/ 1993274 h 3616623"/>
              <a:gd name="connsiteX29" fmla="*/ 111408 w 1087364"/>
              <a:gd name="connsiteY29" fmla="*/ 2044019 h 3616623"/>
              <a:gd name="connsiteX30" fmla="*/ 13921 w 1087364"/>
              <a:gd name="connsiteY30" fmla="*/ 2031812 h 3616623"/>
              <a:gd name="connsiteX31" fmla="*/ 44755 w 1087364"/>
              <a:gd name="connsiteY31" fmla="*/ 1868711 h 3616623"/>
              <a:gd name="connsiteX32" fmla="*/ 61729 w 1087364"/>
              <a:gd name="connsiteY32" fmla="*/ 1944369 h 3616623"/>
              <a:gd name="connsiteX33" fmla="*/ 76638 w 1087364"/>
              <a:gd name="connsiteY33" fmla="*/ 1862137 h 3616623"/>
              <a:gd name="connsiteX34" fmla="*/ 44769 w 1087364"/>
              <a:gd name="connsiteY34" fmla="*/ 1617122 h 3616623"/>
              <a:gd name="connsiteX0" fmla="*/ 44769 w 1087364"/>
              <a:gd name="connsiteY0" fmla="*/ 1617122 h 3616623"/>
              <a:gd name="connsiteX1" fmla="*/ 95225 w 1087364"/>
              <a:gd name="connsiteY1" fmla="*/ 555371 h 3616623"/>
              <a:gd name="connsiteX2" fmla="*/ 52245 w 1087364"/>
              <a:gd name="connsiteY2" fmla="*/ 549944 h 3616623"/>
              <a:gd name="connsiteX3" fmla="*/ 114594 w 1087364"/>
              <a:gd name="connsiteY3" fmla="*/ 285313 h 3616623"/>
              <a:gd name="connsiteX4" fmla="*/ 146180 w 1087364"/>
              <a:gd name="connsiteY4" fmla="*/ 462212 h 3616623"/>
              <a:gd name="connsiteX5" fmla="*/ 123764 w 1087364"/>
              <a:gd name="connsiteY5" fmla="*/ 539793 h 3616623"/>
              <a:gd name="connsiteX6" fmla="*/ 125692 w 1087364"/>
              <a:gd name="connsiteY6" fmla="*/ 1671120 h 3616623"/>
              <a:gd name="connsiteX7" fmla="*/ 976275 w 1087364"/>
              <a:gd name="connsiteY7" fmla="*/ 150412 h 3616623"/>
              <a:gd name="connsiteX8" fmla="*/ 966787 w 1087364"/>
              <a:gd name="connsiteY8" fmla="*/ 125925 h 3616623"/>
              <a:gd name="connsiteX9" fmla="*/ 1086740 w 1087364"/>
              <a:gd name="connsiteY9" fmla="*/ 0 h 3616623"/>
              <a:gd name="connsiteX10" fmla="*/ 1015336 w 1087364"/>
              <a:gd name="connsiteY10" fmla="*/ 250422 h 3616623"/>
              <a:gd name="connsiteX11" fmla="*/ 1001346 w 1087364"/>
              <a:gd name="connsiteY11" fmla="*/ 207152 h 3616623"/>
              <a:gd name="connsiteX12" fmla="*/ 140512 w 1087364"/>
              <a:gd name="connsiteY12" fmla="*/ 1766151 h 3616623"/>
              <a:gd name="connsiteX13" fmla="*/ 198824 w 1087364"/>
              <a:gd name="connsiteY13" fmla="*/ 1964885 h 3616623"/>
              <a:gd name="connsiteX14" fmla="*/ 851337 w 1087364"/>
              <a:gd name="connsiteY14" fmla="*/ 1851846 h 3616623"/>
              <a:gd name="connsiteX15" fmla="*/ 847518 w 1087364"/>
              <a:gd name="connsiteY15" fmla="*/ 1747016 h 3616623"/>
              <a:gd name="connsiteX16" fmla="*/ 1017716 w 1087364"/>
              <a:gd name="connsiteY16" fmla="*/ 1918701 h 3616623"/>
              <a:gd name="connsiteX17" fmla="*/ 863449 w 1087364"/>
              <a:gd name="connsiteY17" fmla="*/ 1977537 h 3616623"/>
              <a:gd name="connsiteX18" fmla="*/ 838112 w 1087364"/>
              <a:gd name="connsiteY18" fmla="*/ 1912886 h 3616623"/>
              <a:gd name="connsiteX19" fmla="*/ 453929 w 1087364"/>
              <a:gd name="connsiteY19" fmla="*/ 1979375 h 3616623"/>
              <a:gd name="connsiteX20" fmla="*/ 214816 w 1087364"/>
              <a:gd name="connsiteY20" fmla="*/ 2092818 h 3616623"/>
              <a:gd name="connsiteX21" fmla="*/ 355902 w 1087364"/>
              <a:gd name="connsiteY21" fmla="*/ 2798013 h 3616623"/>
              <a:gd name="connsiteX22" fmla="*/ 485466 w 1087364"/>
              <a:gd name="connsiteY22" fmla="*/ 3382362 h 3616623"/>
              <a:gd name="connsiteX23" fmla="*/ 511437 w 1087364"/>
              <a:gd name="connsiteY23" fmla="*/ 3296597 h 3616623"/>
              <a:gd name="connsiteX24" fmla="*/ 526095 w 1087364"/>
              <a:gd name="connsiteY24" fmla="*/ 3616623 h 3616623"/>
              <a:gd name="connsiteX25" fmla="*/ 413207 w 1087364"/>
              <a:gd name="connsiteY25" fmla="*/ 3433772 h 3616623"/>
              <a:gd name="connsiteX26" fmla="*/ 469515 w 1087364"/>
              <a:gd name="connsiteY26" fmla="*/ 3439391 h 3616623"/>
              <a:gd name="connsiteX27" fmla="*/ 134370 w 1087364"/>
              <a:gd name="connsiteY27" fmla="*/ 2015067 h 3616623"/>
              <a:gd name="connsiteX28" fmla="*/ 82517 w 1087364"/>
              <a:gd name="connsiteY28" fmla="*/ 1993274 h 3616623"/>
              <a:gd name="connsiteX29" fmla="*/ 111408 w 1087364"/>
              <a:gd name="connsiteY29" fmla="*/ 2044019 h 3616623"/>
              <a:gd name="connsiteX30" fmla="*/ 13921 w 1087364"/>
              <a:gd name="connsiteY30" fmla="*/ 2031812 h 3616623"/>
              <a:gd name="connsiteX31" fmla="*/ 44755 w 1087364"/>
              <a:gd name="connsiteY31" fmla="*/ 1868711 h 3616623"/>
              <a:gd name="connsiteX32" fmla="*/ 61729 w 1087364"/>
              <a:gd name="connsiteY32" fmla="*/ 1944369 h 3616623"/>
              <a:gd name="connsiteX33" fmla="*/ 76638 w 1087364"/>
              <a:gd name="connsiteY33" fmla="*/ 1862137 h 3616623"/>
              <a:gd name="connsiteX34" fmla="*/ 44769 w 1087364"/>
              <a:gd name="connsiteY34" fmla="*/ 1617122 h 3616623"/>
              <a:gd name="connsiteX0" fmla="*/ 44769 w 1087364"/>
              <a:gd name="connsiteY0" fmla="*/ 1617122 h 3616623"/>
              <a:gd name="connsiteX1" fmla="*/ 95225 w 1087364"/>
              <a:gd name="connsiteY1" fmla="*/ 555371 h 3616623"/>
              <a:gd name="connsiteX2" fmla="*/ 52245 w 1087364"/>
              <a:gd name="connsiteY2" fmla="*/ 549944 h 3616623"/>
              <a:gd name="connsiteX3" fmla="*/ 114594 w 1087364"/>
              <a:gd name="connsiteY3" fmla="*/ 285313 h 3616623"/>
              <a:gd name="connsiteX4" fmla="*/ 146180 w 1087364"/>
              <a:gd name="connsiteY4" fmla="*/ 462212 h 3616623"/>
              <a:gd name="connsiteX5" fmla="*/ 123764 w 1087364"/>
              <a:gd name="connsiteY5" fmla="*/ 539793 h 3616623"/>
              <a:gd name="connsiteX6" fmla="*/ 125692 w 1087364"/>
              <a:gd name="connsiteY6" fmla="*/ 1671120 h 3616623"/>
              <a:gd name="connsiteX7" fmla="*/ 976275 w 1087364"/>
              <a:gd name="connsiteY7" fmla="*/ 150412 h 3616623"/>
              <a:gd name="connsiteX8" fmla="*/ 966787 w 1087364"/>
              <a:gd name="connsiteY8" fmla="*/ 125925 h 3616623"/>
              <a:gd name="connsiteX9" fmla="*/ 1086740 w 1087364"/>
              <a:gd name="connsiteY9" fmla="*/ 0 h 3616623"/>
              <a:gd name="connsiteX10" fmla="*/ 1015336 w 1087364"/>
              <a:gd name="connsiteY10" fmla="*/ 250422 h 3616623"/>
              <a:gd name="connsiteX11" fmla="*/ 1001346 w 1087364"/>
              <a:gd name="connsiteY11" fmla="*/ 207152 h 3616623"/>
              <a:gd name="connsiteX12" fmla="*/ 140512 w 1087364"/>
              <a:gd name="connsiteY12" fmla="*/ 1766151 h 3616623"/>
              <a:gd name="connsiteX13" fmla="*/ 198824 w 1087364"/>
              <a:gd name="connsiteY13" fmla="*/ 1964885 h 3616623"/>
              <a:gd name="connsiteX14" fmla="*/ 851337 w 1087364"/>
              <a:gd name="connsiteY14" fmla="*/ 1851846 h 3616623"/>
              <a:gd name="connsiteX15" fmla="*/ 847518 w 1087364"/>
              <a:gd name="connsiteY15" fmla="*/ 1747016 h 3616623"/>
              <a:gd name="connsiteX16" fmla="*/ 1017716 w 1087364"/>
              <a:gd name="connsiteY16" fmla="*/ 1918701 h 3616623"/>
              <a:gd name="connsiteX17" fmla="*/ 863449 w 1087364"/>
              <a:gd name="connsiteY17" fmla="*/ 1977537 h 3616623"/>
              <a:gd name="connsiteX18" fmla="*/ 838112 w 1087364"/>
              <a:gd name="connsiteY18" fmla="*/ 1912886 h 3616623"/>
              <a:gd name="connsiteX19" fmla="*/ 453929 w 1087364"/>
              <a:gd name="connsiteY19" fmla="*/ 1979375 h 3616623"/>
              <a:gd name="connsiteX20" fmla="*/ 214816 w 1087364"/>
              <a:gd name="connsiteY20" fmla="*/ 2092818 h 3616623"/>
              <a:gd name="connsiteX21" fmla="*/ 355902 w 1087364"/>
              <a:gd name="connsiteY21" fmla="*/ 2798013 h 3616623"/>
              <a:gd name="connsiteX22" fmla="*/ 485466 w 1087364"/>
              <a:gd name="connsiteY22" fmla="*/ 3382362 h 3616623"/>
              <a:gd name="connsiteX23" fmla="*/ 511437 w 1087364"/>
              <a:gd name="connsiteY23" fmla="*/ 3296597 h 3616623"/>
              <a:gd name="connsiteX24" fmla="*/ 526095 w 1087364"/>
              <a:gd name="connsiteY24" fmla="*/ 3616623 h 3616623"/>
              <a:gd name="connsiteX25" fmla="*/ 413207 w 1087364"/>
              <a:gd name="connsiteY25" fmla="*/ 3433772 h 3616623"/>
              <a:gd name="connsiteX26" fmla="*/ 469515 w 1087364"/>
              <a:gd name="connsiteY26" fmla="*/ 3439391 h 3616623"/>
              <a:gd name="connsiteX27" fmla="*/ 134370 w 1087364"/>
              <a:gd name="connsiteY27" fmla="*/ 2015067 h 3616623"/>
              <a:gd name="connsiteX28" fmla="*/ 82517 w 1087364"/>
              <a:gd name="connsiteY28" fmla="*/ 1993274 h 3616623"/>
              <a:gd name="connsiteX29" fmla="*/ 111408 w 1087364"/>
              <a:gd name="connsiteY29" fmla="*/ 2044019 h 3616623"/>
              <a:gd name="connsiteX30" fmla="*/ 13921 w 1087364"/>
              <a:gd name="connsiteY30" fmla="*/ 2031812 h 3616623"/>
              <a:gd name="connsiteX31" fmla="*/ 44755 w 1087364"/>
              <a:gd name="connsiteY31" fmla="*/ 1868711 h 3616623"/>
              <a:gd name="connsiteX32" fmla="*/ 61729 w 1087364"/>
              <a:gd name="connsiteY32" fmla="*/ 1944369 h 3616623"/>
              <a:gd name="connsiteX33" fmla="*/ 76638 w 1087364"/>
              <a:gd name="connsiteY33" fmla="*/ 1862137 h 3616623"/>
              <a:gd name="connsiteX34" fmla="*/ 44769 w 1087364"/>
              <a:gd name="connsiteY34" fmla="*/ 1617122 h 3616623"/>
              <a:gd name="connsiteX0" fmla="*/ 30848 w 1073443"/>
              <a:gd name="connsiteY0" fmla="*/ 1617122 h 3616623"/>
              <a:gd name="connsiteX1" fmla="*/ 81304 w 1073443"/>
              <a:gd name="connsiteY1" fmla="*/ 555371 h 3616623"/>
              <a:gd name="connsiteX2" fmla="*/ 38324 w 1073443"/>
              <a:gd name="connsiteY2" fmla="*/ 549944 h 3616623"/>
              <a:gd name="connsiteX3" fmla="*/ 100673 w 1073443"/>
              <a:gd name="connsiteY3" fmla="*/ 285313 h 3616623"/>
              <a:gd name="connsiteX4" fmla="*/ 132259 w 1073443"/>
              <a:gd name="connsiteY4" fmla="*/ 462212 h 3616623"/>
              <a:gd name="connsiteX5" fmla="*/ 109843 w 1073443"/>
              <a:gd name="connsiteY5" fmla="*/ 539793 h 3616623"/>
              <a:gd name="connsiteX6" fmla="*/ 111771 w 1073443"/>
              <a:gd name="connsiteY6" fmla="*/ 1671120 h 3616623"/>
              <a:gd name="connsiteX7" fmla="*/ 962354 w 1073443"/>
              <a:gd name="connsiteY7" fmla="*/ 150412 h 3616623"/>
              <a:gd name="connsiteX8" fmla="*/ 952866 w 1073443"/>
              <a:gd name="connsiteY8" fmla="*/ 125925 h 3616623"/>
              <a:gd name="connsiteX9" fmla="*/ 1072819 w 1073443"/>
              <a:gd name="connsiteY9" fmla="*/ 0 h 3616623"/>
              <a:gd name="connsiteX10" fmla="*/ 1001415 w 1073443"/>
              <a:gd name="connsiteY10" fmla="*/ 250422 h 3616623"/>
              <a:gd name="connsiteX11" fmla="*/ 987425 w 1073443"/>
              <a:gd name="connsiteY11" fmla="*/ 207152 h 3616623"/>
              <a:gd name="connsiteX12" fmla="*/ 126591 w 1073443"/>
              <a:gd name="connsiteY12" fmla="*/ 1766151 h 3616623"/>
              <a:gd name="connsiteX13" fmla="*/ 184903 w 1073443"/>
              <a:gd name="connsiteY13" fmla="*/ 1964885 h 3616623"/>
              <a:gd name="connsiteX14" fmla="*/ 837416 w 1073443"/>
              <a:gd name="connsiteY14" fmla="*/ 1851846 h 3616623"/>
              <a:gd name="connsiteX15" fmla="*/ 833597 w 1073443"/>
              <a:gd name="connsiteY15" fmla="*/ 1747016 h 3616623"/>
              <a:gd name="connsiteX16" fmla="*/ 1003795 w 1073443"/>
              <a:gd name="connsiteY16" fmla="*/ 1918701 h 3616623"/>
              <a:gd name="connsiteX17" fmla="*/ 849528 w 1073443"/>
              <a:gd name="connsiteY17" fmla="*/ 1977537 h 3616623"/>
              <a:gd name="connsiteX18" fmla="*/ 824191 w 1073443"/>
              <a:gd name="connsiteY18" fmla="*/ 1912886 h 3616623"/>
              <a:gd name="connsiteX19" fmla="*/ 440008 w 1073443"/>
              <a:gd name="connsiteY19" fmla="*/ 1979375 h 3616623"/>
              <a:gd name="connsiteX20" fmla="*/ 200895 w 1073443"/>
              <a:gd name="connsiteY20" fmla="*/ 2092818 h 3616623"/>
              <a:gd name="connsiteX21" fmla="*/ 341981 w 1073443"/>
              <a:gd name="connsiteY21" fmla="*/ 2798013 h 3616623"/>
              <a:gd name="connsiteX22" fmla="*/ 471545 w 1073443"/>
              <a:gd name="connsiteY22" fmla="*/ 3382362 h 3616623"/>
              <a:gd name="connsiteX23" fmla="*/ 497516 w 1073443"/>
              <a:gd name="connsiteY23" fmla="*/ 3296597 h 3616623"/>
              <a:gd name="connsiteX24" fmla="*/ 512174 w 1073443"/>
              <a:gd name="connsiteY24" fmla="*/ 3616623 h 3616623"/>
              <a:gd name="connsiteX25" fmla="*/ 399286 w 1073443"/>
              <a:gd name="connsiteY25" fmla="*/ 3433772 h 3616623"/>
              <a:gd name="connsiteX26" fmla="*/ 455594 w 1073443"/>
              <a:gd name="connsiteY26" fmla="*/ 3439391 h 3616623"/>
              <a:gd name="connsiteX27" fmla="*/ 120449 w 1073443"/>
              <a:gd name="connsiteY27" fmla="*/ 2015067 h 3616623"/>
              <a:gd name="connsiteX28" fmla="*/ 68596 w 1073443"/>
              <a:gd name="connsiteY28" fmla="*/ 1993274 h 3616623"/>
              <a:gd name="connsiteX29" fmla="*/ 97487 w 1073443"/>
              <a:gd name="connsiteY29" fmla="*/ 2044019 h 3616623"/>
              <a:gd name="connsiteX30" fmla="*/ 0 w 1073443"/>
              <a:gd name="connsiteY30" fmla="*/ 2031812 h 3616623"/>
              <a:gd name="connsiteX31" fmla="*/ 30834 w 1073443"/>
              <a:gd name="connsiteY31" fmla="*/ 1868711 h 3616623"/>
              <a:gd name="connsiteX32" fmla="*/ 47808 w 1073443"/>
              <a:gd name="connsiteY32" fmla="*/ 1944369 h 3616623"/>
              <a:gd name="connsiteX33" fmla="*/ 62717 w 1073443"/>
              <a:gd name="connsiteY33" fmla="*/ 1862137 h 3616623"/>
              <a:gd name="connsiteX34" fmla="*/ 30848 w 1073443"/>
              <a:gd name="connsiteY34" fmla="*/ 1617122 h 3616623"/>
              <a:gd name="connsiteX0" fmla="*/ 30848 w 1073443"/>
              <a:gd name="connsiteY0" fmla="*/ 1617122 h 3616623"/>
              <a:gd name="connsiteX1" fmla="*/ 81304 w 1073443"/>
              <a:gd name="connsiteY1" fmla="*/ 555371 h 3616623"/>
              <a:gd name="connsiteX2" fmla="*/ 38324 w 1073443"/>
              <a:gd name="connsiteY2" fmla="*/ 549944 h 3616623"/>
              <a:gd name="connsiteX3" fmla="*/ 100673 w 1073443"/>
              <a:gd name="connsiteY3" fmla="*/ 285313 h 3616623"/>
              <a:gd name="connsiteX4" fmla="*/ 132259 w 1073443"/>
              <a:gd name="connsiteY4" fmla="*/ 462212 h 3616623"/>
              <a:gd name="connsiteX5" fmla="*/ 109843 w 1073443"/>
              <a:gd name="connsiteY5" fmla="*/ 539793 h 3616623"/>
              <a:gd name="connsiteX6" fmla="*/ 111771 w 1073443"/>
              <a:gd name="connsiteY6" fmla="*/ 1671120 h 3616623"/>
              <a:gd name="connsiteX7" fmla="*/ 962354 w 1073443"/>
              <a:gd name="connsiteY7" fmla="*/ 150412 h 3616623"/>
              <a:gd name="connsiteX8" fmla="*/ 952866 w 1073443"/>
              <a:gd name="connsiteY8" fmla="*/ 125925 h 3616623"/>
              <a:gd name="connsiteX9" fmla="*/ 1072819 w 1073443"/>
              <a:gd name="connsiteY9" fmla="*/ 0 h 3616623"/>
              <a:gd name="connsiteX10" fmla="*/ 1001415 w 1073443"/>
              <a:gd name="connsiteY10" fmla="*/ 250422 h 3616623"/>
              <a:gd name="connsiteX11" fmla="*/ 987425 w 1073443"/>
              <a:gd name="connsiteY11" fmla="*/ 207152 h 3616623"/>
              <a:gd name="connsiteX12" fmla="*/ 126591 w 1073443"/>
              <a:gd name="connsiteY12" fmla="*/ 1766151 h 3616623"/>
              <a:gd name="connsiteX13" fmla="*/ 184903 w 1073443"/>
              <a:gd name="connsiteY13" fmla="*/ 1964885 h 3616623"/>
              <a:gd name="connsiteX14" fmla="*/ 837416 w 1073443"/>
              <a:gd name="connsiteY14" fmla="*/ 1851846 h 3616623"/>
              <a:gd name="connsiteX15" fmla="*/ 833597 w 1073443"/>
              <a:gd name="connsiteY15" fmla="*/ 1747016 h 3616623"/>
              <a:gd name="connsiteX16" fmla="*/ 1003795 w 1073443"/>
              <a:gd name="connsiteY16" fmla="*/ 1918701 h 3616623"/>
              <a:gd name="connsiteX17" fmla="*/ 849528 w 1073443"/>
              <a:gd name="connsiteY17" fmla="*/ 1977537 h 3616623"/>
              <a:gd name="connsiteX18" fmla="*/ 824191 w 1073443"/>
              <a:gd name="connsiteY18" fmla="*/ 1912886 h 3616623"/>
              <a:gd name="connsiteX19" fmla="*/ 440008 w 1073443"/>
              <a:gd name="connsiteY19" fmla="*/ 1979375 h 3616623"/>
              <a:gd name="connsiteX20" fmla="*/ 200895 w 1073443"/>
              <a:gd name="connsiteY20" fmla="*/ 2092818 h 3616623"/>
              <a:gd name="connsiteX21" fmla="*/ 341981 w 1073443"/>
              <a:gd name="connsiteY21" fmla="*/ 2798013 h 3616623"/>
              <a:gd name="connsiteX22" fmla="*/ 471545 w 1073443"/>
              <a:gd name="connsiteY22" fmla="*/ 3382362 h 3616623"/>
              <a:gd name="connsiteX23" fmla="*/ 497516 w 1073443"/>
              <a:gd name="connsiteY23" fmla="*/ 3296597 h 3616623"/>
              <a:gd name="connsiteX24" fmla="*/ 512174 w 1073443"/>
              <a:gd name="connsiteY24" fmla="*/ 3616623 h 3616623"/>
              <a:gd name="connsiteX25" fmla="*/ 399286 w 1073443"/>
              <a:gd name="connsiteY25" fmla="*/ 3433772 h 3616623"/>
              <a:gd name="connsiteX26" fmla="*/ 455594 w 1073443"/>
              <a:gd name="connsiteY26" fmla="*/ 3439391 h 3616623"/>
              <a:gd name="connsiteX27" fmla="*/ 120449 w 1073443"/>
              <a:gd name="connsiteY27" fmla="*/ 2015067 h 3616623"/>
              <a:gd name="connsiteX28" fmla="*/ 68596 w 1073443"/>
              <a:gd name="connsiteY28" fmla="*/ 1993274 h 3616623"/>
              <a:gd name="connsiteX29" fmla="*/ 97487 w 1073443"/>
              <a:gd name="connsiteY29" fmla="*/ 2044019 h 3616623"/>
              <a:gd name="connsiteX30" fmla="*/ 0 w 1073443"/>
              <a:gd name="connsiteY30" fmla="*/ 2031812 h 3616623"/>
              <a:gd name="connsiteX31" fmla="*/ 30834 w 1073443"/>
              <a:gd name="connsiteY31" fmla="*/ 1868711 h 3616623"/>
              <a:gd name="connsiteX32" fmla="*/ 47808 w 1073443"/>
              <a:gd name="connsiteY32" fmla="*/ 1944369 h 3616623"/>
              <a:gd name="connsiteX33" fmla="*/ 62717 w 1073443"/>
              <a:gd name="connsiteY33" fmla="*/ 1862137 h 3616623"/>
              <a:gd name="connsiteX34" fmla="*/ 30848 w 1073443"/>
              <a:gd name="connsiteY34" fmla="*/ 1617122 h 3616623"/>
              <a:gd name="connsiteX0" fmla="*/ 30848 w 1073443"/>
              <a:gd name="connsiteY0" fmla="*/ 1617122 h 3616623"/>
              <a:gd name="connsiteX1" fmla="*/ 81304 w 1073443"/>
              <a:gd name="connsiteY1" fmla="*/ 555371 h 3616623"/>
              <a:gd name="connsiteX2" fmla="*/ 38324 w 1073443"/>
              <a:gd name="connsiteY2" fmla="*/ 549944 h 3616623"/>
              <a:gd name="connsiteX3" fmla="*/ 132259 w 1073443"/>
              <a:gd name="connsiteY3" fmla="*/ 462212 h 3616623"/>
              <a:gd name="connsiteX4" fmla="*/ 109843 w 1073443"/>
              <a:gd name="connsiteY4" fmla="*/ 539793 h 3616623"/>
              <a:gd name="connsiteX5" fmla="*/ 111771 w 1073443"/>
              <a:gd name="connsiteY5" fmla="*/ 1671120 h 3616623"/>
              <a:gd name="connsiteX6" fmla="*/ 962354 w 1073443"/>
              <a:gd name="connsiteY6" fmla="*/ 150412 h 3616623"/>
              <a:gd name="connsiteX7" fmla="*/ 952866 w 1073443"/>
              <a:gd name="connsiteY7" fmla="*/ 125925 h 3616623"/>
              <a:gd name="connsiteX8" fmla="*/ 1072819 w 1073443"/>
              <a:gd name="connsiteY8" fmla="*/ 0 h 3616623"/>
              <a:gd name="connsiteX9" fmla="*/ 1001415 w 1073443"/>
              <a:gd name="connsiteY9" fmla="*/ 250422 h 3616623"/>
              <a:gd name="connsiteX10" fmla="*/ 987425 w 1073443"/>
              <a:gd name="connsiteY10" fmla="*/ 207152 h 3616623"/>
              <a:gd name="connsiteX11" fmla="*/ 126591 w 1073443"/>
              <a:gd name="connsiteY11" fmla="*/ 1766151 h 3616623"/>
              <a:gd name="connsiteX12" fmla="*/ 184903 w 1073443"/>
              <a:gd name="connsiteY12" fmla="*/ 1964885 h 3616623"/>
              <a:gd name="connsiteX13" fmla="*/ 837416 w 1073443"/>
              <a:gd name="connsiteY13" fmla="*/ 1851846 h 3616623"/>
              <a:gd name="connsiteX14" fmla="*/ 833597 w 1073443"/>
              <a:gd name="connsiteY14" fmla="*/ 1747016 h 3616623"/>
              <a:gd name="connsiteX15" fmla="*/ 1003795 w 1073443"/>
              <a:gd name="connsiteY15" fmla="*/ 1918701 h 3616623"/>
              <a:gd name="connsiteX16" fmla="*/ 849528 w 1073443"/>
              <a:gd name="connsiteY16" fmla="*/ 1977537 h 3616623"/>
              <a:gd name="connsiteX17" fmla="*/ 824191 w 1073443"/>
              <a:gd name="connsiteY17" fmla="*/ 1912886 h 3616623"/>
              <a:gd name="connsiteX18" fmla="*/ 440008 w 1073443"/>
              <a:gd name="connsiteY18" fmla="*/ 1979375 h 3616623"/>
              <a:gd name="connsiteX19" fmla="*/ 200895 w 1073443"/>
              <a:gd name="connsiteY19" fmla="*/ 2092818 h 3616623"/>
              <a:gd name="connsiteX20" fmla="*/ 341981 w 1073443"/>
              <a:gd name="connsiteY20" fmla="*/ 2798013 h 3616623"/>
              <a:gd name="connsiteX21" fmla="*/ 471545 w 1073443"/>
              <a:gd name="connsiteY21" fmla="*/ 3382362 h 3616623"/>
              <a:gd name="connsiteX22" fmla="*/ 497516 w 1073443"/>
              <a:gd name="connsiteY22" fmla="*/ 3296597 h 3616623"/>
              <a:gd name="connsiteX23" fmla="*/ 512174 w 1073443"/>
              <a:gd name="connsiteY23" fmla="*/ 3616623 h 3616623"/>
              <a:gd name="connsiteX24" fmla="*/ 399286 w 1073443"/>
              <a:gd name="connsiteY24" fmla="*/ 3433772 h 3616623"/>
              <a:gd name="connsiteX25" fmla="*/ 455594 w 1073443"/>
              <a:gd name="connsiteY25" fmla="*/ 3439391 h 3616623"/>
              <a:gd name="connsiteX26" fmla="*/ 120449 w 1073443"/>
              <a:gd name="connsiteY26" fmla="*/ 2015067 h 3616623"/>
              <a:gd name="connsiteX27" fmla="*/ 68596 w 1073443"/>
              <a:gd name="connsiteY27" fmla="*/ 1993274 h 3616623"/>
              <a:gd name="connsiteX28" fmla="*/ 97487 w 1073443"/>
              <a:gd name="connsiteY28" fmla="*/ 2044019 h 3616623"/>
              <a:gd name="connsiteX29" fmla="*/ 0 w 1073443"/>
              <a:gd name="connsiteY29" fmla="*/ 2031812 h 3616623"/>
              <a:gd name="connsiteX30" fmla="*/ 30834 w 1073443"/>
              <a:gd name="connsiteY30" fmla="*/ 1868711 h 3616623"/>
              <a:gd name="connsiteX31" fmla="*/ 47808 w 1073443"/>
              <a:gd name="connsiteY31" fmla="*/ 1944369 h 3616623"/>
              <a:gd name="connsiteX32" fmla="*/ 62717 w 1073443"/>
              <a:gd name="connsiteY32" fmla="*/ 1862137 h 3616623"/>
              <a:gd name="connsiteX33" fmla="*/ 30848 w 1073443"/>
              <a:gd name="connsiteY33" fmla="*/ 1617122 h 3616623"/>
              <a:gd name="connsiteX0" fmla="*/ 30848 w 1073443"/>
              <a:gd name="connsiteY0" fmla="*/ 1617122 h 3616623"/>
              <a:gd name="connsiteX1" fmla="*/ 81304 w 1073443"/>
              <a:gd name="connsiteY1" fmla="*/ 555371 h 3616623"/>
              <a:gd name="connsiteX2" fmla="*/ 132259 w 1073443"/>
              <a:gd name="connsiteY2" fmla="*/ 462212 h 3616623"/>
              <a:gd name="connsiteX3" fmla="*/ 109843 w 1073443"/>
              <a:gd name="connsiteY3" fmla="*/ 539793 h 3616623"/>
              <a:gd name="connsiteX4" fmla="*/ 111771 w 1073443"/>
              <a:gd name="connsiteY4" fmla="*/ 1671120 h 3616623"/>
              <a:gd name="connsiteX5" fmla="*/ 962354 w 1073443"/>
              <a:gd name="connsiteY5" fmla="*/ 150412 h 3616623"/>
              <a:gd name="connsiteX6" fmla="*/ 952866 w 1073443"/>
              <a:gd name="connsiteY6" fmla="*/ 125925 h 3616623"/>
              <a:gd name="connsiteX7" fmla="*/ 1072819 w 1073443"/>
              <a:gd name="connsiteY7" fmla="*/ 0 h 3616623"/>
              <a:gd name="connsiteX8" fmla="*/ 1001415 w 1073443"/>
              <a:gd name="connsiteY8" fmla="*/ 250422 h 3616623"/>
              <a:gd name="connsiteX9" fmla="*/ 987425 w 1073443"/>
              <a:gd name="connsiteY9" fmla="*/ 207152 h 3616623"/>
              <a:gd name="connsiteX10" fmla="*/ 126591 w 1073443"/>
              <a:gd name="connsiteY10" fmla="*/ 1766151 h 3616623"/>
              <a:gd name="connsiteX11" fmla="*/ 184903 w 1073443"/>
              <a:gd name="connsiteY11" fmla="*/ 1964885 h 3616623"/>
              <a:gd name="connsiteX12" fmla="*/ 837416 w 1073443"/>
              <a:gd name="connsiteY12" fmla="*/ 1851846 h 3616623"/>
              <a:gd name="connsiteX13" fmla="*/ 833597 w 1073443"/>
              <a:gd name="connsiteY13" fmla="*/ 1747016 h 3616623"/>
              <a:gd name="connsiteX14" fmla="*/ 1003795 w 1073443"/>
              <a:gd name="connsiteY14" fmla="*/ 1918701 h 3616623"/>
              <a:gd name="connsiteX15" fmla="*/ 849528 w 1073443"/>
              <a:gd name="connsiteY15" fmla="*/ 1977537 h 3616623"/>
              <a:gd name="connsiteX16" fmla="*/ 824191 w 1073443"/>
              <a:gd name="connsiteY16" fmla="*/ 1912886 h 3616623"/>
              <a:gd name="connsiteX17" fmla="*/ 440008 w 1073443"/>
              <a:gd name="connsiteY17" fmla="*/ 1979375 h 3616623"/>
              <a:gd name="connsiteX18" fmla="*/ 200895 w 1073443"/>
              <a:gd name="connsiteY18" fmla="*/ 2092818 h 3616623"/>
              <a:gd name="connsiteX19" fmla="*/ 341981 w 1073443"/>
              <a:gd name="connsiteY19" fmla="*/ 2798013 h 3616623"/>
              <a:gd name="connsiteX20" fmla="*/ 471545 w 1073443"/>
              <a:gd name="connsiteY20" fmla="*/ 3382362 h 3616623"/>
              <a:gd name="connsiteX21" fmla="*/ 497516 w 1073443"/>
              <a:gd name="connsiteY21" fmla="*/ 3296597 h 3616623"/>
              <a:gd name="connsiteX22" fmla="*/ 512174 w 1073443"/>
              <a:gd name="connsiteY22" fmla="*/ 3616623 h 3616623"/>
              <a:gd name="connsiteX23" fmla="*/ 399286 w 1073443"/>
              <a:gd name="connsiteY23" fmla="*/ 3433772 h 3616623"/>
              <a:gd name="connsiteX24" fmla="*/ 455594 w 1073443"/>
              <a:gd name="connsiteY24" fmla="*/ 3439391 h 3616623"/>
              <a:gd name="connsiteX25" fmla="*/ 120449 w 1073443"/>
              <a:gd name="connsiteY25" fmla="*/ 2015067 h 3616623"/>
              <a:gd name="connsiteX26" fmla="*/ 68596 w 1073443"/>
              <a:gd name="connsiteY26" fmla="*/ 1993274 h 3616623"/>
              <a:gd name="connsiteX27" fmla="*/ 97487 w 1073443"/>
              <a:gd name="connsiteY27" fmla="*/ 2044019 h 3616623"/>
              <a:gd name="connsiteX28" fmla="*/ 0 w 1073443"/>
              <a:gd name="connsiteY28" fmla="*/ 2031812 h 3616623"/>
              <a:gd name="connsiteX29" fmla="*/ 30834 w 1073443"/>
              <a:gd name="connsiteY29" fmla="*/ 1868711 h 3616623"/>
              <a:gd name="connsiteX30" fmla="*/ 47808 w 1073443"/>
              <a:gd name="connsiteY30" fmla="*/ 1944369 h 3616623"/>
              <a:gd name="connsiteX31" fmla="*/ 62717 w 1073443"/>
              <a:gd name="connsiteY31" fmla="*/ 1862137 h 3616623"/>
              <a:gd name="connsiteX32" fmla="*/ 30848 w 1073443"/>
              <a:gd name="connsiteY32" fmla="*/ 1617122 h 3616623"/>
              <a:gd name="connsiteX0" fmla="*/ 30848 w 1073443"/>
              <a:gd name="connsiteY0" fmla="*/ 1617122 h 3616623"/>
              <a:gd name="connsiteX1" fmla="*/ 81304 w 1073443"/>
              <a:gd name="connsiteY1" fmla="*/ 555371 h 3616623"/>
              <a:gd name="connsiteX2" fmla="*/ 109843 w 1073443"/>
              <a:gd name="connsiteY2" fmla="*/ 539793 h 3616623"/>
              <a:gd name="connsiteX3" fmla="*/ 111771 w 1073443"/>
              <a:gd name="connsiteY3" fmla="*/ 1671120 h 3616623"/>
              <a:gd name="connsiteX4" fmla="*/ 962354 w 1073443"/>
              <a:gd name="connsiteY4" fmla="*/ 150412 h 3616623"/>
              <a:gd name="connsiteX5" fmla="*/ 952866 w 1073443"/>
              <a:gd name="connsiteY5" fmla="*/ 125925 h 3616623"/>
              <a:gd name="connsiteX6" fmla="*/ 1072819 w 1073443"/>
              <a:gd name="connsiteY6" fmla="*/ 0 h 3616623"/>
              <a:gd name="connsiteX7" fmla="*/ 1001415 w 1073443"/>
              <a:gd name="connsiteY7" fmla="*/ 250422 h 3616623"/>
              <a:gd name="connsiteX8" fmla="*/ 987425 w 1073443"/>
              <a:gd name="connsiteY8" fmla="*/ 207152 h 3616623"/>
              <a:gd name="connsiteX9" fmla="*/ 126591 w 1073443"/>
              <a:gd name="connsiteY9" fmla="*/ 1766151 h 3616623"/>
              <a:gd name="connsiteX10" fmla="*/ 184903 w 1073443"/>
              <a:gd name="connsiteY10" fmla="*/ 1964885 h 3616623"/>
              <a:gd name="connsiteX11" fmla="*/ 837416 w 1073443"/>
              <a:gd name="connsiteY11" fmla="*/ 1851846 h 3616623"/>
              <a:gd name="connsiteX12" fmla="*/ 833597 w 1073443"/>
              <a:gd name="connsiteY12" fmla="*/ 1747016 h 3616623"/>
              <a:gd name="connsiteX13" fmla="*/ 1003795 w 1073443"/>
              <a:gd name="connsiteY13" fmla="*/ 1918701 h 3616623"/>
              <a:gd name="connsiteX14" fmla="*/ 849528 w 1073443"/>
              <a:gd name="connsiteY14" fmla="*/ 1977537 h 3616623"/>
              <a:gd name="connsiteX15" fmla="*/ 824191 w 1073443"/>
              <a:gd name="connsiteY15" fmla="*/ 1912886 h 3616623"/>
              <a:gd name="connsiteX16" fmla="*/ 440008 w 1073443"/>
              <a:gd name="connsiteY16" fmla="*/ 1979375 h 3616623"/>
              <a:gd name="connsiteX17" fmla="*/ 200895 w 1073443"/>
              <a:gd name="connsiteY17" fmla="*/ 2092818 h 3616623"/>
              <a:gd name="connsiteX18" fmla="*/ 341981 w 1073443"/>
              <a:gd name="connsiteY18" fmla="*/ 2798013 h 3616623"/>
              <a:gd name="connsiteX19" fmla="*/ 471545 w 1073443"/>
              <a:gd name="connsiteY19" fmla="*/ 3382362 h 3616623"/>
              <a:gd name="connsiteX20" fmla="*/ 497516 w 1073443"/>
              <a:gd name="connsiteY20" fmla="*/ 3296597 h 3616623"/>
              <a:gd name="connsiteX21" fmla="*/ 512174 w 1073443"/>
              <a:gd name="connsiteY21" fmla="*/ 3616623 h 3616623"/>
              <a:gd name="connsiteX22" fmla="*/ 399286 w 1073443"/>
              <a:gd name="connsiteY22" fmla="*/ 3433772 h 3616623"/>
              <a:gd name="connsiteX23" fmla="*/ 455594 w 1073443"/>
              <a:gd name="connsiteY23" fmla="*/ 3439391 h 3616623"/>
              <a:gd name="connsiteX24" fmla="*/ 120449 w 1073443"/>
              <a:gd name="connsiteY24" fmla="*/ 2015067 h 3616623"/>
              <a:gd name="connsiteX25" fmla="*/ 68596 w 1073443"/>
              <a:gd name="connsiteY25" fmla="*/ 1993274 h 3616623"/>
              <a:gd name="connsiteX26" fmla="*/ 97487 w 1073443"/>
              <a:gd name="connsiteY26" fmla="*/ 2044019 h 3616623"/>
              <a:gd name="connsiteX27" fmla="*/ 0 w 1073443"/>
              <a:gd name="connsiteY27" fmla="*/ 2031812 h 3616623"/>
              <a:gd name="connsiteX28" fmla="*/ 30834 w 1073443"/>
              <a:gd name="connsiteY28" fmla="*/ 1868711 h 3616623"/>
              <a:gd name="connsiteX29" fmla="*/ 47808 w 1073443"/>
              <a:gd name="connsiteY29" fmla="*/ 1944369 h 3616623"/>
              <a:gd name="connsiteX30" fmla="*/ 62717 w 1073443"/>
              <a:gd name="connsiteY30" fmla="*/ 1862137 h 3616623"/>
              <a:gd name="connsiteX31" fmla="*/ 30848 w 1073443"/>
              <a:gd name="connsiteY31" fmla="*/ 1617122 h 3616623"/>
              <a:gd name="connsiteX0" fmla="*/ 30848 w 1073443"/>
              <a:gd name="connsiteY0" fmla="*/ 1617122 h 3616623"/>
              <a:gd name="connsiteX1" fmla="*/ 109843 w 1073443"/>
              <a:gd name="connsiteY1" fmla="*/ 539793 h 3616623"/>
              <a:gd name="connsiteX2" fmla="*/ 111771 w 1073443"/>
              <a:gd name="connsiteY2" fmla="*/ 1671120 h 3616623"/>
              <a:gd name="connsiteX3" fmla="*/ 962354 w 1073443"/>
              <a:gd name="connsiteY3" fmla="*/ 150412 h 3616623"/>
              <a:gd name="connsiteX4" fmla="*/ 952866 w 1073443"/>
              <a:gd name="connsiteY4" fmla="*/ 125925 h 3616623"/>
              <a:gd name="connsiteX5" fmla="*/ 1072819 w 1073443"/>
              <a:gd name="connsiteY5" fmla="*/ 0 h 3616623"/>
              <a:gd name="connsiteX6" fmla="*/ 1001415 w 1073443"/>
              <a:gd name="connsiteY6" fmla="*/ 250422 h 3616623"/>
              <a:gd name="connsiteX7" fmla="*/ 987425 w 1073443"/>
              <a:gd name="connsiteY7" fmla="*/ 207152 h 3616623"/>
              <a:gd name="connsiteX8" fmla="*/ 126591 w 1073443"/>
              <a:gd name="connsiteY8" fmla="*/ 1766151 h 3616623"/>
              <a:gd name="connsiteX9" fmla="*/ 184903 w 1073443"/>
              <a:gd name="connsiteY9" fmla="*/ 1964885 h 3616623"/>
              <a:gd name="connsiteX10" fmla="*/ 837416 w 1073443"/>
              <a:gd name="connsiteY10" fmla="*/ 1851846 h 3616623"/>
              <a:gd name="connsiteX11" fmla="*/ 833597 w 1073443"/>
              <a:gd name="connsiteY11" fmla="*/ 1747016 h 3616623"/>
              <a:gd name="connsiteX12" fmla="*/ 1003795 w 1073443"/>
              <a:gd name="connsiteY12" fmla="*/ 1918701 h 3616623"/>
              <a:gd name="connsiteX13" fmla="*/ 849528 w 1073443"/>
              <a:gd name="connsiteY13" fmla="*/ 1977537 h 3616623"/>
              <a:gd name="connsiteX14" fmla="*/ 824191 w 1073443"/>
              <a:gd name="connsiteY14" fmla="*/ 1912886 h 3616623"/>
              <a:gd name="connsiteX15" fmla="*/ 440008 w 1073443"/>
              <a:gd name="connsiteY15" fmla="*/ 1979375 h 3616623"/>
              <a:gd name="connsiteX16" fmla="*/ 200895 w 1073443"/>
              <a:gd name="connsiteY16" fmla="*/ 2092818 h 3616623"/>
              <a:gd name="connsiteX17" fmla="*/ 341981 w 1073443"/>
              <a:gd name="connsiteY17" fmla="*/ 2798013 h 3616623"/>
              <a:gd name="connsiteX18" fmla="*/ 471545 w 1073443"/>
              <a:gd name="connsiteY18" fmla="*/ 3382362 h 3616623"/>
              <a:gd name="connsiteX19" fmla="*/ 497516 w 1073443"/>
              <a:gd name="connsiteY19" fmla="*/ 3296597 h 3616623"/>
              <a:gd name="connsiteX20" fmla="*/ 512174 w 1073443"/>
              <a:gd name="connsiteY20" fmla="*/ 3616623 h 3616623"/>
              <a:gd name="connsiteX21" fmla="*/ 399286 w 1073443"/>
              <a:gd name="connsiteY21" fmla="*/ 3433772 h 3616623"/>
              <a:gd name="connsiteX22" fmla="*/ 455594 w 1073443"/>
              <a:gd name="connsiteY22" fmla="*/ 3439391 h 3616623"/>
              <a:gd name="connsiteX23" fmla="*/ 120449 w 1073443"/>
              <a:gd name="connsiteY23" fmla="*/ 2015067 h 3616623"/>
              <a:gd name="connsiteX24" fmla="*/ 68596 w 1073443"/>
              <a:gd name="connsiteY24" fmla="*/ 1993274 h 3616623"/>
              <a:gd name="connsiteX25" fmla="*/ 97487 w 1073443"/>
              <a:gd name="connsiteY25" fmla="*/ 2044019 h 3616623"/>
              <a:gd name="connsiteX26" fmla="*/ 0 w 1073443"/>
              <a:gd name="connsiteY26" fmla="*/ 2031812 h 3616623"/>
              <a:gd name="connsiteX27" fmla="*/ 30834 w 1073443"/>
              <a:gd name="connsiteY27" fmla="*/ 1868711 h 3616623"/>
              <a:gd name="connsiteX28" fmla="*/ 47808 w 1073443"/>
              <a:gd name="connsiteY28" fmla="*/ 1944369 h 3616623"/>
              <a:gd name="connsiteX29" fmla="*/ 62717 w 1073443"/>
              <a:gd name="connsiteY29" fmla="*/ 1862137 h 3616623"/>
              <a:gd name="connsiteX30" fmla="*/ 30848 w 1073443"/>
              <a:gd name="connsiteY30" fmla="*/ 1617122 h 3616623"/>
              <a:gd name="connsiteX0" fmla="*/ 74328 w 1116923"/>
              <a:gd name="connsiteY0" fmla="*/ 1617122 h 3616623"/>
              <a:gd name="connsiteX1" fmla="*/ 155251 w 1116923"/>
              <a:gd name="connsiteY1" fmla="*/ 1671120 h 3616623"/>
              <a:gd name="connsiteX2" fmla="*/ 1005834 w 1116923"/>
              <a:gd name="connsiteY2" fmla="*/ 150412 h 3616623"/>
              <a:gd name="connsiteX3" fmla="*/ 996346 w 1116923"/>
              <a:gd name="connsiteY3" fmla="*/ 125925 h 3616623"/>
              <a:gd name="connsiteX4" fmla="*/ 1116299 w 1116923"/>
              <a:gd name="connsiteY4" fmla="*/ 0 h 3616623"/>
              <a:gd name="connsiteX5" fmla="*/ 1044895 w 1116923"/>
              <a:gd name="connsiteY5" fmla="*/ 250422 h 3616623"/>
              <a:gd name="connsiteX6" fmla="*/ 1030905 w 1116923"/>
              <a:gd name="connsiteY6" fmla="*/ 207152 h 3616623"/>
              <a:gd name="connsiteX7" fmla="*/ 170071 w 1116923"/>
              <a:gd name="connsiteY7" fmla="*/ 1766151 h 3616623"/>
              <a:gd name="connsiteX8" fmla="*/ 228383 w 1116923"/>
              <a:gd name="connsiteY8" fmla="*/ 1964885 h 3616623"/>
              <a:gd name="connsiteX9" fmla="*/ 880896 w 1116923"/>
              <a:gd name="connsiteY9" fmla="*/ 1851846 h 3616623"/>
              <a:gd name="connsiteX10" fmla="*/ 877077 w 1116923"/>
              <a:gd name="connsiteY10" fmla="*/ 1747016 h 3616623"/>
              <a:gd name="connsiteX11" fmla="*/ 1047275 w 1116923"/>
              <a:gd name="connsiteY11" fmla="*/ 1918701 h 3616623"/>
              <a:gd name="connsiteX12" fmla="*/ 893008 w 1116923"/>
              <a:gd name="connsiteY12" fmla="*/ 1977537 h 3616623"/>
              <a:gd name="connsiteX13" fmla="*/ 867671 w 1116923"/>
              <a:gd name="connsiteY13" fmla="*/ 1912886 h 3616623"/>
              <a:gd name="connsiteX14" fmla="*/ 483488 w 1116923"/>
              <a:gd name="connsiteY14" fmla="*/ 1979375 h 3616623"/>
              <a:gd name="connsiteX15" fmla="*/ 244375 w 1116923"/>
              <a:gd name="connsiteY15" fmla="*/ 2092818 h 3616623"/>
              <a:gd name="connsiteX16" fmla="*/ 385461 w 1116923"/>
              <a:gd name="connsiteY16" fmla="*/ 2798013 h 3616623"/>
              <a:gd name="connsiteX17" fmla="*/ 515025 w 1116923"/>
              <a:gd name="connsiteY17" fmla="*/ 3382362 h 3616623"/>
              <a:gd name="connsiteX18" fmla="*/ 540996 w 1116923"/>
              <a:gd name="connsiteY18" fmla="*/ 3296597 h 3616623"/>
              <a:gd name="connsiteX19" fmla="*/ 555654 w 1116923"/>
              <a:gd name="connsiteY19" fmla="*/ 3616623 h 3616623"/>
              <a:gd name="connsiteX20" fmla="*/ 442766 w 1116923"/>
              <a:gd name="connsiteY20" fmla="*/ 3433772 h 3616623"/>
              <a:gd name="connsiteX21" fmla="*/ 499074 w 1116923"/>
              <a:gd name="connsiteY21" fmla="*/ 3439391 h 3616623"/>
              <a:gd name="connsiteX22" fmla="*/ 163929 w 1116923"/>
              <a:gd name="connsiteY22" fmla="*/ 2015067 h 3616623"/>
              <a:gd name="connsiteX23" fmla="*/ 112076 w 1116923"/>
              <a:gd name="connsiteY23" fmla="*/ 1993274 h 3616623"/>
              <a:gd name="connsiteX24" fmla="*/ 140967 w 1116923"/>
              <a:gd name="connsiteY24" fmla="*/ 2044019 h 3616623"/>
              <a:gd name="connsiteX25" fmla="*/ 43480 w 1116923"/>
              <a:gd name="connsiteY25" fmla="*/ 2031812 h 3616623"/>
              <a:gd name="connsiteX26" fmla="*/ 74314 w 1116923"/>
              <a:gd name="connsiteY26" fmla="*/ 1868711 h 3616623"/>
              <a:gd name="connsiteX27" fmla="*/ 91288 w 1116923"/>
              <a:gd name="connsiteY27" fmla="*/ 1944369 h 3616623"/>
              <a:gd name="connsiteX28" fmla="*/ 106197 w 1116923"/>
              <a:gd name="connsiteY28" fmla="*/ 1862137 h 3616623"/>
              <a:gd name="connsiteX29" fmla="*/ 74328 w 1116923"/>
              <a:gd name="connsiteY29" fmla="*/ 1617122 h 3616623"/>
              <a:gd name="connsiteX0" fmla="*/ 62717 w 1073443"/>
              <a:gd name="connsiteY0" fmla="*/ 1862137 h 3616623"/>
              <a:gd name="connsiteX1" fmla="*/ 111771 w 1073443"/>
              <a:gd name="connsiteY1" fmla="*/ 1671120 h 3616623"/>
              <a:gd name="connsiteX2" fmla="*/ 962354 w 1073443"/>
              <a:gd name="connsiteY2" fmla="*/ 150412 h 3616623"/>
              <a:gd name="connsiteX3" fmla="*/ 952866 w 1073443"/>
              <a:gd name="connsiteY3" fmla="*/ 125925 h 3616623"/>
              <a:gd name="connsiteX4" fmla="*/ 1072819 w 1073443"/>
              <a:gd name="connsiteY4" fmla="*/ 0 h 3616623"/>
              <a:gd name="connsiteX5" fmla="*/ 1001415 w 1073443"/>
              <a:gd name="connsiteY5" fmla="*/ 250422 h 3616623"/>
              <a:gd name="connsiteX6" fmla="*/ 987425 w 1073443"/>
              <a:gd name="connsiteY6" fmla="*/ 207152 h 3616623"/>
              <a:gd name="connsiteX7" fmla="*/ 126591 w 1073443"/>
              <a:gd name="connsiteY7" fmla="*/ 1766151 h 3616623"/>
              <a:gd name="connsiteX8" fmla="*/ 184903 w 1073443"/>
              <a:gd name="connsiteY8" fmla="*/ 1964885 h 3616623"/>
              <a:gd name="connsiteX9" fmla="*/ 837416 w 1073443"/>
              <a:gd name="connsiteY9" fmla="*/ 1851846 h 3616623"/>
              <a:gd name="connsiteX10" fmla="*/ 833597 w 1073443"/>
              <a:gd name="connsiteY10" fmla="*/ 1747016 h 3616623"/>
              <a:gd name="connsiteX11" fmla="*/ 1003795 w 1073443"/>
              <a:gd name="connsiteY11" fmla="*/ 1918701 h 3616623"/>
              <a:gd name="connsiteX12" fmla="*/ 849528 w 1073443"/>
              <a:gd name="connsiteY12" fmla="*/ 1977537 h 3616623"/>
              <a:gd name="connsiteX13" fmla="*/ 824191 w 1073443"/>
              <a:gd name="connsiteY13" fmla="*/ 1912886 h 3616623"/>
              <a:gd name="connsiteX14" fmla="*/ 440008 w 1073443"/>
              <a:gd name="connsiteY14" fmla="*/ 1979375 h 3616623"/>
              <a:gd name="connsiteX15" fmla="*/ 200895 w 1073443"/>
              <a:gd name="connsiteY15" fmla="*/ 2092818 h 3616623"/>
              <a:gd name="connsiteX16" fmla="*/ 341981 w 1073443"/>
              <a:gd name="connsiteY16" fmla="*/ 2798013 h 3616623"/>
              <a:gd name="connsiteX17" fmla="*/ 471545 w 1073443"/>
              <a:gd name="connsiteY17" fmla="*/ 3382362 h 3616623"/>
              <a:gd name="connsiteX18" fmla="*/ 497516 w 1073443"/>
              <a:gd name="connsiteY18" fmla="*/ 3296597 h 3616623"/>
              <a:gd name="connsiteX19" fmla="*/ 512174 w 1073443"/>
              <a:gd name="connsiteY19" fmla="*/ 3616623 h 3616623"/>
              <a:gd name="connsiteX20" fmla="*/ 399286 w 1073443"/>
              <a:gd name="connsiteY20" fmla="*/ 3433772 h 3616623"/>
              <a:gd name="connsiteX21" fmla="*/ 455594 w 1073443"/>
              <a:gd name="connsiteY21" fmla="*/ 3439391 h 3616623"/>
              <a:gd name="connsiteX22" fmla="*/ 120449 w 1073443"/>
              <a:gd name="connsiteY22" fmla="*/ 2015067 h 3616623"/>
              <a:gd name="connsiteX23" fmla="*/ 68596 w 1073443"/>
              <a:gd name="connsiteY23" fmla="*/ 1993274 h 3616623"/>
              <a:gd name="connsiteX24" fmla="*/ 97487 w 1073443"/>
              <a:gd name="connsiteY24" fmla="*/ 2044019 h 3616623"/>
              <a:gd name="connsiteX25" fmla="*/ 0 w 1073443"/>
              <a:gd name="connsiteY25" fmla="*/ 2031812 h 3616623"/>
              <a:gd name="connsiteX26" fmla="*/ 30834 w 1073443"/>
              <a:gd name="connsiteY26" fmla="*/ 1868711 h 3616623"/>
              <a:gd name="connsiteX27" fmla="*/ 47808 w 1073443"/>
              <a:gd name="connsiteY27" fmla="*/ 1944369 h 3616623"/>
              <a:gd name="connsiteX28" fmla="*/ 62717 w 1073443"/>
              <a:gd name="connsiteY28" fmla="*/ 1862137 h 3616623"/>
              <a:gd name="connsiteX0" fmla="*/ 62717 w 1083059"/>
              <a:gd name="connsiteY0" fmla="*/ 1862137 h 3616623"/>
              <a:gd name="connsiteX1" fmla="*/ 111771 w 1083059"/>
              <a:gd name="connsiteY1" fmla="*/ 1671120 h 3616623"/>
              <a:gd name="connsiteX2" fmla="*/ 962354 w 1083059"/>
              <a:gd name="connsiteY2" fmla="*/ 150412 h 3616623"/>
              <a:gd name="connsiteX3" fmla="*/ 952866 w 1083059"/>
              <a:gd name="connsiteY3" fmla="*/ 125925 h 3616623"/>
              <a:gd name="connsiteX4" fmla="*/ 1072819 w 1083059"/>
              <a:gd name="connsiteY4" fmla="*/ 0 h 3616623"/>
              <a:gd name="connsiteX5" fmla="*/ 1001415 w 1083059"/>
              <a:gd name="connsiteY5" fmla="*/ 250422 h 3616623"/>
              <a:gd name="connsiteX6" fmla="*/ 987425 w 1083059"/>
              <a:gd name="connsiteY6" fmla="*/ 207152 h 3616623"/>
              <a:gd name="connsiteX7" fmla="*/ 939587 w 1083059"/>
              <a:gd name="connsiteY7" fmla="*/ 569682 h 3616623"/>
              <a:gd name="connsiteX8" fmla="*/ 126591 w 1083059"/>
              <a:gd name="connsiteY8" fmla="*/ 1766151 h 3616623"/>
              <a:gd name="connsiteX9" fmla="*/ 184903 w 1083059"/>
              <a:gd name="connsiteY9" fmla="*/ 1964885 h 3616623"/>
              <a:gd name="connsiteX10" fmla="*/ 837416 w 1083059"/>
              <a:gd name="connsiteY10" fmla="*/ 1851846 h 3616623"/>
              <a:gd name="connsiteX11" fmla="*/ 833597 w 1083059"/>
              <a:gd name="connsiteY11" fmla="*/ 1747016 h 3616623"/>
              <a:gd name="connsiteX12" fmla="*/ 1003795 w 1083059"/>
              <a:gd name="connsiteY12" fmla="*/ 1918701 h 3616623"/>
              <a:gd name="connsiteX13" fmla="*/ 849528 w 1083059"/>
              <a:gd name="connsiteY13" fmla="*/ 1977537 h 3616623"/>
              <a:gd name="connsiteX14" fmla="*/ 824191 w 1083059"/>
              <a:gd name="connsiteY14" fmla="*/ 1912886 h 3616623"/>
              <a:gd name="connsiteX15" fmla="*/ 440008 w 1083059"/>
              <a:gd name="connsiteY15" fmla="*/ 1979375 h 3616623"/>
              <a:gd name="connsiteX16" fmla="*/ 200895 w 1083059"/>
              <a:gd name="connsiteY16" fmla="*/ 2092818 h 3616623"/>
              <a:gd name="connsiteX17" fmla="*/ 341981 w 1083059"/>
              <a:gd name="connsiteY17" fmla="*/ 2798013 h 3616623"/>
              <a:gd name="connsiteX18" fmla="*/ 471545 w 1083059"/>
              <a:gd name="connsiteY18" fmla="*/ 3382362 h 3616623"/>
              <a:gd name="connsiteX19" fmla="*/ 497516 w 1083059"/>
              <a:gd name="connsiteY19" fmla="*/ 3296597 h 3616623"/>
              <a:gd name="connsiteX20" fmla="*/ 512174 w 1083059"/>
              <a:gd name="connsiteY20" fmla="*/ 3616623 h 3616623"/>
              <a:gd name="connsiteX21" fmla="*/ 399286 w 1083059"/>
              <a:gd name="connsiteY21" fmla="*/ 3433772 h 3616623"/>
              <a:gd name="connsiteX22" fmla="*/ 455594 w 1083059"/>
              <a:gd name="connsiteY22" fmla="*/ 3439391 h 3616623"/>
              <a:gd name="connsiteX23" fmla="*/ 120449 w 1083059"/>
              <a:gd name="connsiteY23" fmla="*/ 2015067 h 3616623"/>
              <a:gd name="connsiteX24" fmla="*/ 68596 w 1083059"/>
              <a:gd name="connsiteY24" fmla="*/ 1993274 h 3616623"/>
              <a:gd name="connsiteX25" fmla="*/ 97487 w 1083059"/>
              <a:gd name="connsiteY25" fmla="*/ 2044019 h 3616623"/>
              <a:gd name="connsiteX26" fmla="*/ 0 w 1083059"/>
              <a:gd name="connsiteY26" fmla="*/ 2031812 h 3616623"/>
              <a:gd name="connsiteX27" fmla="*/ 30834 w 1083059"/>
              <a:gd name="connsiteY27" fmla="*/ 1868711 h 3616623"/>
              <a:gd name="connsiteX28" fmla="*/ 47808 w 1083059"/>
              <a:gd name="connsiteY28" fmla="*/ 1944369 h 3616623"/>
              <a:gd name="connsiteX29" fmla="*/ 62717 w 1083059"/>
              <a:gd name="connsiteY29" fmla="*/ 1862137 h 3616623"/>
              <a:gd name="connsiteX0" fmla="*/ 62717 w 1073443"/>
              <a:gd name="connsiteY0" fmla="*/ 1862137 h 3616623"/>
              <a:gd name="connsiteX1" fmla="*/ 111771 w 1073443"/>
              <a:gd name="connsiteY1" fmla="*/ 1671120 h 3616623"/>
              <a:gd name="connsiteX2" fmla="*/ 962354 w 1073443"/>
              <a:gd name="connsiteY2" fmla="*/ 150412 h 3616623"/>
              <a:gd name="connsiteX3" fmla="*/ 952866 w 1073443"/>
              <a:gd name="connsiteY3" fmla="*/ 125925 h 3616623"/>
              <a:gd name="connsiteX4" fmla="*/ 1072819 w 1073443"/>
              <a:gd name="connsiteY4" fmla="*/ 0 h 3616623"/>
              <a:gd name="connsiteX5" fmla="*/ 1001415 w 1073443"/>
              <a:gd name="connsiteY5" fmla="*/ 250422 h 3616623"/>
              <a:gd name="connsiteX6" fmla="*/ 987425 w 1073443"/>
              <a:gd name="connsiteY6" fmla="*/ 207152 h 3616623"/>
              <a:gd name="connsiteX7" fmla="*/ 939587 w 1073443"/>
              <a:gd name="connsiteY7" fmla="*/ 569682 h 3616623"/>
              <a:gd name="connsiteX8" fmla="*/ 126591 w 1073443"/>
              <a:gd name="connsiteY8" fmla="*/ 1766151 h 3616623"/>
              <a:gd name="connsiteX9" fmla="*/ 184903 w 1073443"/>
              <a:gd name="connsiteY9" fmla="*/ 1964885 h 3616623"/>
              <a:gd name="connsiteX10" fmla="*/ 837416 w 1073443"/>
              <a:gd name="connsiteY10" fmla="*/ 1851846 h 3616623"/>
              <a:gd name="connsiteX11" fmla="*/ 833597 w 1073443"/>
              <a:gd name="connsiteY11" fmla="*/ 1747016 h 3616623"/>
              <a:gd name="connsiteX12" fmla="*/ 1003795 w 1073443"/>
              <a:gd name="connsiteY12" fmla="*/ 1918701 h 3616623"/>
              <a:gd name="connsiteX13" fmla="*/ 849528 w 1073443"/>
              <a:gd name="connsiteY13" fmla="*/ 1977537 h 3616623"/>
              <a:gd name="connsiteX14" fmla="*/ 824191 w 1073443"/>
              <a:gd name="connsiteY14" fmla="*/ 1912886 h 3616623"/>
              <a:gd name="connsiteX15" fmla="*/ 440008 w 1073443"/>
              <a:gd name="connsiteY15" fmla="*/ 1979375 h 3616623"/>
              <a:gd name="connsiteX16" fmla="*/ 200895 w 1073443"/>
              <a:gd name="connsiteY16" fmla="*/ 2092818 h 3616623"/>
              <a:gd name="connsiteX17" fmla="*/ 341981 w 1073443"/>
              <a:gd name="connsiteY17" fmla="*/ 2798013 h 3616623"/>
              <a:gd name="connsiteX18" fmla="*/ 471545 w 1073443"/>
              <a:gd name="connsiteY18" fmla="*/ 3382362 h 3616623"/>
              <a:gd name="connsiteX19" fmla="*/ 497516 w 1073443"/>
              <a:gd name="connsiteY19" fmla="*/ 3296597 h 3616623"/>
              <a:gd name="connsiteX20" fmla="*/ 512174 w 1073443"/>
              <a:gd name="connsiteY20" fmla="*/ 3616623 h 3616623"/>
              <a:gd name="connsiteX21" fmla="*/ 399286 w 1073443"/>
              <a:gd name="connsiteY21" fmla="*/ 3433772 h 3616623"/>
              <a:gd name="connsiteX22" fmla="*/ 455594 w 1073443"/>
              <a:gd name="connsiteY22" fmla="*/ 3439391 h 3616623"/>
              <a:gd name="connsiteX23" fmla="*/ 120449 w 1073443"/>
              <a:gd name="connsiteY23" fmla="*/ 2015067 h 3616623"/>
              <a:gd name="connsiteX24" fmla="*/ 68596 w 1073443"/>
              <a:gd name="connsiteY24" fmla="*/ 1993274 h 3616623"/>
              <a:gd name="connsiteX25" fmla="*/ 97487 w 1073443"/>
              <a:gd name="connsiteY25" fmla="*/ 2044019 h 3616623"/>
              <a:gd name="connsiteX26" fmla="*/ 0 w 1073443"/>
              <a:gd name="connsiteY26" fmla="*/ 2031812 h 3616623"/>
              <a:gd name="connsiteX27" fmla="*/ 30834 w 1073443"/>
              <a:gd name="connsiteY27" fmla="*/ 1868711 h 3616623"/>
              <a:gd name="connsiteX28" fmla="*/ 47808 w 1073443"/>
              <a:gd name="connsiteY28" fmla="*/ 1944369 h 3616623"/>
              <a:gd name="connsiteX29" fmla="*/ 62717 w 1073443"/>
              <a:gd name="connsiteY29" fmla="*/ 1862137 h 3616623"/>
              <a:gd name="connsiteX0" fmla="*/ 62717 w 1073443"/>
              <a:gd name="connsiteY0" fmla="*/ 1862137 h 3616623"/>
              <a:gd name="connsiteX1" fmla="*/ 111771 w 1073443"/>
              <a:gd name="connsiteY1" fmla="*/ 1671120 h 3616623"/>
              <a:gd name="connsiteX2" fmla="*/ 962354 w 1073443"/>
              <a:gd name="connsiteY2" fmla="*/ 150412 h 3616623"/>
              <a:gd name="connsiteX3" fmla="*/ 952866 w 1073443"/>
              <a:gd name="connsiteY3" fmla="*/ 125925 h 3616623"/>
              <a:gd name="connsiteX4" fmla="*/ 1072819 w 1073443"/>
              <a:gd name="connsiteY4" fmla="*/ 0 h 3616623"/>
              <a:gd name="connsiteX5" fmla="*/ 1001415 w 1073443"/>
              <a:gd name="connsiteY5" fmla="*/ 250422 h 3616623"/>
              <a:gd name="connsiteX6" fmla="*/ 987425 w 1073443"/>
              <a:gd name="connsiteY6" fmla="*/ 207152 h 3616623"/>
              <a:gd name="connsiteX7" fmla="*/ 939587 w 1073443"/>
              <a:gd name="connsiteY7" fmla="*/ 569682 h 3616623"/>
              <a:gd name="connsiteX8" fmla="*/ 126591 w 1073443"/>
              <a:gd name="connsiteY8" fmla="*/ 1766151 h 3616623"/>
              <a:gd name="connsiteX9" fmla="*/ 184903 w 1073443"/>
              <a:gd name="connsiteY9" fmla="*/ 1964885 h 3616623"/>
              <a:gd name="connsiteX10" fmla="*/ 837416 w 1073443"/>
              <a:gd name="connsiteY10" fmla="*/ 1851846 h 3616623"/>
              <a:gd name="connsiteX11" fmla="*/ 833597 w 1073443"/>
              <a:gd name="connsiteY11" fmla="*/ 1747016 h 3616623"/>
              <a:gd name="connsiteX12" fmla="*/ 1003795 w 1073443"/>
              <a:gd name="connsiteY12" fmla="*/ 1918701 h 3616623"/>
              <a:gd name="connsiteX13" fmla="*/ 849528 w 1073443"/>
              <a:gd name="connsiteY13" fmla="*/ 1977537 h 3616623"/>
              <a:gd name="connsiteX14" fmla="*/ 824191 w 1073443"/>
              <a:gd name="connsiteY14" fmla="*/ 1912886 h 3616623"/>
              <a:gd name="connsiteX15" fmla="*/ 440008 w 1073443"/>
              <a:gd name="connsiteY15" fmla="*/ 1979375 h 3616623"/>
              <a:gd name="connsiteX16" fmla="*/ 200895 w 1073443"/>
              <a:gd name="connsiteY16" fmla="*/ 2092818 h 3616623"/>
              <a:gd name="connsiteX17" fmla="*/ 341981 w 1073443"/>
              <a:gd name="connsiteY17" fmla="*/ 2798013 h 3616623"/>
              <a:gd name="connsiteX18" fmla="*/ 471545 w 1073443"/>
              <a:gd name="connsiteY18" fmla="*/ 3382362 h 3616623"/>
              <a:gd name="connsiteX19" fmla="*/ 497516 w 1073443"/>
              <a:gd name="connsiteY19" fmla="*/ 3296597 h 3616623"/>
              <a:gd name="connsiteX20" fmla="*/ 512174 w 1073443"/>
              <a:gd name="connsiteY20" fmla="*/ 3616623 h 3616623"/>
              <a:gd name="connsiteX21" fmla="*/ 399286 w 1073443"/>
              <a:gd name="connsiteY21" fmla="*/ 3433772 h 3616623"/>
              <a:gd name="connsiteX22" fmla="*/ 455594 w 1073443"/>
              <a:gd name="connsiteY22" fmla="*/ 3439391 h 3616623"/>
              <a:gd name="connsiteX23" fmla="*/ 120449 w 1073443"/>
              <a:gd name="connsiteY23" fmla="*/ 2015067 h 3616623"/>
              <a:gd name="connsiteX24" fmla="*/ 68596 w 1073443"/>
              <a:gd name="connsiteY24" fmla="*/ 1993274 h 3616623"/>
              <a:gd name="connsiteX25" fmla="*/ 97487 w 1073443"/>
              <a:gd name="connsiteY25" fmla="*/ 2044019 h 3616623"/>
              <a:gd name="connsiteX26" fmla="*/ 0 w 1073443"/>
              <a:gd name="connsiteY26" fmla="*/ 2031812 h 3616623"/>
              <a:gd name="connsiteX27" fmla="*/ 30834 w 1073443"/>
              <a:gd name="connsiteY27" fmla="*/ 1868711 h 3616623"/>
              <a:gd name="connsiteX28" fmla="*/ 47808 w 1073443"/>
              <a:gd name="connsiteY28" fmla="*/ 1944369 h 3616623"/>
              <a:gd name="connsiteX29" fmla="*/ 62717 w 1073443"/>
              <a:gd name="connsiteY29" fmla="*/ 1862137 h 3616623"/>
              <a:gd name="connsiteX0" fmla="*/ 62717 w 1504828"/>
              <a:gd name="connsiteY0" fmla="*/ 1862137 h 3616623"/>
              <a:gd name="connsiteX1" fmla="*/ 111771 w 1504828"/>
              <a:gd name="connsiteY1" fmla="*/ 1671120 h 3616623"/>
              <a:gd name="connsiteX2" fmla="*/ 962354 w 1504828"/>
              <a:gd name="connsiteY2" fmla="*/ 150412 h 3616623"/>
              <a:gd name="connsiteX3" fmla="*/ 952866 w 1504828"/>
              <a:gd name="connsiteY3" fmla="*/ 125925 h 3616623"/>
              <a:gd name="connsiteX4" fmla="*/ 1072819 w 1504828"/>
              <a:gd name="connsiteY4" fmla="*/ 0 h 3616623"/>
              <a:gd name="connsiteX5" fmla="*/ 1001415 w 1504828"/>
              <a:gd name="connsiteY5" fmla="*/ 250422 h 3616623"/>
              <a:gd name="connsiteX6" fmla="*/ 987425 w 1504828"/>
              <a:gd name="connsiteY6" fmla="*/ 207152 h 3616623"/>
              <a:gd name="connsiteX7" fmla="*/ 1504243 w 1504828"/>
              <a:gd name="connsiteY7" fmla="*/ 239326 h 3616623"/>
              <a:gd name="connsiteX8" fmla="*/ 126591 w 1504828"/>
              <a:gd name="connsiteY8" fmla="*/ 1766151 h 3616623"/>
              <a:gd name="connsiteX9" fmla="*/ 184903 w 1504828"/>
              <a:gd name="connsiteY9" fmla="*/ 1964885 h 3616623"/>
              <a:gd name="connsiteX10" fmla="*/ 837416 w 1504828"/>
              <a:gd name="connsiteY10" fmla="*/ 1851846 h 3616623"/>
              <a:gd name="connsiteX11" fmla="*/ 833597 w 1504828"/>
              <a:gd name="connsiteY11" fmla="*/ 1747016 h 3616623"/>
              <a:gd name="connsiteX12" fmla="*/ 1003795 w 1504828"/>
              <a:gd name="connsiteY12" fmla="*/ 1918701 h 3616623"/>
              <a:gd name="connsiteX13" fmla="*/ 849528 w 1504828"/>
              <a:gd name="connsiteY13" fmla="*/ 1977537 h 3616623"/>
              <a:gd name="connsiteX14" fmla="*/ 824191 w 1504828"/>
              <a:gd name="connsiteY14" fmla="*/ 1912886 h 3616623"/>
              <a:gd name="connsiteX15" fmla="*/ 440008 w 1504828"/>
              <a:gd name="connsiteY15" fmla="*/ 1979375 h 3616623"/>
              <a:gd name="connsiteX16" fmla="*/ 200895 w 1504828"/>
              <a:gd name="connsiteY16" fmla="*/ 2092818 h 3616623"/>
              <a:gd name="connsiteX17" fmla="*/ 341981 w 1504828"/>
              <a:gd name="connsiteY17" fmla="*/ 2798013 h 3616623"/>
              <a:gd name="connsiteX18" fmla="*/ 471545 w 1504828"/>
              <a:gd name="connsiteY18" fmla="*/ 3382362 h 3616623"/>
              <a:gd name="connsiteX19" fmla="*/ 497516 w 1504828"/>
              <a:gd name="connsiteY19" fmla="*/ 3296597 h 3616623"/>
              <a:gd name="connsiteX20" fmla="*/ 512174 w 1504828"/>
              <a:gd name="connsiteY20" fmla="*/ 3616623 h 3616623"/>
              <a:gd name="connsiteX21" fmla="*/ 399286 w 1504828"/>
              <a:gd name="connsiteY21" fmla="*/ 3433772 h 3616623"/>
              <a:gd name="connsiteX22" fmla="*/ 455594 w 1504828"/>
              <a:gd name="connsiteY22" fmla="*/ 3439391 h 3616623"/>
              <a:gd name="connsiteX23" fmla="*/ 120449 w 1504828"/>
              <a:gd name="connsiteY23" fmla="*/ 2015067 h 3616623"/>
              <a:gd name="connsiteX24" fmla="*/ 68596 w 1504828"/>
              <a:gd name="connsiteY24" fmla="*/ 1993274 h 3616623"/>
              <a:gd name="connsiteX25" fmla="*/ 97487 w 1504828"/>
              <a:gd name="connsiteY25" fmla="*/ 2044019 h 3616623"/>
              <a:gd name="connsiteX26" fmla="*/ 0 w 1504828"/>
              <a:gd name="connsiteY26" fmla="*/ 2031812 h 3616623"/>
              <a:gd name="connsiteX27" fmla="*/ 30834 w 1504828"/>
              <a:gd name="connsiteY27" fmla="*/ 1868711 h 3616623"/>
              <a:gd name="connsiteX28" fmla="*/ 47808 w 1504828"/>
              <a:gd name="connsiteY28" fmla="*/ 1944369 h 3616623"/>
              <a:gd name="connsiteX29" fmla="*/ 62717 w 1504828"/>
              <a:gd name="connsiteY29" fmla="*/ 1862137 h 3616623"/>
              <a:gd name="connsiteX0" fmla="*/ 62717 w 1670104"/>
              <a:gd name="connsiteY0" fmla="*/ 1877936 h 3632422"/>
              <a:gd name="connsiteX1" fmla="*/ 111771 w 1670104"/>
              <a:gd name="connsiteY1" fmla="*/ 1686919 h 3632422"/>
              <a:gd name="connsiteX2" fmla="*/ 962354 w 1670104"/>
              <a:gd name="connsiteY2" fmla="*/ 166211 h 3632422"/>
              <a:gd name="connsiteX3" fmla="*/ 952866 w 1670104"/>
              <a:gd name="connsiteY3" fmla="*/ 141724 h 3632422"/>
              <a:gd name="connsiteX4" fmla="*/ 1072819 w 1670104"/>
              <a:gd name="connsiteY4" fmla="*/ 15799 h 3632422"/>
              <a:gd name="connsiteX5" fmla="*/ 1001415 w 1670104"/>
              <a:gd name="connsiteY5" fmla="*/ 266221 h 3632422"/>
              <a:gd name="connsiteX6" fmla="*/ 987425 w 1670104"/>
              <a:gd name="connsiteY6" fmla="*/ 222951 h 3632422"/>
              <a:gd name="connsiteX7" fmla="*/ 854895 w 1670104"/>
              <a:gd name="connsiteY7" fmla="*/ 571789 h 3632422"/>
              <a:gd name="connsiteX8" fmla="*/ 1504243 w 1670104"/>
              <a:gd name="connsiteY8" fmla="*/ 255125 h 3632422"/>
              <a:gd name="connsiteX9" fmla="*/ 126591 w 1670104"/>
              <a:gd name="connsiteY9" fmla="*/ 1781950 h 3632422"/>
              <a:gd name="connsiteX10" fmla="*/ 184903 w 1670104"/>
              <a:gd name="connsiteY10" fmla="*/ 1980684 h 3632422"/>
              <a:gd name="connsiteX11" fmla="*/ 837416 w 1670104"/>
              <a:gd name="connsiteY11" fmla="*/ 1867645 h 3632422"/>
              <a:gd name="connsiteX12" fmla="*/ 833597 w 1670104"/>
              <a:gd name="connsiteY12" fmla="*/ 1762815 h 3632422"/>
              <a:gd name="connsiteX13" fmla="*/ 1003795 w 1670104"/>
              <a:gd name="connsiteY13" fmla="*/ 1934500 h 3632422"/>
              <a:gd name="connsiteX14" fmla="*/ 849528 w 1670104"/>
              <a:gd name="connsiteY14" fmla="*/ 1993336 h 3632422"/>
              <a:gd name="connsiteX15" fmla="*/ 824191 w 1670104"/>
              <a:gd name="connsiteY15" fmla="*/ 1928685 h 3632422"/>
              <a:gd name="connsiteX16" fmla="*/ 440008 w 1670104"/>
              <a:gd name="connsiteY16" fmla="*/ 1995174 h 3632422"/>
              <a:gd name="connsiteX17" fmla="*/ 200895 w 1670104"/>
              <a:gd name="connsiteY17" fmla="*/ 2108617 h 3632422"/>
              <a:gd name="connsiteX18" fmla="*/ 341981 w 1670104"/>
              <a:gd name="connsiteY18" fmla="*/ 2813812 h 3632422"/>
              <a:gd name="connsiteX19" fmla="*/ 471545 w 1670104"/>
              <a:gd name="connsiteY19" fmla="*/ 3398161 h 3632422"/>
              <a:gd name="connsiteX20" fmla="*/ 497516 w 1670104"/>
              <a:gd name="connsiteY20" fmla="*/ 3312396 h 3632422"/>
              <a:gd name="connsiteX21" fmla="*/ 512174 w 1670104"/>
              <a:gd name="connsiteY21" fmla="*/ 3632422 h 3632422"/>
              <a:gd name="connsiteX22" fmla="*/ 399286 w 1670104"/>
              <a:gd name="connsiteY22" fmla="*/ 3449571 h 3632422"/>
              <a:gd name="connsiteX23" fmla="*/ 455594 w 1670104"/>
              <a:gd name="connsiteY23" fmla="*/ 3455190 h 3632422"/>
              <a:gd name="connsiteX24" fmla="*/ 120449 w 1670104"/>
              <a:gd name="connsiteY24" fmla="*/ 2030866 h 3632422"/>
              <a:gd name="connsiteX25" fmla="*/ 68596 w 1670104"/>
              <a:gd name="connsiteY25" fmla="*/ 2009073 h 3632422"/>
              <a:gd name="connsiteX26" fmla="*/ 97487 w 1670104"/>
              <a:gd name="connsiteY26" fmla="*/ 2059818 h 3632422"/>
              <a:gd name="connsiteX27" fmla="*/ 0 w 1670104"/>
              <a:gd name="connsiteY27" fmla="*/ 2047611 h 3632422"/>
              <a:gd name="connsiteX28" fmla="*/ 30834 w 1670104"/>
              <a:gd name="connsiteY28" fmla="*/ 1884510 h 3632422"/>
              <a:gd name="connsiteX29" fmla="*/ 47808 w 1670104"/>
              <a:gd name="connsiteY29" fmla="*/ 1960168 h 3632422"/>
              <a:gd name="connsiteX30" fmla="*/ 62717 w 1670104"/>
              <a:gd name="connsiteY30" fmla="*/ 1877936 h 3632422"/>
              <a:gd name="connsiteX0" fmla="*/ 62717 w 1515108"/>
              <a:gd name="connsiteY0" fmla="*/ 1862137 h 3616623"/>
              <a:gd name="connsiteX1" fmla="*/ 111771 w 1515108"/>
              <a:gd name="connsiteY1" fmla="*/ 1671120 h 3616623"/>
              <a:gd name="connsiteX2" fmla="*/ 962354 w 1515108"/>
              <a:gd name="connsiteY2" fmla="*/ 150412 h 3616623"/>
              <a:gd name="connsiteX3" fmla="*/ 952866 w 1515108"/>
              <a:gd name="connsiteY3" fmla="*/ 125925 h 3616623"/>
              <a:gd name="connsiteX4" fmla="*/ 1072819 w 1515108"/>
              <a:gd name="connsiteY4" fmla="*/ 0 h 3616623"/>
              <a:gd name="connsiteX5" fmla="*/ 1001415 w 1515108"/>
              <a:gd name="connsiteY5" fmla="*/ 250422 h 3616623"/>
              <a:gd name="connsiteX6" fmla="*/ 987425 w 1515108"/>
              <a:gd name="connsiteY6" fmla="*/ 207152 h 3616623"/>
              <a:gd name="connsiteX7" fmla="*/ 854895 w 1515108"/>
              <a:gd name="connsiteY7" fmla="*/ 555990 h 3616623"/>
              <a:gd name="connsiteX8" fmla="*/ 1504243 w 1515108"/>
              <a:gd name="connsiteY8" fmla="*/ 239326 h 3616623"/>
              <a:gd name="connsiteX9" fmla="*/ 789704 w 1515108"/>
              <a:gd name="connsiteY9" fmla="*/ 668245 h 3616623"/>
              <a:gd name="connsiteX10" fmla="*/ 126591 w 1515108"/>
              <a:gd name="connsiteY10" fmla="*/ 1766151 h 3616623"/>
              <a:gd name="connsiteX11" fmla="*/ 184903 w 1515108"/>
              <a:gd name="connsiteY11" fmla="*/ 1964885 h 3616623"/>
              <a:gd name="connsiteX12" fmla="*/ 837416 w 1515108"/>
              <a:gd name="connsiteY12" fmla="*/ 1851846 h 3616623"/>
              <a:gd name="connsiteX13" fmla="*/ 833597 w 1515108"/>
              <a:gd name="connsiteY13" fmla="*/ 1747016 h 3616623"/>
              <a:gd name="connsiteX14" fmla="*/ 1003795 w 1515108"/>
              <a:gd name="connsiteY14" fmla="*/ 1918701 h 3616623"/>
              <a:gd name="connsiteX15" fmla="*/ 849528 w 1515108"/>
              <a:gd name="connsiteY15" fmla="*/ 1977537 h 3616623"/>
              <a:gd name="connsiteX16" fmla="*/ 824191 w 1515108"/>
              <a:gd name="connsiteY16" fmla="*/ 1912886 h 3616623"/>
              <a:gd name="connsiteX17" fmla="*/ 440008 w 1515108"/>
              <a:gd name="connsiteY17" fmla="*/ 1979375 h 3616623"/>
              <a:gd name="connsiteX18" fmla="*/ 200895 w 1515108"/>
              <a:gd name="connsiteY18" fmla="*/ 2092818 h 3616623"/>
              <a:gd name="connsiteX19" fmla="*/ 341981 w 1515108"/>
              <a:gd name="connsiteY19" fmla="*/ 2798013 h 3616623"/>
              <a:gd name="connsiteX20" fmla="*/ 471545 w 1515108"/>
              <a:gd name="connsiteY20" fmla="*/ 3382362 h 3616623"/>
              <a:gd name="connsiteX21" fmla="*/ 497516 w 1515108"/>
              <a:gd name="connsiteY21" fmla="*/ 3296597 h 3616623"/>
              <a:gd name="connsiteX22" fmla="*/ 512174 w 1515108"/>
              <a:gd name="connsiteY22" fmla="*/ 3616623 h 3616623"/>
              <a:gd name="connsiteX23" fmla="*/ 399286 w 1515108"/>
              <a:gd name="connsiteY23" fmla="*/ 3433772 h 3616623"/>
              <a:gd name="connsiteX24" fmla="*/ 455594 w 1515108"/>
              <a:gd name="connsiteY24" fmla="*/ 3439391 h 3616623"/>
              <a:gd name="connsiteX25" fmla="*/ 120449 w 1515108"/>
              <a:gd name="connsiteY25" fmla="*/ 2015067 h 3616623"/>
              <a:gd name="connsiteX26" fmla="*/ 68596 w 1515108"/>
              <a:gd name="connsiteY26" fmla="*/ 1993274 h 3616623"/>
              <a:gd name="connsiteX27" fmla="*/ 97487 w 1515108"/>
              <a:gd name="connsiteY27" fmla="*/ 2044019 h 3616623"/>
              <a:gd name="connsiteX28" fmla="*/ 0 w 1515108"/>
              <a:gd name="connsiteY28" fmla="*/ 2031812 h 3616623"/>
              <a:gd name="connsiteX29" fmla="*/ 30834 w 1515108"/>
              <a:gd name="connsiteY29" fmla="*/ 1868711 h 3616623"/>
              <a:gd name="connsiteX30" fmla="*/ 47808 w 1515108"/>
              <a:gd name="connsiteY30" fmla="*/ 1944369 h 3616623"/>
              <a:gd name="connsiteX31" fmla="*/ 62717 w 1515108"/>
              <a:gd name="connsiteY31" fmla="*/ 1862137 h 3616623"/>
              <a:gd name="connsiteX0" fmla="*/ 62717 w 1515108"/>
              <a:gd name="connsiteY0" fmla="*/ 1862137 h 3616623"/>
              <a:gd name="connsiteX1" fmla="*/ 111771 w 1515108"/>
              <a:gd name="connsiteY1" fmla="*/ 1671120 h 3616623"/>
              <a:gd name="connsiteX2" fmla="*/ 962354 w 1515108"/>
              <a:gd name="connsiteY2" fmla="*/ 150412 h 3616623"/>
              <a:gd name="connsiteX3" fmla="*/ 952866 w 1515108"/>
              <a:gd name="connsiteY3" fmla="*/ 125925 h 3616623"/>
              <a:gd name="connsiteX4" fmla="*/ 1072819 w 1515108"/>
              <a:gd name="connsiteY4" fmla="*/ 0 h 3616623"/>
              <a:gd name="connsiteX5" fmla="*/ 1001415 w 1515108"/>
              <a:gd name="connsiteY5" fmla="*/ 250422 h 3616623"/>
              <a:gd name="connsiteX6" fmla="*/ 987425 w 1515108"/>
              <a:gd name="connsiteY6" fmla="*/ 207152 h 3616623"/>
              <a:gd name="connsiteX7" fmla="*/ 854895 w 1515108"/>
              <a:gd name="connsiteY7" fmla="*/ 555990 h 3616623"/>
              <a:gd name="connsiteX8" fmla="*/ 1504243 w 1515108"/>
              <a:gd name="connsiteY8" fmla="*/ 239326 h 3616623"/>
              <a:gd name="connsiteX9" fmla="*/ 789704 w 1515108"/>
              <a:gd name="connsiteY9" fmla="*/ 668245 h 3616623"/>
              <a:gd name="connsiteX10" fmla="*/ 126591 w 1515108"/>
              <a:gd name="connsiteY10" fmla="*/ 1766151 h 3616623"/>
              <a:gd name="connsiteX11" fmla="*/ 184903 w 1515108"/>
              <a:gd name="connsiteY11" fmla="*/ 1964885 h 3616623"/>
              <a:gd name="connsiteX12" fmla="*/ 837416 w 1515108"/>
              <a:gd name="connsiteY12" fmla="*/ 1851846 h 3616623"/>
              <a:gd name="connsiteX13" fmla="*/ 833597 w 1515108"/>
              <a:gd name="connsiteY13" fmla="*/ 1747016 h 3616623"/>
              <a:gd name="connsiteX14" fmla="*/ 1003795 w 1515108"/>
              <a:gd name="connsiteY14" fmla="*/ 1918701 h 3616623"/>
              <a:gd name="connsiteX15" fmla="*/ 849528 w 1515108"/>
              <a:gd name="connsiteY15" fmla="*/ 1977537 h 3616623"/>
              <a:gd name="connsiteX16" fmla="*/ 824191 w 1515108"/>
              <a:gd name="connsiteY16" fmla="*/ 1912886 h 3616623"/>
              <a:gd name="connsiteX17" fmla="*/ 440008 w 1515108"/>
              <a:gd name="connsiteY17" fmla="*/ 1979375 h 3616623"/>
              <a:gd name="connsiteX18" fmla="*/ 200895 w 1515108"/>
              <a:gd name="connsiteY18" fmla="*/ 2092818 h 3616623"/>
              <a:gd name="connsiteX19" fmla="*/ 341981 w 1515108"/>
              <a:gd name="connsiteY19" fmla="*/ 2798013 h 3616623"/>
              <a:gd name="connsiteX20" fmla="*/ 471545 w 1515108"/>
              <a:gd name="connsiteY20" fmla="*/ 3382362 h 3616623"/>
              <a:gd name="connsiteX21" fmla="*/ 497516 w 1515108"/>
              <a:gd name="connsiteY21" fmla="*/ 3296597 h 3616623"/>
              <a:gd name="connsiteX22" fmla="*/ 512174 w 1515108"/>
              <a:gd name="connsiteY22" fmla="*/ 3616623 h 3616623"/>
              <a:gd name="connsiteX23" fmla="*/ 399286 w 1515108"/>
              <a:gd name="connsiteY23" fmla="*/ 3433772 h 3616623"/>
              <a:gd name="connsiteX24" fmla="*/ 455594 w 1515108"/>
              <a:gd name="connsiteY24" fmla="*/ 3439391 h 3616623"/>
              <a:gd name="connsiteX25" fmla="*/ 120449 w 1515108"/>
              <a:gd name="connsiteY25" fmla="*/ 2015067 h 3616623"/>
              <a:gd name="connsiteX26" fmla="*/ 68596 w 1515108"/>
              <a:gd name="connsiteY26" fmla="*/ 1993274 h 3616623"/>
              <a:gd name="connsiteX27" fmla="*/ 97487 w 1515108"/>
              <a:gd name="connsiteY27" fmla="*/ 2044019 h 3616623"/>
              <a:gd name="connsiteX28" fmla="*/ 0 w 1515108"/>
              <a:gd name="connsiteY28" fmla="*/ 2031812 h 3616623"/>
              <a:gd name="connsiteX29" fmla="*/ 30834 w 1515108"/>
              <a:gd name="connsiteY29" fmla="*/ 1868711 h 3616623"/>
              <a:gd name="connsiteX30" fmla="*/ 47808 w 1515108"/>
              <a:gd name="connsiteY30" fmla="*/ 1944369 h 3616623"/>
              <a:gd name="connsiteX31" fmla="*/ 62717 w 1515108"/>
              <a:gd name="connsiteY31" fmla="*/ 1862137 h 3616623"/>
              <a:gd name="connsiteX0" fmla="*/ 62717 w 1601848"/>
              <a:gd name="connsiteY0" fmla="*/ 1862137 h 3616623"/>
              <a:gd name="connsiteX1" fmla="*/ 111771 w 1601848"/>
              <a:gd name="connsiteY1" fmla="*/ 1671120 h 3616623"/>
              <a:gd name="connsiteX2" fmla="*/ 962354 w 1601848"/>
              <a:gd name="connsiteY2" fmla="*/ 150412 h 3616623"/>
              <a:gd name="connsiteX3" fmla="*/ 952866 w 1601848"/>
              <a:gd name="connsiteY3" fmla="*/ 125925 h 3616623"/>
              <a:gd name="connsiteX4" fmla="*/ 1072819 w 1601848"/>
              <a:gd name="connsiteY4" fmla="*/ 0 h 3616623"/>
              <a:gd name="connsiteX5" fmla="*/ 1001415 w 1601848"/>
              <a:gd name="connsiteY5" fmla="*/ 250422 h 3616623"/>
              <a:gd name="connsiteX6" fmla="*/ 987425 w 1601848"/>
              <a:gd name="connsiteY6" fmla="*/ 207152 h 3616623"/>
              <a:gd name="connsiteX7" fmla="*/ 854895 w 1601848"/>
              <a:gd name="connsiteY7" fmla="*/ 555990 h 3616623"/>
              <a:gd name="connsiteX8" fmla="*/ 1375337 w 1601848"/>
              <a:gd name="connsiteY8" fmla="*/ 160366 h 3616623"/>
              <a:gd name="connsiteX9" fmla="*/ 1504243 w 1601848"/>
              <a:gd name="connsiteY9" fmla="*/ 239326 h 3616623"/>
              <a:gd name="connsiteX10" fmla="*/ 789704 w 1601848"/>
              <a:gd name="connsiteY10" fmla="*/ 668245 h 3616623"/>
              <a:gd name="connsiteX11" fmla="*/ 126591 w 1601848"/>
              <a:gd name="connsiteY11" fmla="*/ 1766151 h 3616623"/>
              <a:gd name="connsiteX12" fmla="*/ 184903 w 1601848"/>
              <a:gd name="connsiteY12" fmla="*/ 1964885 h 3616623"/>
              <a:gd name="connsiteX13" fmla="*/ 837416 w 1601848"/>
              <a:gd name="connsiteY13" fmla="*/ 1851846 h 3616623"/>
              <a:gd name="connsiteX14" fmla="*/ 833597 w 1601848"/>
              <a:gd name="connsiteY14" fmla="*/ 1747016 h 3616623"/>
              <a:gd name="connsiteX15" fmla="*/ 1003795 w 1601848"/>
              <a:gd name="connsiteY15" fmla="*/ 1918701 h 3616623"/>
              <a:gd name="connsiteX16" fmla="*/ 849528 w 1601848"/>
              <a:gd name="connsiteY16" fmla="*/ 1977537 h 3616623"/>
              <a:gd name="connsiteX17" fmla="*/ 824191 w 1601848"/>
              <a:gd name="connsiteY17" fmla="*/ 1912886 h 3616623"/>
              <a:gd name="connsiteX18" fmla="*/ 440008 w 1601848"/>
              <a:gd name="connsiteY18" fmla="*/ 1979375 h 3616623"/>
              <a:gd name="connsiteX19" fmla="*/ 200895 w 1601848"/>
              <a:gd name="connsiteY19" fmla="*/ 2092818 h 3616623"/>
              <a:gd name="connsiteX20" fmla="*/ 341981 w 1601848"/>
              <a:gd name="connsiteY20" fmla="*/ 2798013 h 3616623"/>
              <a:gd name="connsiteX21" fmla="*/ 471545 w 1601848"/>
              <a:gd name="connsiteY21" fmla="*/ 3382362 h 3616623"/>
              <a:gd name="connsiteX22" fmla="*/ 497516 w 1601848"/>
              <a:gd name="connsiteY22" fmla="*/ 3296597 h 3616623"/>
              <a:gd name="connsiteX23" fmla="*/ 512174 w 1601848"/>
              <a:gd name="connsiteY23" fmla="*/ 3616623 h 3616623"/>
              <a:gd name="connsiteX24" fmla="*/ 399286 w 1601848"/>
              <a:gd name="connsiteY24" fmla="*/ 3433772 h 3616623"/>
              <a:gd name="connsiteX25" fmla="*/ 455594 w 1601848"/>
              <a:gd name="connsiteY25" fmla="*/ 3439391 h 3616623"/>
              <a:gd name="connsiteX26" fmla="*/ 120449 w 1601848"/>
              <a:gd name="connsiteY26" fmla="*/ 2015067 h 3616623"/>
              <a:gd name="connsiteX27" fmla="*/ 68596 w 1601848"/>
              <a:gd name="connsiteY27" fmla="*/ 1993274 h 3616623"/>
              <a:gd name="connsiteX28" fmla="*/ 97487 w 1601848"/>
              <a:gd name="connsiteY28" fmla="*/ 2044019 h 3616623"/>
              <a:gd name="connsiteX29" fmla="*/ 0 w 1601848"/>
              <a:gd name="connsiteY29" fmla="*/ 2031812 h 3616623"/>
              <a:gd name="connsiteX30" fmla="*/ 30834 w 1601848"/>
              <a:gd name="connsiteY30" fmla="*/ 1868711 h 3616623"/>
              <a:gd name="connsiteX31" fmla="*/ 47808 w 1601848"/>
              <a:gd name="connsiteY31" fmla="*/ 1944369 h 3616623"/>
              <a:gd name="connsiteX32" fmla="*/ 62717 w 1601848"/>
              <a:gd name="connsiteY32" fmla="*/ 1862137 h 3616623"/>
              <a:gd name="connsiteX0" fmla="*/ 62717 w 1513108"/>
              <a:gd name="connsiteY0" fmla="*/ 1862137 h 3616623"/>
              <a:gd name="connsiteX1" fmla="*/ 111771 w 1513108"/>
              <a:gd name="connsiteY1" fmla="*/ 1671120 h 3616623"/>
              <a:gd name="connsiteX2" fmla="*/ 962354 w 1513108"/>
              <a:gd name="connsiteY2" fmla="*/ 150412 h 3616623"/>
              <a:gd name="connsiteX3" fmla="*/ 952866 w 1513108"/>
              <a:gd name="connsiteY3" fmla="*/ 125925 h 3616623"/>
              <a:gd name="connsiteX4" fmla="*/ 1072819 w 1513108"/>
              <a:gd name="connsiteY4" fmla="*/ 0 h 3616623"/>
              <a:gd name="connsiteX5" fmla="*/ 1001415 w 1513108"/>
              <a:gd name="connsiteY5" fmla="*/ 250422 h 3616623"/>
              <a:gd name="connsiteX6" fmla="*/ 987425 w 1513108"/>
              <a:gd name="connsiteY6" fmla="*/ 207152 h 3616623"/>
              <a:gd name="connsiteX7" fmla="*/ 854895 w 1513108"/>
              <a:gd name="connsiteY7" fmla="*/ 555990 h 3616623"/>
              <a:gd name="connsiteX8" fmla="*/ 1375337 w 1513108"/>
              <a:gd name="connsiteY8" fmla="*/ 160366 h 3616623"/>
              <a:gd name="connsiteX9" fmla="*/ 1504243 w 1513108"/>
              <a:gd name="connsiteY9" fmla="*/ 239326 h 3616623"/>
              <a:gd name="connsiteX10" fmla="*/ 1394018 w 1513108"/>
              <a:gd name="connsiteY10" fmla="*/ 418693 h 3616623"/>
              <a:gd name="connsiteX11" fmla="*/ 789704 w 1513108"/>
              <a:gd name="connsiteY11" fmla="*/ 668245 h 3616623"/>
              <a:gd name="connsiteX12" fmla="*/ 126591 w 1513108"/>
              <a:gd name="connsiteY12" fmla="*/ 1766151 h 3616623"/>
              <a:gd name="connsiteX13" fmla="*/ 184903 w 1513108"/>
              <a:gd name="connsiteY13" fmla="*/ 1964885 h 3616623"/>
              <a:gd name="connsiteX14" fmla="*/ 837416 w 1513108"/>
              <a:gd name="connsiteY14" fmla="*/ 1851846 h 3616623"/>
              <a:gd name="connsiteX15" fmla="*/ 833597 w 1513108"/>
              <a:gd name="connsiteY15" fmla="*/ 1747016 h 3616623"/>
              <a:gd name="connsiteX16" fmla="*/ 1003795 w 1513108"/>
              <a:gd name="connsiteY16" fmla="*/ 1918701 h 3616623"/>
              <a:gd name="connsiteX17" fmla="*/ 849528 w 1513108"/>
              <a:gd name="connsiteY17" fmla="*/ 1977537 h 3616623"/>
              <a:gd name="connsiteX18" fmla="*/ 824191 w 1513108"/>
              <a:gd name="connsiteY18" fmla="*/ 1912886 h 3616623"/>
              <a:gd name="connsiteX19" fmla="*/ 440008 w 1513108"/>
              <a:gd name="connsiteY19" fmla="*/ 1979375 h 3616623"/>
              <a:gd name="connsiteX20" fmla="*/ 200895 w 1513108"/>
              <a:gd name="connsiteY20" fmla="*/ 2092818 h 3616623"/>
              <a:gd name="connsiteX21" fmla="*/ 341981 w 1513108"/>
              <a:gd name="connsiteY21" fmla="*/ 2798013 h 3616623"/>
              <a:gd name="connsiteX22" fmla="*/ 471545 w 1513108"/>
              <a:gd name="connsiteY22" fmla="*/ 3382362 h 3616623"/>
              <a:gd name="connsiteX23" fmla="*/ 497516 w 1513108"/>
              <a:gd name="connsiteY23" fmla="*/ 3296597 h 3616623"/>
              <a:gd name="connsiteX24" fmla="*/ 512174 w 1513108"/>
              <a:gd name="connsiteY24" fmla="*/ 3616623 h 3616623"/>
              <a:gd name="connsiteX25" fmla="*/ 399286 w 1513108"/>
              <a:gd name="connsiteY25" fmla="*/ 3433772 h 3616623"/>
              <a:gd name="connsiteX26" fmla="*/ 455594 w 1513108"/>
              <a:gd name="connsiteY26" fmla="*/ 3439391 h 3616623"/>
              <a:gd name="connsiteX27" fmla="*/ 120449 w 1513108"/>
              <a:gd name="connsiteY27" fmla="*/ 2015067 h 3616623"/>
              <a:gd name="connsiteX28" fmla="*/ 68596 w 1513108"/>
              <a:gd name="connsiteY28" fmla="*/ 1993274 h 3616623"/>
              <a:gd name="connsiteX29" fmla="*/ 97487 w 1513108"/>
              <a:gd name="connsiteY29" fmla="*/ 2044019 h 3616623"/>
              <a:gd name="connsiteX30" fmla="*/ 0 w 1513108"/>
              <a:gd name="connsiteY30" fmla="*/ 2031812 h 3616623"/>
              <a:gd name="connsiteX31" fmla="*/ 30834 w 1513108"/>
              <a:gd name="connsiteY31" fmla="*/ 1868711 h 3616623"/>
              <a:gd name="connsiteX32" fmla="*/ 47808 w 1513108"/>
              <a:gd name="connsiteY32" fmla="*/ 1944369 h 3616623"/>
              <a:gd name="connsiteX33" fmla="*/ 62717 w 1513108"/>
              <a:gd name="connsiteY33" fmla="*/ 1862137 h 3616623"/>
              <a:gd name="connsiteX0" fmla="*/ 62717 w 1513108"/>
              <a:gd name="connsiteY0" fmla="*/ 1862137 h 3616623"/>
              <a:gd name="connsiteX1" fmla="*/ 111771 w 1513108"/>
              <a:gd name="connsiteY1" fmla="*/ 1671120 h 3616623"/>
              <a:gd name="connsiteX2" fmla="*/ 962354 w 1513108"/>
              <a:gd name="connsiteY2" fmla="*/ 150412 h 3616623"/>
              <a:gd name="connsiteX3" fmla="*/ 952866 w 1513108"/>
              <a:gd name="connsiteY3" fmla="*/ 125925 h 3616623"/>
              <a:gd name="connsiteX4" fmla="*/ 1072819 w 1513108"/>
              <a:gd name="connsiteY4" fmla="*/ 0 h 3616623"/>
              <a:gd name="connsiteX5" fmla="*/ 1001415 w 1513108"/>
              <a:gd name="connsiteY5" fmla="*/ 250422 h 3616623"/>
              <a:gd name="connsiteX6" fmla="*/ 987425 w 1513108"/>
              <a:gd name="connsiteY6" fmla="*/ 207152 h 3616623"/>
              <a:gd name="connsiteX7" fmla="*/ 854895 w 1513108"/>
              <a:gd name="connsiteY7" fmla="*/ 555990 h 3616623"/>
              <a:gd name="connsiteX8" fmla="*/ 1375337 w 1513108"/>
              <a:gd name="connsiteY8" fmla="*/ 160366 h 3616623"/>
              <a:gd name="connsiteX9" fmla="*/ 1504243 w 1513108"/>
              <a:gd name="connsiteY9" fmla="*/ 239326 h 3616623"/>
              <a:gd name="connsiteX10" fmla="*/ 1394018 w 1513108"/>
              <a:gd name="connsiteY10" fmla="*/ 418693 h 3616623"/>
              <a:gd name="connsiteX11" fmla="*/ 789704 w 1513108"/>
              <a:gd name="connsiteY11" fmla="*/ 668245 h 3616623"/>
              <a:gd name="connsiteX12" fmla="*/ 126591 w 1513108"/>
              <a:gd name="connsiteY12" fmla="*/ 1766151 h 3616623"/>
              <a:gd name="connsiteX13" fmla="*/ 184903 w 1513108"/>
              <a:gd name="connsiteY13" fmla="*/ 1964885 h 3616623"/>
              <a:gd name="connsiteX14" fmla="*/ 837416 w 1513108"/>
              <a:gd name="connsiteY14" fmla="*/ 1851846 h 3616623"/>
              <a:gd name="connsiteX15" fmla="*/ 833597 w 1513108"/>
              <a:gd name="connsiteY15" fmla="*/ 1747016 h 3616623"/>
              <a:gd name="connsiteX16" fmla="*/ 1003795 w 1513108"/>
              <a:gd name="connsiteY16" fmla="*/ 1918701 h 3616623"/>
              <a:gd name="connsiteX17" fmla="*/ 849528 w 1513108"/>
              <a:gd name="connsiteY17" fmla="*/ 1977537 h 3616623"/>
              <a:gd name="connsiteX18" fmla="*/ 824191 w 1513108"/>
              <a:gd name="connsiteY18" fmla="*/ 1912886 h 3616623"/>
              <a:gd name="connsiteX19" fmla="*/ 440008 w 1513108"/>
              <a:gd name="connsiteY19" fmla="*/ 1979375 h 3616623"/>
              <a:gd name="connsiteX20" fmla="*/ 200895 w 1513108"/>
              <a:gd name="connsiteY20" fmla="*/ 2092818 h 3616623"/>
              <a:gd name="connsiteX21" fmla="*/ 341981 w 1513108"/>
              <a:gd name="connsiteY21" fmla="*/ 2798013 h 3616623"/>
              <a:gd name="connsiteX22" fmla="*/ 471545 w 1513108"/>
              <a:gd name="connsiteY22" fmla="*/ 3382362 h 3616623"/>
              <a:gd name="connsiteX23" fmla="*/ 497516 w 1513108"/>
              <a:gd name="connsiteY23" fmla="*/ 3296597 h 3616623"/>
              <a:gd name="connsiteX24" fmla="*/ 512174 w 1513108"/>
              <a:gd name="connsiteY24" fmla="*/ 3616623 h 3616623"/>
              <a:gd name="connsiteX25" fmla="*/ 399286 w 1513108"/>
              <a:gd name="connsiteY25" fmla="*/ 3433772 h 3616623"/>
              <a:gd name="connsiteX26" fmla="*/ 455594 w 1513108"/>
              <a:gd name="connsiteY26" fmla="*/ 3439391 h 3616623"/>
              <a:gd name="connsiteX27" fmla="*/ 120449 w 1513108"/>
              <a:gd name="connsiteY27" fmla="*/ 2015067 h 3616623"/>
              <a:gd name="connsiteX28" fmla="*/ 68596 w 1513108"/>
              <a:gd name="connsiteY28" fmla="*/ 1993274 h 3616623"/>
              <a:gd name="connsiteX29" fmla="*/ 97487 w 1513108"/>
              <a:gd name="connsiteY29" fmla="*/ 2044019 h 3616623"/>
              <a:gd name="connsiteX30" fmla="*/ 0 w 1513108"/>
              <a:gd name="connsiteY30" fmla="*/ 2031812 h 3616623"/>
              <a:gd name="connsiteX31" fmla="*/ 30834 w 1513108"/>
              <a:gd name="connsiteY31" fmla="*/ 1868711 h 3616623"/>
              <a:gd name="connsiteX32" fmla="*/ 47808 w 1513108"/>
              <a:gd name="connsiteY32" fmla="*/ 1944369 h 3616623"/>
              <a:gd name="connsiteX33" fmla="*/ 62717 w 1513108"/>
              <a:gd name="connsiteY33" fmla="*/ 1862137 h 3616623"/>
              <a:gd name="connsiteX0" fmla="*/ 62717 w 1513108"/>
              <a:gd name="connsiteY0" fmla="*/ 1862137 h 3616623"/>
              <a:gd name="connsiteX1" fmla="*/ 111771 w 1513108"/>
              <a:gd name="connsiteY1" fmla="*/ 1671120 h 3616623"/>
              <a:gd name="connsiteX2" fmla="*/ 962354 w 1513108"/>
              <a:gd name="connsiteY2" fmla="*/ 150412 h 3616623"/>
              <a:gd name="connsiteX3" fmla="*/ 952866 w 1513108"/>
              <a:gd name="connsiteY3" fmla="*/ 125925 h 3616623"/>
              <a:gd name="connsiteX4" fmla="*/ 1072819 w 1513108"/>
              <a:gd name="connsiteY4" fmla="*/ 0 h 3616623"/>
              <a:gd name="connsiteX5" fmla="*/ 1001415 w 1513108"/>
              <a:gd name="connsiteY5" fmla="*/ 250422 h 3616623"/>
              <a:gd name="connsiteX6" fmla="*/ 987425 w 1513108"/>
              <a:gd name="connsiteY6" fmla="*/ 207152 h 3616623"/>
              <a:gd name="connsiteX7" fmla="*/ 854895 w 1513108"/>
              <a:gd name="connsiteY7" fmla="*/ 555990 h 3616623"/>
              <a:gd name="connsiteX8" fmla="*/ 1375337 w 1513108"/>
              <a:gd name="connsiteY8" fmla="*/ 160366 h 3616623"/>
              <a:gd name="connsiteX9" fmla="*/ 1504243 w 1513108"/>
              <a:gd name="connsiteY9" fmla="*/ 239326 h 3616623"/>
              <a:gd name="connsiteX10" fmla="*/ 1394018 w 1513108"/>
              <a:gd name="connsiteY10" fmla="*/ 418693 h 3616623"/>
              <a:gd name="connsiteX11" fmla="*/ 789704 w 1513108"/>
              <a:gd name="connsiteY11" fmla="*/ 668245 h 3616623"/>
              <a:gd name="connsiteX12" fmla="*/ 126591 w 1513108"/>
              <a:gd name="connsiteY12" fmla="*/ 1766151 h 3616623"/>
              <a:gd name="connsiteX13" fmla="*/ 184903 w 1513108"/>
              <a:gd name="connsiteY13" fmla="*/ 1964885 h 3616623"/>
              <a:gd name="connsiteX14" fmla="*/ 837416 w 1513108"/>
              <a:gd name="connsiteY14" fmla="*/ 1851846 h 3616623"/>
              <a:gd name="connsiteX15" fmla="*/ 833597 w 1513108"/>
              <a:gd name="connsiteY15" fmla="*/ 1747016 h 3616623"/>
              <a:gd name="connsiteX16" fmla="*/ 1003795 w 1513108"/>
              <a:gd name="connsiteY16" fmla="*/ 1918701 h 3616623"/>
              <a:gd name="connsiteX17" fmla="*/ 849528 w 1513108"/>
              <a:gd name="connsiteY17" fmla="*/ 1977537 h 3616623"/>
              <a:gd name="connsiteX18" fmla="*/ 824191 w 1513108"/>
              <a:gd name="connsiteY18" fmla="*/ 1912886 h 3616623"/>
              <a:gd name="connsiteX19" fmla="*/ 440008 w 1513108"/>
              <a:gd name="connsiteY19" fmla="*/ 1979375 h 3616623"/>
              <a:gd name="connsiteX20" fmla="*/ 200895 w 1513108"/>
              <a:gd name="connsiteY20" fmla="*/ 2092818 h 3616623"/>
              <a:gd name="connsiteX21" fmla="*/ 341981 w 1513108"/>
              <a:gd name="connsiteY21" fmla="*/ 2798013 h 3616623"/>
              <a:gd name="connsiteX22" fmla="*/ 471545 w 1513108"/>
              <a:gd name="connsiteY22" fmla="*/ 3382362 h 3616623"/>
              <a:gd name="connsiteX23" fmla="*/ 497516 w 1513108"/>
              <a:gd name="connsiteY23" fmla="*/ 3296597 h 3616623"/>
              <a:gd name="connsiteX24" fmla="*/ 512174 w 1513108"/>
              <a:gd name="connsiteY24" fmla="*/ 3616623 h 3616623"/>
              <a:gd name="connsiteX25" fmla="*/ 399286 w 1513108"/>
              <a:gd name="connsiteY25" fmla="*/ 3433772 h 3616623"/>
              <a:gd name="connsiteX26" fmla="*/ 455594 w 1513108"/>
              <a:gd name="connsiteY26" fmla="*/ 3439391 h 3616623"/>
              <a:gd name="connsiteX27" fmla="*/ 120449 w 1513108"/>
              <a:gd name="connsiteY27" fmla="*/ 2015067 h 3616623"/>
              <a:gd name="connsiteX28" fmla="*/ 68596 w 1513108"/>
              <a:gd name="connsiteY28" fmla="*/ 1993274 h 3616623"/>
              <a:gd name="connsiteX29" fmla="*/ 97487 w 1513108"/>
              <a:gd name="connsiteY29" fmla="*/ 2044019 h 3616623"/>
              <a:gd name="connsiteX30" fmla="*/ 0 w 1513108"/>
              <a:gd name="connsiteY30" fmla="*/ 2031812 h 3616623"/>
              <a:gd name="connsiteX31" fmla="*/ 30834 w 1513108"/>
              <a:gd name="connsiteY31" fmla="*/ 1868711 h 3616623"/>
              <a:gd name="connsiteX32" fmla="*/ 47808 w 1513108"/>
              <a:gd name="connsiteY32" fmla="*/ 1944369 h 3616623"/>
              <a:gd name="connsiteX33" fmla="*/ 62717 w 1513108"/>
              <a:gd name="connsiteY33" fmla="*/ 1862137 h 3616623"/>
              <a:gd name="connsiteX0" fmla="*/ 62717 w 1513108"/>
              <a:gd name="connsiteY0" fmla="*/ 1862137 h 3616623"/>
              <a:gd name="connsiteX1" fmla="*/ 111771 w 1513108"/>
              <a:gd name="connsiteY1" fmla="*/ 1671120 h 3616623"/>
              <a:gd name="connsiteX2" fmla="*/ 962354 w 1513108"/>
              <a:gd name="connsiteY2" fmla="*/ 150412 h 3616623"/>
              <a:gd name="connsiteX3" fmla="*/ 952866 w 1513108"/>
              <a:gd name="connsiteY3" fmla="*/ 125925 h 3616623"/>
              <a:gd name="connsiteX4" fmla="*/ 1072819 w 1513108"/>
              <a:gd name="connsiteY4" fmla="*/ 0 h 3616623"/>
              <a:gd name="connsiteX5" fmla="*/ 1001415 w 1513108"/>
              <a:gd name="connsiteY5" fmla="*/ 250422 h 3616623"/>
              <a:gd name="connsiteX6" fmla="*/ 987425 w 1513108"/>
              <a:gd name="connsiteY6" fmla="*/ 207152 h 3616623"/>
              <a:gd name="connsiteX7" fmla="*/ 854895 w 1513108"/>
              <a:gd name="connsiteY7" fmla="*/ 555990 h 3616623"/>
              <a:gd name="connsiteX8" fmla="*/ 1375337 w 1513108"/>
              <a:gd name="connsiteY8" fmla="*/ 160366 h 3616623"/>
              <a:gd name="connsiteX9" fmla="*/ 1504243 w 1513108"/>
              <a:gd name="connsiteY9" fmla="*/ 239326 h 3616623"/>
              <a:gd name="connsiteX10" fmla="*/ 1394018 w 1513108"/>
              <a:gd name="connsiteY10" fmla="*/ 418693 h 3616623"/>
              <a:gd name="connsiteX11" fmla="*/ 789704 w 1513108"/>
              <a:gd name="connsiteY11" fmla="*/ 668245 h 3616623"/>
              <a:gd name="connsiteX12" fmla="*/ 126591 w 1513108"/>
              <a:gd name="connsiteY12" fmla="*/ 1766151 h 3616623"/>
              <a:gd name="connsiteX13" fmla="*/ 184903 w 1513108"/>
              <a:gd name="connsiteY13" fmla="*/ 1964885 h 3616623"/>
              <a:gd name="connsiteX14" fmla="*/ 837416 w 1513108"/>
              <a:gd name="connsiteY14" fmla="*/ 1851846 h 3616623"/>
              <a:gd name="connsiteX15" fmla="*/ 833597 w 1513108"/>
              <a:gd name="connsiteY15" fmla="*/ 1747016 h 3616623"/>
              <a:gd name="connsiteX16" fmla="*/ 1003795 w 1513108"/>
              <a:gd name="connsiteY16" fmla="*/ 1918701 h 3616623"/>
              <a:gd name="connsiteX17" fmla="*/ 849528 w 1513108"/>
              <a:gd name="connsiteY17" fmla="*/ 1977537 h 3616623"/>
              <a:gd name="connsiteX18" fmla="*/ 824191 w 1513108"/>
              <a:gd name="connsiteY18" fmla="*/ 1912886 h 3616623"/>
              <a:gd name="connsiteX19" fmla="*/ 440008 w 1513108"/>
              <a:gd name="connsiteY19" fmla="*/ 1979375 h 3616623"/>
              <a:gd name="connsiteX20" fmla="*/ 200895 w 1513108"/>
              <a:gd name="connsiteY20" fmla="*/ 2092818 h 3616623"/>
              <a:gd name="connsiteX21" fmla="*/ 341981 w 1513108"/>
              <a:gd name="connsiteY21" fmla="*/ 2798013 h 3616623"/>
              <a:gd name="connsiteX22" fmla="*/ 471545 w 1513108"/>
              <a:gd name="connsiteY22" fmla="*/ 3382362 h 3616623"/>
              <a:gd name="connsiteX23" fmla="*/ 497516 w 1513108"/>
              <a:gd name="connsiteY23" fmla="*/ 3296597 h 3616623"/>
              <a:gd name="connsiteX24" fmla="*/ 512174 w 1513108"/>
              <a:gd name="connsiteY24" fmla="*/ 3616623 h 3616623"/>
              <a:gd name="connsiteX25" fmla="*/ 399286 w 1513108"/>
              <a:gd name="connsiteY25" fmla="*/ 3433772 h 3616623"/>
              <a:gd name="connsiteX26" fmla="*/ 455594 w 1513108"/>
              <a:gd name="connsiteY26" fmla="*/ 3439391 h 3616623"/>
              <a:gd name="connsiteX27" fmla="*/ 120449 w 1513108"/>
              <a:gd name="connsiteY27" fmla="*/ 2015067 h 3616623"/>
              <a:gd name="connsiteX28" fmla="*/ 68596 w 1513108"/>
              <a:gd name="connsiteY28" fmla="*/ 1993274 h 3616623"/>
              <a:gd name="connsiteX29" fmla="*/ 97487 w 1513108"/>
              <a:gd name="connsiteY29" fmla="*/ 2044019 h 3616623"/>
              <a:gd name="connsiteX30" fmla="*/ 0 w 1513108"/>
              <a:gd name="connsiteY30" fmla="*/ 2031812 h 3616623"/>
              <a:gd name="connsiteX31" fmla="*/ 30834 w 1513108"/>
              <a:gd name="connsiteY31" fmla="*/ 1868711 h 3616623"/>
              <a:gd name="connsiteX32" fmla="*/ 47808 w 1513108"/>
              <a:gd name="connsiteY32" fmla="*/ 1944369 h 3616623"/>
              <a:gd name="connsiteX33" fmla="*/ 62717 w 1513108"/>
              <a:gd name="connsiteY33" fmla="*/ 1862137 h 3616623"/>
              <a:gd name="connsiteX0" fmla="*/ 62717 w 1508665"/>
              <a:gd name="connsiteY0" fmla="*/ 1862137 h 3616623"/>
              <a:gd name="connsiteX1" fmla="*/ 111771 w 1508665"/>
              <a:gd name="connsiteY1" fmla="*/ 1671120 h 3616623"/>
              <a:gd name="connsiteX2" fmla="*/ 962354 w 1508665"/>
              <a:gd name="connsiteY2" fmla="*/ 150412 h 3616623"/>
              <a:gd name="connsiteX3" fmla="*/ 952866 w 1508665"/>
              <a:gd name="connsiteY3" fmla="*/ 125925 h 3616623"/>
              <a:gd name="connsiteX4" fmla="*/ 1072819 w 1508665"/>
              <a:gd name="connsiteY4" fmla="*/ 0 h 3616623"/>
              <a:gd name="connsiteX5" fmla="*/ 1001415 w 1508665"/>
              <a:gd name="connsiteY5" fmla="*/ 250422 h 3616623"/>
              <a:gd name="connsiteX6" fmla="*/ 987425 w 1508665"/>
              <a:gd name="connsiteY6" fmla="*/ 207152 h 3616623"/>
              <a:gd name="connsiteX7" fmla="*/ 854895 w 1508665"/>
              <a:gd name="connsiteY7" fmla="*/ 555990 h 3616623"/>
              <a:gd name="connsiteX8" fmla="*/ 1375337 w 1508665"/>
              <a:gd name="connsiteY8" fmla="*/ 160366 h 3616623"/>
              <a:gd name="connsiteX9" fmla="*/ 1504243 w 1508665"/>
              <a:gd name="connsiteY9" fmla="*/ 239326 h 3616623"/>
              <a:gd name="connsiteX10" fmla="*/ 1394018 w 1508665"/>
              <a:gd name="connsiteY10" fmla="*/ 418693 h 3616623"/>
              <a:gd name="connsiteX11" fmla="*/ 789704 w 1508665"/>
              <a:gd name="connsiteY11" fmla="*/ 668245 h 3616623"/>
              <a:gd name="connsiteX12" fmla="*/ 126591 w 1508665"/>
              <a:gd name="connsiteY12" fmla="*/ 1766151 h 3616623"/>
              <a:gd name="connsiteX13" fmla="*/ 184903 w 1508665"/>
              <a:gd name="connsiteY13" fmla="*/ 1964885 h 3616623"/>
              <a:gd name="connsiteX14" fmla="*/ 837416 w 1508665"/>
              <a:gd name="connsiteY14" fmla="*/ 1851846 h 3616623"/>
              <a:gd name="connsiteX15" fmla="*/ 833597 w 1508665"/>
              <a:gd name="connsiteY15" fmla="*/ 1747016 h 3616623"/>
              <a:gd name="connsiteX16" fmla="*/ 1003795 w 1508665"/>
              <a:gd name="connsiteY16" fmla="*/ 1918701 h 3616623"/>
              <a:gd name="connsiteX17" fmla="*/ 849528 w 1508665"/>
              <a:gd name="connsiteY17" fmla="*/ 1977537 h 3616623"/>
              <a:gd name="connsiteX18" fmla="*/ 824191 w 1508665"/>
              <a:gd name="connsiteY18" fmla="*/ 1912886 h 3616623"/>
              <a:gd name="connsiteX19" fmla="*/ 440008 w 1508665"/>
              <a:gd name="connsiteY19" fmla="*/ 1979375 h 3616623"/>
              <a:gd name="connsiteX20" fmla="*/ 200895 w 1508665"/>
              <a:gd name="connsiteY20" fmla="*/ 2092818 h 3616623"/>
              <a:gd name="connsiteX21" fmla="*/ 341981 w 1508665"/>
              <a:gd name="connsiteY21" fmla="*/ 2798013 h 3616623"/>
              <a:gd name="connsiteX22" fmla="*/ 471545 w 1508665"/>
              <a:gd name="connsiteY22" fmla="*/ 3382362 h 3616623"/>
              <a:gd name="connsiteX23" fmla="*/ 497516 w 1508665"/>
              <a:gd name="connsiteY23" fmla="*/ 3296597 h 3616623"/>
              <a:gd name="connsiteX24" fmla="*/ 512174 w 1508665"/>
              <a:gd name="connsiteY24" fmla="*/ 3616623 h 3616623"/>
              <a:gd name="connsiteX25" fmla="*/ 399286 w 1508665"/>
              <a:gd name="connsiteY25" fmla="*/ 3433772 h 3616623"/>
              <a:gd name="connsiteX26" fmla="*/ 455594 w 1508665"/>
              <a:gd name="connsiteY26" fmla="*/ 3439391 h 3616623"/>
              <a:gd name="connsiteX27" fmla="*/ 120449 w 1508665"/>
              <a:gd name="connsiteY27" fmla="*/ 2015067 h 3616623"/>
              <a:gd name="connsiteX28" fmla="*/ 68596 w 1508665"/>
              <a:gd name="connsiteY28" fmla="*/ 1993274 h 3616623"/>
              <a:gd name="connsiteX29" fmla="*/ 97487 w 1508665"/>
              <a:gd name="connsiteY29" fmla="*/ 2044019 h 3616623"/>
              <a:gd name="connsiteX30" fmla="*/ 0 w 1508665"/>
              <a:gd name="connsiteY30" fmla="*/ 2031812 h 3616623"/>
              <a:gd name="connsiteX31" fmla="*/ 30834 w 1508665"/>
              <a:gd name="connsiteY31" fmla="*/ 1868711 h 3616623"/>
              <a:gd name="connsiteX32" fmla="*/ 47808 w 1508665"/>
              <a:gd name="connsiteY32" fmla="*/ 1944369 h 3616623"/>
              <a:gd name="connsiteX33" fmla="*/ 62717 w 1508665"/>
              <a:gd name="connsiteY33" fmla="*/ 1862137 h 3616623"/>
              <a:gd name="connsiteX0" fmla="*/ 62717 w 1508665"/>
              <a:gd name="connsiteY0" fmla="*/ 1862137 h 3616623"/>
              <a:gd name="connsiteX1" fmla="*/ 111771 w 1508665"/>
              <a:gd name="connsiteY1" fmla="*/ 1671120 h 3616623"/>
              <a:gd name="connsiteX2" fmla="*/ 962354 w 1508665"/>
              <a:gd name="connsiteY2" fmla="*/ 150412 h 3616623"/>
              <a:gd name="connsiteX3" fmla="*/ 952866 w 1508665"/>
              <a:gd name="connsiteY3" fmla="*/ 125925 h 3616623"/>
              <a:gd name="connsiteX4" fmla="*/ 1072819 w 1508665"/>
              <a:gd name="connsiteY4" fmla="*/ 0 h 3616623"/>
              <a:gd name="connsiteX5" fmla="*/ 1001415 w 1508665"/>
              <a:gd name="connsiteY5" fmla="*/ 250422 h 3616623"/>
              <a:gd name="connsiteX6" fmla="*/ 987425 w 1508665"/>
              <a:gd name="connsiteY6" fmla="*/ 207152 h 3616623"/>
              <a:gd name="connsiteX7" fmla="*/ 854895 w 1508665"/>
              <a:gd name="connsiteY7" fmla="*/ 555990 h 3616623"/>
              <a:gd name="connsiteX8" fmla="*/ 1375337 w 1508665"/>
              <a:gd name="connsiteY8" fmla="*/ 160366 h 3616623"/>
              <a:gd name="connsiteX9" fmla="*/ 1504243 w 1508665"/>
              <a:gd name="connsiteY9" fmla="*/ 239326 h 3616623"/>
              <a:gd name="connsiteX10" fmla="*/ 1394018 w 1508665"/>
              <a:gd name="connsiteY10" fmla="*/ 418693 h 3616623"/>
              <a:gd name="connsiteX11" fmla="*/ 789704 w 1508665"/>
              <a:gd name="connsiteY11" fmla="*/ 668245 h 3616623"/>
              <a:gd name="connsiteX12" fmla="*/ 126591 w 1508665"/>
              <a:gd name="connsiteY12" fmla="*/ 1766151 h 3616623"/>
              <a:gd name="connsiteX13" fmla="*/ 184903 w 1508665"/>
              <a:gd name="connsiteY13" fmla="*/ 1964885 h 3616623"/>
              <a:gd name="connsiteX14" fmla="*/ 837416 w 1508665"/>
              <a:gd name="connsiteY14" fmla="*/ 1851846 h 3616623"/>
              <a:gd name="connsiteX15" fmla="*/ 833597 w 1508665"/>
              <a:gd name="connsiteY15" fmla="*/ 1747016 h 3616623"/>
              <a:gd name="connsiteX16" fmla="*/ 1003795 w 1508665"/>
              <a:gd name="connsiteY16" fmla="*/ 1918701 h 3616623"/>
              <a:gd name="connsiteX17" fmla="*/ 849528 w 1508665"/>
              <a:gd name="connsiteY17" fmla="*/ 1977537 h 3616623"/>
              <a:gd name="connsiteX18" fmla="*/ 824191 w 1508665"/>
              <a:gd name="connsiteY18" fmla="*/ 1912886 h 3616623"/>
              <a:gd name="connsiteX19" fmla="*/ 440008 w 1508665"/>
              <a:gd name="connsiteY19" fmla="*/ 1979375 h 3616623"/>
              <a:gd name="connsiteX20" fmla="*/ 200895 w 1508665"/>
              <a:gd name="connsiteY20" fmla="*/ 2092818 h 3616623"/>
              <a:gd name="connsiteX21" fmla="*/ 341981 w 1508665"/>
              <a:gd name="connsiteY21" fmla="*/ 2798013 h 3616623"/>
              <a:gd name="connsiteX22" fmla="*/ 471545 w 1508665"/>
              <a:gd name="connsiteY22" fmla="*/ 3382362 h 3616623"/>
              <a:gd name="connsiteX23" fmla="*/ 497516 w 1508665"/>
              <a:gd name="connsiteY23" fmla="*/ 3296597 h 3616623"/>
              <a:gd name="connsiteX24" fmla="*/ 512174 w 1508665"/>
              <a:gd name="connsiteY24" fmla="*/ 3616623 h 3616623"/>
              <a:gd name="connsiteX25" fmla="*/ 399286 w 1508665"/>
              <a:gd name="connsiteY25" fmla="*/ 3433772 h 3616623"/>
              <a:gd name="connsiteX26" fmla="*/ 455594 w 1508665"/>
              <a:gd name="connsiteY26" fmla="*/ 3439391 h 3616623"/>
              <a:gd name="connsiteX27" fmla="*/ 120449 w 1508665"/>
              <a:gd name="connsiteY27" fmla="*/ 2015067 h 3616623"/>
              <a:gd name="connsiteX28" fmla="*/ 68596 w 1508665"/>
              <a:gd name="connsiteY28" fmla="*/ 1993274 h 3616623"/>
              <a:gd name="connsiteX29" fmla="*/ 97487 w 1508665"/>
              <a:gd name="connsiteY29" fmla="*/ 2044019 h 3616623"/>
              <a:gd name="connsiteX30" fmla="*/ 0 w 1508665"/>
              <a:gd name="connsiteY30" fmla="*/ 2031812 h 3616623"/>
              <a:gd name="connsiteX31" fmla="*/ 30834 w 1508665"/>
              <a:gd name="connsiteY31" fmla="*/ 1868711 h 3616623"/>
              <a:gd name="connsiteX32" fmla="*/ 47808 w 1508665"/>
              <a:gd name="connsiteY32" fmla="*/ 1944369 h 3616623"/>
              <a:gd name="connsiteX33" fmla="*/ 62717 w 1508665"/>
              <a:gd name="connsiteY33" fmla="*/ 1862137 h 3616623"/>
              <a:gd name="connsiteX0" fmla="*/ 62717 w 1511906"/>
              <a:gd name="connsiteY0" fmla="*/ 1862137 h 3616623"/>
              <a:gd name="connsiteX1" fmla="*/ 111771 w 1511906"/>
              <a:gd name="connsiteY1" fmla="*/ 1671120 h 3616623"/>
              <a:gd name="connsiteX2" fmla="*/ 962354 w 1511906"/>
              <a:gd name="connsiteY2" fmla="*/ 150412 h 3616623"/>
              <a:gd name="connsiteX3" fmla="*/ 952866 w 1511906"/>
              <a:gd name="connsiteY3" fmla="*/ 125925 h 3616623"/>
              <a:gd name="connsiteX4" fmla="*/ 1072819 w 1511906"/>
              <a:gd name="connsiteY4" fmla="*/ 0 h 3616623"/>
              <a:gd name="connsiteX5" fmla="*/ 1001415 w 1511906"/>
              <a:gd name="connsiteY5" fmla="*/ 250422 h 3616623"/>
              <a:gd name="connsiteX6" fmla="*/ 987425 w 1511906"/>
              <a:gd name="connsiteY6" fmla="*/ 207152 h 3616623"/>
              <a:gd name="connsiteX7" fmla="*/ 854895 w 1511906"/>
              <a:gd name="connsiteY7" fmla="*/ 555990 h 3616623"/>
              <a:gd name="connsiteX8" fmla="*/ 1378578 w 1511906"/>
              <a:gd name="connsiteY8" fmla="*/ 161100 h 3616623"/>
              <a:gd name="connsiteX9" fmla="*/ 1504243 w 1511906"/>
              <a:gd name="connsiteY9" fmla="*/ 239326 h 3616623"/>
              <a:gd name="connsiteX10" fmla="*/ 1394018 w 1511906"/>
              <a:gd name="connsiteY10" fmla="*/ 418693 h 3616623"/>
              <a:gd name="connsiteX11" fmla="*/ 789704 w 1511906"/>
              <a:gd name="connsiteY11" fmla="*/ 668245 h 3616623"/>
              <a:gd name="connsiteX12" fmla="*/ 126591 w 1511906"/>
              <a:gd name="connsiteY12" fmla="*/ 1766151 h 3616623"/>
              <a:gd name="connsiteX13" fmla="*/ 184903 w 1511906"/>
              <a:gd name="connsiteY13" fmla="*/ 1964885 h 3616623"/>
              <a:gd name="connsiteX14" fmla="*/ 837416 w 1511906"/>
              <a:gd name="connsiteY14" fmla="*/ 1851846 h 3616623"/>
              <a:gd name="connsiteX15" fmla="*/ 833597 w 1511906"/>
              <a:gd name="connsiteY15" fmla="*/ 1747016 h 3616623"/>
              <a:gd name="connsiteX16" fmla="*/ 1003795 w 1511906"/>
              <a:gd name="connsiteY16" fmla="*/ 1918701 h 3616623"/>
              <a:gd name="connsiteX17" fmla="*/ 849528 w 1511906"/>
              <a:gd name="connsiteY17" fmla="*/ 1977537 h 3616623"/>
              <a:gd name="connsiteX18" fmla="*/ 824191 w 1511906"/>
              <a:gd name="connsiteY18" fmla="*/ 1912886 h 3616623"/>
              <a:gd name="connsiteX19" fmla="*/ 440008 w 1511906"/>
              <a:gd name="connsiteY19" fmla="*/ 1979375 h 3616623"/>
              <a:gd name="connsiteX20" fmla="*/ 200895 w 1511906"/>
              <a:gd name="connsiteY20" fmla="*/ 2092818 h 3616623"/>
              <a:gd name="connsiteX21" fmla="*/ 341981 w 1511906"/>
              <a:gd name="connsiteY21" fmla="*/ 2798013 h 3616623"/>
              <a:gd name="connsiteX22" fmla="*/ 471545 w 1511906"/>
              <a:gd name="connsiteY22" fmla="*/ 3382362 h 3616623"/>
              <a:gd name="connsiteX23" fmla="*/ 497516 w 1511906"/>
              <a:gd name="connsiteY23" fmla="*/ 3296597 h 3616623"/>
              <a:gd name="connsiteX24" fmla="*/ 512174 w 1511906"/>
              <a:gd name="connsiteY24" fmla="*/ 3616623 h 3616623"/>
              <a:gd name="connsiteX25" fmla="*/ 399286 w 1511906"/>
              <a:gd name="connsiteY25" fmla="*/ 3433772 h 3616623"/>
              <a:gd name="connsiteX26" fmla="*/ 455594 w 1511906"/>
              <a:gd name="connsiteY26" fmla="*/ 3439391 h 3616623"/>
              <a:gd name="connsiteX27" fmla="*/ 120449 w 1511906"/>
              <a:gd name="connsiteY27" fmla="*/ 2015067 h 3616623"/>
              <a:gd name="connsiteX28" fmla="*/ 68596 w 1511906"/>
              <a:gd name="connsiteY28" fmla="*/ 1993274 h 3616623"/>
              <a:gd name="connsiteX29" fmla="*/ 97487 w 1511906"/>
              <a:gd name="connsiteY29" fmla="*/ 2044019 h 3616623"/>
              <a:gd name="connsiteX30" fmla="*/ 0 w 1511906"/>
              <a:gd name="connsiteY30" fmla="*/ 2031812 h 3616623"/>
              <a:gd name="connsiteX31" fmla="*/ 30834 w 1511906"/>
              <a:gd name="connsiteY31" fmla="*/ 1868711 h 3616623"/>
              <a:gd name="connsiteX32" fmla="*/ 47808 w 1511906"/>
              <a:gd name="connsiteY32" fmla="*/ 1944369 h 3616623"/>
              <a:gd name="connsiteX33" fmla="*/ 62717 w 1511906"/>
              <a:gd name="connsiteY33" fmla="*/ 1862137 h 3616623"/>
              <a:gd name="connsiteX0" fmla="*/ 62717 w 1511906"/>
              <a:gd name="connsiteY0" fmla="*/ 1862137 h 3616623"/>
              <a:gd name="connsiteX1" fmla="*/ 111771 w 1511906"/>
              <a:gd name="connsiteY1" fmla="*/ 1671120 h 3616623"/>
              <a:gd name="connsiteX2" fmla="*/ 962354 w 1511906"/>
              <a:gd name="connsiteY2" fmla="*/ 150412 h 3616623"/>
              <a:gd name="connsiteX3" fmla="*/ 952866 w 1511906"/>
              <a:gd name="connsiteY3" fmla="*/ 125925 h 3616623"/>
              <a:gd name="connsiteX4" fmla="*/ 1072819 w 1511906"/>
              <a:gd name="connsiteY4" fmla="*/ 0 h 3616623"/>
              <a:gd name="connsiteX5" fmla="*/ 1001415 w 1511906"/>
              <a:gd name="connsiteY5" fmla="*/ 250422 h 3616623"/>
              <a:gd name="connsiteX6" fmla="*/ 987425 w 1511906"/>
              <a:gd name="connsiteY6" fmla="*/ 207152 h 3616623"/>
              <a:gd name="connsiteX7" fmla="*/ 854895 w 1511906"/>
              <a:gd name="connsiteY7" fmla="*/ 555990 h 3616623"/>
              <a:gd name="connsiteX8" fmla="*/ 1290976 w 1511906"/>
              <a:gd name="connsiteY8" fmla="*/ 224081 h 3616623"/>
              <a:gd name="connsiteX9" fmla="*/ 1378578 w 1511906"/>
              <a:gd name="connsiteY9" fmla="*/ 161100 h 3616623"/>
              <a:gd name="connsiteX10" fmla="*/ 1504243 w 1511906"/>
              <a:gd name="connsiteY10" fmla="*/ 239326 h 3616623"/>
              <a:gd name="connsiteX11" fmla="*/ 1394018 w 1511906"/>
              <a:gd name="connsiteY11" fmla="*/ 418693 h 3616623"/>
              <a:gd name="connsiteX12" fmla="*/ 789704 w 1511906"/>
              <a:gd name="connsiteY12" fmla="*/ 668245 h 3616623"/>
              <a:gd name="connsiteX13" fmla="*/ 126591 w 1511906"/>
              <a:gd name="connsiteY13" fmla="*/ 1766151 h 3616623"/>
              <a:gd name="connsiteX14" fmla="*/ 184903 w 1511906"/>
              <a:gd name="connsiteY14" fmla="*/ 1964885 h 3616623"/>
              <a:gd name="connsiteX15" fmla="*/ 837416 w 1511906"/>
              <a:gd name="connsiteY15" fmla="*/ 1851846 h 3616623"/>
              <a:gd name="connsiteX16" fmla="*/ 833597 w 1511906"/>
              <a:gd name="connsiteY16" fmla="*/ 1747016 h 3616623"/>
              <a:gd name="connsiteX17" fmla="*/ 1003795 w 1511906"/>
              <a:gd name="connsiteY17" fmla="*/ 1918701 h 3616623"/>
              <a:gd name="connsiteX18" fmla="*/ 849528 w 1511906"/>
              <a:gd name="connsiteY18" fmla="*/ 1977537 h 3616623"/>
              <a:gd name="connsiteX19" fmla="*/ 824191 w 1511906"/>
              <a:gd name="connsiteY19" fmla="*/ 1912886 h 3616623"/>
              <a:gd name="connsiteX20" fmla="*/ 440008 w 1511906"/>
              <a:gd name="connsiteY20" fmla="*/ 1979375 h 3616623"/>
              <a:gd name="connsiteX21" fmla="*/ 200895 w 1511906"/>
              <a:gd name="connsiteY21" fmla="*/ 2092818 h 3616623"/>
              <a:gd name="connsiteX22" fmla="*/ 341981 w 1511906"/>
              <a:gd name="connsiteY22" fmla="*/ 2798013 h 3616623"/>
              <a:gd name="connsiteX23" fmla="*/ 471545 w 1511906"/>
              <a:gd name="connsiteY23" fmla="*/ 3382362 h 3616623"/>
              <a:gd name="connsiteX24" fmla="*/ 497516 w 1511906"/>
              <a:gd name="connsiteY24" fmla="*/ 3296597 h 3616623"/>
              <a:gd name="connsiteX25" fmla="*/ 512174 w 1511906"/>
              <a:gd name="connsiteY25" fmla="*/ 3616623 h 3616623"/>
              <a:gd name="connsiteX26" fmla="*/ 399286 w 1511906"/>
              <a:gd name="connsiteY26" fmla="*/ 3433772 h 3616623"/>
              <a:gd name="connsiteX27" fmla="*/ 455594 w 1511906"/>
              <a:gd name="connsiteY27" fmla="*/ 3439391 h 3616623"/>
              <a:gd name="connsiteX28" fmla="*/ 120449 w 1511906"/>
              <a:gd name="connsiteY28" fmla="*/ 2015067 h 3616623"/>
              <a:gd name="connsiteX29" fmla="*/ 68596 w 1511906"/>
              <a:gd name="connsiteY29" fmla="*/ 1993274 h 3616623"/>
              <a:gd name="connsiteX30" fmla="*/ 97487 w 1511906"/>
              <a:gd name="connsiteY30" fmla="*/ 2044019 h 3616623"/>
              <a:gd name="connsiteX31" fmla="*/ 0 w 1511906"/>
              <a:gd name="connsiteY31" fmla="*/ 2031812 h 3616623"/>
              <a:gd name="connsiteX32" fmla="*/ 30834 w 1511906"/>
              <a:gd name="connsiteY32" fmla="*/ 1868711 h 3616623"/>
              <a:gd name="connsiteX33" fmla="*/ 47808 w 1511906"/>
              <a:gd name="connsiteY33" fmla="*/ 1944369 h 3616623"/>
              <a:gd name="connsiteX34" fmla="*/ 62717 w 1511906"/>
              <a:gd name="connsiteY34" fmla="*/ 1862137 h 3616623"/>
              <a:gd name="connsiteX0" fmla="*/ 62717 w 1511906"/>
              <a:gd name="connsiteY0" fmla="*/ 1862137 h 3616623"/>
              <a:gd name="connsiteX1" fmla="*/ 111771 w 1511906"/>
              <a:gd name="connsiteY1" fmla="*/ 1671120 h 3616623"/>
              <a:gd name="connsiteX2" fmla="*/ 962354 w 1511906"/>
              <a:gd name="connsiteY2" fmla="*/ 150412 h 3616623"/>
              <a:gd name="connsiteX3" fmla="*/ 952866 w 1511906"/>
              <a:gd name="connsiteY3" fmla="*/ 125925 h 3616623"/>
              <a:gd name="connsiteX4" fmla="*/ 1072819 w 1511906"/>
              <a:gd name="connsiteY4" fmla="*/ 0 h 3616623"/>
              <a:gd name="connsiteX5" fmla="*/ 1001415 w 1511906"/>
              <a:gd name="connsiteY5" fmla="*/ 250422 h 3616623"/>
              <a:gd name="connsiteX6" fmla="*/ 987425 w 1511906"/>
              <a:gd name="connsiteY6" fmla="*/ 207152 h 3616623"/>
              <a:gd name="connsiteX7" fmla="*/ 854895 w 1511906"/>
              <a:gd name="connsiteY7" fmla="*/ 555990 h 3616623"/>
              <a:gd name="connsiteX8" fmla="*/ 1359025 w 1511906"/>
              <a:gd name="connsiteY8" fmla="*/ 239520 h 3616623"/>
              <a:gd name="connsiteX9" fmla="*/ 1378578 w 1511906"/>
              <a:gd name="connsiteY9" fmla="*/ 161100 h 3616623"/>
              <a:gd name="connsiteX10" fmla="*/ 1504243 w 1511906"/>
              <a:gd name="connsiteY10" fmla="*/ 239326 h 3616623"/>
              <a:gd name="connsiteX11" fmla="*/ 1394018 w 1511906"/>
              <a:gd name="connsiteY11" fmla="*/ 418693 h 3616623"/>
              <a:gd name="connsiteX12" fmla="*/ 789704 w 1511906"/>
              <a:gd name="connsiteY12" fmla="*/ 668245 h 3616623"/>
              <a:gd name="connsiteX13" fmla="*/ 126591 w 1511906"/>
              <a:gd name="connsiteY13" fmla="*/ 1766151 h 3616623"/>
              <a:gd name="connsiteX14" fmla="*/ 184903 w 1511906"/>
              <a:gd name="connsiteY14" fmla="*/ 1964885 h 3616623"/>
              <a:gd name="connsiteX15" fmla="*/ 837416 w 1511906"/>
              <a:gd name="connsiteY15" fmla="*/ 1851846 h 3616623"/>
              <a:gd name="connsiteX16" fmla="*/ 833597 w 1511906"/>
              <a:gd name="connsiteY16" fmla="*/ 1747016 h 3616623"/>
              <a:gd name="connsiteX17" fmla="*/ 1003795 w 1511906"/>
              <a:gd name="connsiteY17" fmla="*/ 1918701 h 3616623"/>
              <a:gd name="connsiteX18" fmla="*/ 849528 w 1511906"/>
              <a:gd name="connsiteY18" fmla="*/ 1977537 h 3616623"/>
              <a:gd name="connsiteX19" fmla="*/ 824191 w 1511906"/>
              <a:gd name="connsiteY19" fmla="*/ 1912886 h 3616623"/>
              <a:gd name="connsiteX20" fmla="*/ 440008 w 1511906"/>
              <a:gd name="connsiteY20" fmla="*/ 1979375 h 3616623"/>
              <a:gd name="connsiteX21" fmla="*/ 200895 w 1511906"/>
              <a:gd name="connsiteY21" fmla="*/ 2092818 h 3616623"/>
              <a:gd name="connsiteX22" fmla="*/ 341981 w 1511906"/>
              <a:gd name="connsiteY22" fmla="*/ 2798013 h 3616623"/>
              <a:gd name="connsiteX23" fmla="*/ 471545 w 1511906"/>
              <a:gd name="connsiteY23" fmla="*/ 3382362 h 3616623"/>
              <a:gd name="connsiteX24" fmla="*/ 497516 w 1511906"/>
              <a:gd name="connsiteY24" fmla="*/ 3296597 h 3616623"/>
              <a:gd name="connsiteX25" fmla="*/ 512174 w 1511906"/>
              <a:gd name="connsiteY25" fmla="*/ 3616623 h 3616623"/>
              <a:gd name="connsiteX26" fmla="*/ 399286 w 1511906"/>
              <a:gd name="connsiteY26" fmla="*/ 3433772 h 3616623"/>
              <a:gd name="connsiteX27" fmla="*/ 455594 w 1511906"/>
              <a:gd name="connsiteY27" fmla="*/ 3439391 h 3616623"/>
              <a:gd name="connsiteX28" fmla="*/ 120449 w 1511906"/>
              <a:gd name="connsiteY28" fmla="*/ 2015067 h 3616623"/>
              <a:gd name="connsiteX29" fmla="*/ 68596 w 1511906"/>
              <a:gd name="connsiteY29" fmla="*/ 1993274 h 3616623"/>
              <a:gd name="connsiteX30" fmla="*/ 97487 w 1511906"/>
              <a:gd name="connsiteY30" fmla="*/ 2044019 h 3616623"/>
              <a:gd name="connsiteX31" fmla="*/ 0 w 1511906"/>
              <a:gd name="connsiteY31" fmla="*/ 2031812 h 3616623"/>
              <a:gd name="connsiteX32" fmla="*/ 30834 w 1511906"/>
              <a:gd name="connsiteY32" fmla="*/ 1868711 h 3616623"/>
              <a:gd name="connsiteX33" fmla="*/ 47808 w 1511906"/>
              <a:gd name="connsiteY33" fmla="*/ 1944369 h 3616623"/>
              <a:gd name="connsiteX34" fmla="*/ 62717 w 1511906"/>
              <a:gd name="connsiteY34" fmla="*/ 1862137 h 3616623"/>
              <a:gd name="connsiteX0" fmla="*/ 62717 w 1511906"/>
              <a:gd name="connsiteY0" fmla="*/ 1862137 h 3616623"/>
              <a:gd name="connsiteX1" fmla="*/ 111771 w 1511906"/>
              <a:gd name="connsiteY1" fmla="*/ 1671120 h 3616623"/>
              <a:gd name="connsiteX2" fmla="*/ 962354 w 1511906"/>
              <a:gd name="connsiteY2" fmla="*/ 150412 h 3616623"/>
              <a:gd name="connsiteX3" fmla="*/ 952866 w 1511906"/>
              <a:gd name="connsiteY3" fmla="*/ 125925 h 3616623"/>
              <a:gd name="connsiteX4" fmla="*/ 1072819 w 1511906"/>
              <a:gd name="connsiteY4" fmla="*/ 0 h 3616623"/>
              <a:gd name="connsiteX5" fmla="*/ 1001415 w 1511906"/>
              <a:gd name="connsiteY5" fmla="*/ 250422 h 3616623"/>
              <a:gd name="connsiteX6" fmla="*/ 987425 w 1511906"/>
              <a:gd name="connsiteY6" fmla="*/ 207152 h 3616623"/>
              <a:gd name="connsiteX7" fmla="*/ 854895 w 1511906"/>
              <a:gd name="connsiteY7" fmla="*/ 555990 h 3616623"/>
              <a:gd name="connsiteX8" fmla="*/ 1359025 w 1511906"/>
              <a:gd name="connsiteY8" fmla="*/ 239520 h 3616623"/>
              <a:gd name="connsiteX9" fmla="*/ 1378578 w 1511906"/>
              <a:gd name="connsiteY9" fmla="*/ 161100 h 3616623"/>
              <a:gd name="connsiteX10" fmla="*/ 1504243 w 1511906"/>
              <a:gd name="connsiteY10" fmla="*/ 239326 h 3616623"/>
              <a:gd name="connsiteX11" fmla="*/ 1394018 w 1511906"/>
              <a:gd name="connsiteY11" fmla="*/ 418693 h 3616623"/>
              <a:gd name="connsiteX12" fmla="*/ 789704 w 1511906"/>
              <a:gd name="connsiteY12" fmla="*/ 668245 h 3616623"/>
              <a:gd name="connsiteX13" fmla="*/ 126591 w 1511906"/>
              <a:gd name="connsiteY13" fmla="*/ 1766151 h 3616623"/>
              <a:gd name="connsiteX14" fmla="*/ 184903 w 1511906"/>
              <a:gd name="connsiteY14" fmla="*/ 1964885 h 3616623"/>
              <a:gd name="connsiteX15" fmla="*/ 837416 w 1511906"/>
              <a:gd name="connsiteY15" fmla="*/ 1851846 h 3616623"/>
              <a:gd name="connsiteX16" fmla="*/ 833597 w 1511906"/>
              <a:gd name="connsiteY16" fmla="*/ 1747016 h 3616623"/>
              <a:gd name="connsiteX17" fmla="*/ 1003795 w 1511906"/>
              <a:gd name="connsiteY17" fmla="*/ 1918701 h 3616623"/>
              <a:gd name="connsiteX18" fmla="*/ 849528 w 1511906"/>
              <a:gd name="connsiteY18" fmla="*/ 1977537 h 3616623"/>
              <a:gd name="connsiteX19" fmla="*/ 824191 w 1511906"/>
              <a:gd name="connsiteY19" fmla="*/ 1912886 h 3616623"/>
              <a:gd name="connsiteX20" fmla="*/ 440008 w 1511906"/>
              <a:gd name="connsiteY20" fmla="*/ 1979375 h 3616623"/>
              <a:gd name="connsiteX21" fmla="*/ 200895 w 1511906"/>
              <a:gd name="connsiteY21" fmla="*/ 2092818 h 3616623"/>
              <a:gd name="connsiteX22" fmla="*/ 341981 w 1511906"/>
              <a:gd name="connsiteY22" fmla="*/ 2798013 h 3616623"/>
              <a:gd name="connsiteX23" fmla="*/ 471545 w 1511906"/>
              <a:gd name="connsiteY23" fmla="*/ 3382362 h 3616623"/>
              <a:gd name="connsiteX24" fmla="*/ 497516 w 1511906"/>
              <a:gd name="connsiteY24" fmla="*/ 3296597 h 3616623"/>
              <a:gd name="connsiteX25" fmla="*/ 512174 w 1511906"/>
              <a:gd name="connsiteY25" fmla="*/ 3616623 h 3616623"/>
              <a:gd name="connsiteX26" fmla="*/ 399286 w 1511906"/>
              <a:gd name="connsiteY26" fmla="*/ 3433772 h 3616623"/>
              <a:gd name="connsiteX27" fmla="*/ 455594 w 1511906"/>
              <a:gd name="connsiteY27" fmla="*/ 3439391 h 3616623"/>
              <a:gd name="connsiteX28" fmla="*/ 120449 w 1511906"/>
              <a:gd name="connsiteY28" fmla="*/ 2015067 h 3616623"/>
              <a:gd name="connsiteX29" fmla="*/ 68596 w 1511906"/>
              <a:gd name="connsiteY29" fmla="*/ 1993274 h 3616623"/>
              <a:gd name="connsiteX30" fmla="*/ 97487 w 1511906"/>
              <a:gd name="connsiteY30" fmla="*/ 2044019 h 3616623"/>
              <a:gd name="connsiteX31" fmla="*/ 0 w 1511906"/>
              <a:gd name="connsiteY31" fmla="*/ 2031812 h 3616623"/>
              <a:gd name="connsiteX32" fmla="*/ 30834 w 1511906"/>
              <a:gd name="connsiteY32" fmla="*/ 1868711 h 3616623"/>
              <a:gd name="connsiteX33" fmla="*/ 47808 w 1511906"/>
              <a:gd name="connsiteY33" fmla="*/ 1944369 h 3616623"/>
              <a:gd name="connsiteX34" fmla="*/ 62717 w 1511906"/>
              <a:gd name="connsiteY34"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789704 w 1504243"/>
              <a:gd name="connsiteY12" fmla="*/ 668245 h 3616623"/>
              <a:gd name="connsiteX13" fmla="*/ 126591 w 1504243"/>
              <a:gd name="connsiteY13" fmla="*/ 1766151 h 3616623"/>
              <a:gd name="connsiteX14" fmla="*/ 184903 w 1504243"/>
              <a:gd name="connsiteY14" fmla="*/ 1964885 h 3616623"/>
              <a:gd name="connsiteX15" fmla="*/ 837416 w 1504243"/>
              <a:gd name="connsiteY15" fmla="*/ 1851846 h 3616623"/>
              <a:gd name="connsiteX16" fmla="*/ 833597 w 1504243"/>
              <a:gd name="connsiteY16" fmla="*/ 1747016 h 3616623"/>
              <a:gd name="connsiteX17" fmla="*/ 1003795 w 1504243"/>
              <a:gd name="connsiteY17" fmla="*/ 1918701 h 3616623"/>
              <a:gd name="connsiteX18" fmla="*/ 849528 w 1504243"/>
              <a:gd name="connsiteY18" fmla="*/ 1977537 h 3616623"/>
              <a:gd name="connsiteX19" fmla="*/ 824191 w 1504243"/>
              <a:gd name="connsiteY19" fmla="*/ 1912886 h 3616623"/>
              <a:gd name="connsiteX20" fmla="*/ 440008 w 1504243"/>
              <a:gd name="connsiteY20" fmla="*/ 1979375 h 3616623"/>
              <a:gd name="connsiteX21" fmla="*/ 200895 w 1504243"/>
              <a:gd name="connsiteY21" fmla="*/ 2092818 h 3616623"/>
              <a:gd name="connsiteX22" fmla="*/ 341981 w 1504243"/>
              <a:gd name="connsiteY22" fmla="*/ 2798013 h 3616623"/>
              <a:gd name="connsiteX23" fmla="*/ 471545 w 1504243"/>
              <a:gd name="connsiteY23" fmla="*/ 3382362 h 3616623"/>
              <a:gd name="connsiteX24" fmla="*/ 497516 w 1504243"/>
              <a:gd name="connsiteY24" fmla="*/ 3296597 h 3616623"/>
              <a:gd name="connsiteX25" fmla="*/ 512174 w 1504243"/>
              <a:gd name="connsiteY25" fmla="*/ 3616623 h 3616623"/>
              <a:gd name="connsiteX26" fmla="*/ 399286 w 1504243"/>
              <a:gd name="connsiteY26" fmla="*/ 3433772 h 3616623"/>
              <a:gd name="connsiteX27" fmla="*/ 455594 w 1504243"/>
              <a:gd name="connsiteY27" fmla="*/ 3439391 h 3616623"/>
              <a:gd name="connsiteX28" fmla="*/ 120449 w 1504243"/>
              <a:gd name="connsiteY28" fmla="*/ 2015067 h 3616623"/>
              <a:gd name="connsiteX29" fmla="*/ 68596 w 1504243"/>
              <a:gd name="connsiteY29" fmla="*/ 1993274 h 3616623"/>
              <a:gd name="connsiteX30" fmla="*/ 97487 w 1504243"/>
              <a:gd name="connsiteY30" fmla="*/ 2044019 h 3616623"/>
              <a:gd name="connsiteX31" fmla="*/ 0 w 1504243"/>
              <a:gd name="connsiteY31" fmla="*/ 2031812 h 3616623"/>
              <a:gd name="connsiteX32" fmla="*/ 30834 w 1504243"/>
              <a:gd name="connsiteY32" fmla="*/ 1868711 h 3616623"/>
              <a:gd name="connsiteX33" fmla="*/ 47808 w 1504243"/>
              <a:gd name="connsiteY33" fmla="*/ 1944369 h 3616623"/>
              <a:gd name="connsiteX34" fmla="*/ 62717 w 1504243"/>
              <a:gd name="connsiteY34"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789704 w 1504243"/>
              <a:gd name="connsiteY12" fmla="*/ 668245 h 3616623"/>
              <a:gd name="connsiteX13" fmla="*/ 126591 w 1504243"/>
              <a:gd name="connsiteY13" fmla="*/ 1766151 h 3616623"/>
              <a:gd name="connsiteX14" fmla="*/ 184903 w 1504243"/>
              <a:gd name="connsiteY14" fmla="*/ 1964885 h 3616623"/>
              <a:gd name="connsiteX15" fmla="*/ 837416 w 1504243"/>
              <a:gd name="connsiteY15" fmla="*/ 1851846 h 3616623"/>
              <a:gd name="connsiteX16" fmla="*/ 833597 w 1504243"/>
              <a:gd name="connsiteY16" fmla="*/ 1747016 h 3616623"/>
              <a:gd name="connsiteX17" fmla="*/ 1003795 w 1504243"/>
              <a:gd name="connsiteY17" fmla="*/ 1918701 h 3616623"/>
              <a:gd name="connsiteX18" fmla="*/ 849528 w 1504243"/>
              <a:gd name="connsiteY18" fmla="*/ 1977537 h 3616623"/>
              <a:gd name="connsiteX19" fmla="*/ 824191 w 1504243"/>
              <a:gd name="connsiteY19" fmla="*/ 1912886 h 3616623"/>
              <a:gd name="connsiteX20" fmla="*/ 440008 w 1504243"/>
              <a:gd name="connsiteY20" fmla="*/ 1979375 h 3616623"/>
              <a:gd name="connsiteX21" fmla="*/ 200895 w 1504243"/>
              <a:gd name="connsiteY21" fmla="*/ 2092818 h 3616623"/>
              <a:gd name="connsiteX22" fmla="*/ 341981 w 1504243"/>
              <a:gd name="connsiteY22" fmla="*/ 2798013 h 3616623"/>
              <a:gd name="connsiteX23" fmla="*/ 471545 w 1504243"/>
              <a:gd name="connsiteY23" fmla="*/ 3382362 h 3616623"/>
              <a:gd name="connsiteX24" fmla="*/ 497516 w 1504243"/>
              <a:gd name="connsiteY24" fmla="*/ 3296597 h 3616623"/>
              <a:gd name="connsiteX25" fmla="*/ 512174 w 1504243"/>
              <a:gd name="connsiteY25" fmla="*/ 3616623 h 3616623"/>
              <a:gd name="connsiteX26" fmla="*/ 399286 w 1504243"/>
              <a:gd name="connsiteY26" fmla="*/ 3433772 h 3616623"/>
              <a:gd name="connsiteX27" fmla="*/ 455594 w 1504243"/>
              <a:gd name="connsiteY27" fmla="*/ 3439391 h 3616623"/>
              <a:gd name="connsiteX28" fmla="*/ 120449 w 1504243"/>
              <a:gd name="connsiteY28" fmla="*/ 2015067 h 3616623"/>
              <a:gd name="connsiteX29" fmla="*/ 68596 w 1504243"/>
              <a:gd name="connsiteY29" fmla="*/ 1993274 h 3616623"/>
              <a:gd name="connsiteX30" fmla="*/ 97487 w 1504243"/>
              <a:gd name="connsiteY30" fmla="*/ 2044019 h 3616623"/>
              <a:gd name="connsiteX31" fmla="*/ 0 w 1504243"/>
              <a:gd name="connsiteY31" fmla="*/ 2031812 h 3616623"/>
              <a:gd name="connsiteX32" fmla="*/ 30834 w 1504243"/>
              <a:gd name="connsiteY32" fmla="*/ 1868711 h 3616623"/>
              <a:gd name="connsiteX33" fmla="*/ 47808 w 1504243"/>
              <a:gd name="connsiteY33" fmla="*/ 1944369 h 3616623"/>
              <a:gd name="connsiteX34" fmla="*/ 62717 w 1504243"/>
              <a:gd name="connsiteY34"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4895 w 1504243"/>
              <a:gd name="connsiteY7" fmla="*/ 555990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6652 w 1504243"/>
              <a:gd name="connsiteY7" fmla="*/ 534294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856652 w 1504243"/>
              <a:gd name="connsiteY7" fmla="*/ 534294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762736 w 1504243"/>
              <a:gd name="connsiteY7" fmla="*/ 634508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762736 w 1504243"/>
              <a:gd name="connsiteY7" fmla="*/ 634508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789704 w 1504243"/>
              <a:gd name="connsiteY13" fmla="*/ 668245 h 3616623"/>
              <a:gd name="connsiteX14" fmla="*/ 126591 w 1504243"/>
              <a:gd name="connsiteY14" fmla="*/ 1766151 h 3616623"/>
              <a:gd name="connsiteX15" fmla="*/ 184903 w 1504243"/>
              <a:gd name="connsiteY15" fmla="*/ 1964885 h 3616623"/>
              <a:gd name="connsiteX16" fmla="*/ 837416 w 1504243"/>
              <a:gd name="connsiteY16" fmla="*/ 1851846 h 3616623"/>
              <a:gd name="connsiteX17" fmla="*/ 833597 w 1504243"/>
              <a:gd name="connsiteY17" fmla="*/ 1747016 h 3616623"/>
              <a:gd name="connsiteX18" fmla="*/ 1003795 w 1504243"/>
              <a:gd name="connsiteY18" fmla="*/ 1918701 h 3616623"/>
              <a:gd name="connsiteX19" fmla="*/ 849528 w 1504243"/>
              <a:gd name="connsiteY19" fmla="*/ 1977537 h 3616623"/>
              <a:gd name="connsiteX20" fmla="*/ 824191 w 1504243"/>
              <a:gd name="connsiteY20" fmla="*/ 1912886 h 3616623"/>
              <a:gd name="connsiteX21" fmla="*/ 440008 w 1504243"/>
              <a:gd name="connsiteY21" fmla="*/ 1979375 h 3616623"/>
              <a:gd name="connsiteX22" fmla="*/ 200895 w 1504243"/>
              <a:gd name="connsiteY22" fmla="*/ 2092818 h 3616623"/>
              <a:gd name="connsiteX23" fmla="*/ 341981 w 1504243"/>
              <a:gd name="connsiteY23" fmla="*/ 2798013 h 3616623"/>
              <a:gd name="connsiteX24" fmla="*/ 471545 w 1504243"/>
              <a:gd name="connsiteY24" fmla="*/ 3382362 h 3616623"/>
              <a:gd name="connsiteX25" fmla="*/ 497516 w 1504243"/>
              <a:gd name="connsiteY25" fmla="*/ 3296597 h 3616623"/>
              <a:gd name="connsiteX26" fmla="*/ 512174 w 1504243"/>
              <a:gd name="connsiteY26" fmla="*/ 3616623 h 3616623"/>
              <a:gd name="connsiteX27" fmla="*/ 399286 w 1504243"/>
              <a:gd name="connsiteY27" fmla="*/ 3433772 h 3616623"/>
              <a:gd name="connsiteX28" fmla="*/ 455594 w 1504243"/>
              <a:gd name="connsiteY28" fmla="*/ 3439391 h 3616623"/>
              <a:gd name="connsiteX29" fmla="*/ 120449 w 1504243"/>
              <a:gd name="connsiteY29" fmla="*/ 2015067 h 3616623"/>
              <a:gd name="connsiteX30" fmla="*/ 68596 w 1504243"/>
              <a:gd name="connsiteY30" fmla="*/ 1993274 h 3616623"/>
              <a:gd name="connsiteX31" fmla="*/ 97487 w 1504243"/>
              <a:gd name="connsiteY31" fmla="*/ 2044019 h 3616623"/>
              <a:gd name="connsiteX32" fmla="*/ 0 w 1504243"/>
              <a:gd name="connsiteY32" fmla="*/ 2031812 h 3616623"/>
              <a:gd name="connsiteX33" fmla="*/ 30834 w 1504243"/>
              <a:gd name="connsiteY33" fmla="*/ 1868711 h 3616623"/>
              <a:gd name="connsiteX34" fmla="*/ 47808 w 1504243"/>
              <a:gd name="connsiteY34" fmla="*/ 1944369 h 3616623"/>
              <a:gd name="connsiteX35" fmla="*/ 62717 w 1504243"/>
              <a:gd name="connsiteY35"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762736 w 1504243"/>
              <a:gd name="connsiteY7" fmla="*/ 634508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1115227 w 1504243"/>
              <a:gd name="connsiteY13" fmla="*/ 438296 h 3616623"/>
              <a:gd name="connsiteX14" fmla="*/ 789704 w 1504243"/>
              <a:gd name="connsiteY14" fmla="*/ 668245 h 3616623"/>
              <a:gd name="connsiteX15" fmla="*/ 126591 w 1504243"/>
              <a:gd name="connsiteY15" fmla="*/ 1766151 h 3616623"/>
              <a:gd name="connsiteX16" fmla="*/ 184903 w 1504243"/>
              <a:gd name="connsiteY16" fmla="*/ 1964885 h 3616623"/>
              <a:gd name="connsiteX17" fmla="*/ 837416 w 1504243"/>
              <a:gd name="connsiteY17" fmla="*/ 1851846 h 3616623"/>
              <a:gd name="connsiteX18" fmla="*/ 833597 w 1504243"/>
              <a:gd name="connsiteY18" fmla="*/ 1747016 h 3616623"/>
              <a:gd name="connsiteX19" fmla="*/ 1003795 w 1504243"/>
              <a:gd name="connsiteY19" fmla="*/ 1918701 h 3616623"/>
              <a:gd name="connsiteX20" fmla="*/ 849528 w 1504243"/>
              <a:gd name="connsiteY20" fmla="*/ 1977537 h 3616623"/>
              <a:gd name="connsiteX21" fmla="*/ 824191 w 1504243"/>
              <a:gd name="connsiteY21" fmla="*/ 1912886 h 3616623"/>
              <a:gd name="connsiteX22" fmla="*/ 440008 w 1504243"/>
              <a:gd name="connsiteY22" fmla="*/ 1979375 h 3616623"/>
              <a:gd name="connsiteX23" fmla="*/ 200895 w 1504243"/>
              <a:gd name="connsiteY23" fmla="*/ 2092818 h 3616623"/>
              <a:gd name="connsiteX24" fmla="*/ 341981 w 1504243"/>
              <a:gd name="connsiteY24" fmla="*/ 2798013 h 3616623"/>
              <a:gd name="connsiteX25" fmla="*/ 471545 w 1504243"/>
              <a:gd name="connsiteY25" fmla="*/ 3382362 h 3616623"/>
              <a:gd name="connsiteX26" fmla="*/ 497516 w 1504243"/>
              <a:gd name="connsiteY26" fmla="*/ 3296597 h 3616623"/>
              <a:gd name="connsiteX27" fmla="*/ 512174 w 1504243"/>
              <a:gd name="connsiteY27" fmla="*/ 3616623 h 3616623"/>
              <a:gd name="connsiteX28" fmla="*/ 399286 w 1504243"/>
              <a:gd name="connsiteY28" fmla="*/ 3433772 h 3616623"/>
              <a:gd name="connsiteX29" fmla="*/ 455594 w 1504243"/>
              <a:gd name="connsiteY29" fmla="*/ 3439391 h 3616623"/>
              <a:gd name="connsiteX30" fmla="*/ 120449 w 1504243"/>
              <a:gd name="connsiteY30" fmla="*/ 2015067 h 3616623"/>
              <a:gd name="connsiteX31" fmla="*/ 68596 w 1504243"/>
              <a:gd name="connsiteY31" fmla="*/ 1993274 h 3616623"/>
              <a:gd name="connsiteX32" fmla="*/ 97487 w 1504243"/>
              <a:gd name="connsiteY32" fmla="*/ 2044019 h 3616623"/>
              <a:gd name="connsiteX33" fmla="*/ 0 w 1504243"/>
              <a:gd name="connsiteY33" fmla="*/ 2031812 h 3616623"/>
              <a:gd name="connsiteX34" fmla="*/ 30834 w 1504243"/>
              <a:gd name="connsiteY34" fmla="*/ 1868711 h 3616623"/>
              <a:gd name="connsiteX35" fmla="*/ 47808 w 1504243"/>
              <a:gd name="connsiteY35" fmla="*/ 1944369 h 3616623"/>
              <a:gd name="connsiteX36" fmla="*/ 62717 w 1504243"/>
              <a:gd name="connsiteY36"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762736 w 1504243"/>
              <a:gd name="connsiteY7" fmla="*/ 634508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1115227 w 1504243"/>
              <a:gd name="connsiteY13" fmla="*/ 438296 h 3616623"/>
              <a:gd name="connsiteX14" fmla="*/ 789704 w 1504243"/>
              <a:gd name="connsiteY14" fmla="*/ 668245 h 3616623"/>
              <a:gd name="connsiteX15" fmla="*/ 126591 w 1504243"/>
              <a:gd name="connsiteY15" fmla="*/ 1766151 h 3616623"/>
              <a:gd name="connsiteX16" fmla="*/ 184903 w 1504243"/>
              <a:gd name="connsiteY16" fmla="*/ 1964885 h 3616623"/>
              <a:gd name="connsiteX17" fmla="*/ 837416 w 1504243"/>
              <a:gd name="connsiteY17" fmla="*/ 1851846 h 3616623"/>
              <a:gd name="connsiteX18" fmla="*/ 833597 w 1504243"/>
              <a:gd name="connsiteY18" fmla="*/ 1747016 h 3616623"/>
              <a:gd name="connsiteX19" fmla="*/ 1003795 w 1504243"/>
              <a:gd name="connsiteY19" fmla="*/ 1918701 h 3616623"/>
              <a:gd name="connsiteX20" fmla="*/ 849528 w 1504243"/>
              <a:gd name="connsiteY20" fmla="*/ 1977537 h 3616623"/>
              <a:gd name="connsiteX21" fmla="*/ 824191 w 1504243"/>
              <a:gd name="connsiteY21" fmla="*/ 1912886 h 3616623"/>
              <a:gd name="connsiteX22" fmla="*/ 440008 w 1504243"/>
              <a:gd name="connsiteY22" fmla="*/ 1979375 h 3616623"/>
              <a:gd name="connsiteX23" fmla="*/ 200895 w 1504243"/>
              <a:gd name="connsiteY23" fmla="*/ 2092818 h 3616623"/>
              <a:gd name="connsiteX24" fmla="*/ 341981 w 1504243"/>
              <a:gd name="connsiteY24" fmla="*/ 2798013 h 3616623"/>
              <a:gd name="connsiteX25" fmla="*/ 471545 w 1504243"/>
              <a:gd name="connsiteY25" fmla="*/ 3382362 h 3616623"/>
              <a:gd name="connsiteX26" fmla="*/ 497516 w 1504243"/>
              <a:gd name="connsiteY26" fmla="*/ 3296597 h 3616623"/>
              <a:gd name="connsiteX27" fmla="*/ 512174 w 1504243"/>
              <a:gd name="connsiteY27" fmla="*/ 3616623 h 3616623"/>
              <a:gd name="connsiteX28" fmla="*/ 399286 w 1504243"/>
              <a:gd name="connsiteY28" fmla="*/ 3433772 h 3616623"/>
              <a:gd name="connsiteX29" fmla="*/ 455594 w 1504243"/>
              <a:gd name="connsiteY29" fmla="*/ 3439391 h 3616623"/>
              <a:gd name="connsiteX30" fmla="*/ 120449 w 1504243"/>
              <a:gd name="connsiteY30" fmla="*/ 2015067 h 3616623"/>
              <a:gd name="connsiteX31" fmla="*/ 68596 w 1504243"/>
              <a:gd name="connsiteY31" fmla="*/ 1993274 h 3616623"/>
              <a:gd name="connsiteX32" fmla="*/ 97487 w 1504243"/>
              <a:gd name="connsiteY32" fmla="*/ 2044019 h 3616623"/>
              <a:gd name="connsiteX33" fmla="*/ 0 w 1504243"/>
              <a:gd name="connsiteY33" fmla="*/ 2031812 h 3616623"/>
              <a:gd name="connsiteX34" fmla="*/ 30834 w 1504243"/>
              <a:gd name="connsiteY34" fmla="*/ 1868711 h 3616623"/>
              <a:gd name="connsiteX35" fmla="*/ 47808 w 1504243"/>
              <a:gd name="connsiteY35" fmla="*/ 1944369 h 3616623"/>
              <a:gd name="connsiteX36" fmla="*/ 62717 w 1504243"/>
              <a:gd name="connsiteY36" fmla="*/ 1862137 h 3616623"/>
              <a:gd name="connsiteX0" fmla="*/ 62717 w 1504243"/>
              <a:gd name="connsiteY0" fmla="*/ 1862137 h 3616623"/>
              <a:gd name="connsiteX1" fmla="*/ 111771 w 1504243"/>
              <a:gd name="connsiteY1" fmla="*/ 1671120 h 3616623"/>
              <a:gd name="connsiteX2" fmla="*/ 962354 w 1504243"/>
              <a:gd name="connsiteY2" fmla="*/ 150412 h 3616623"/>
              <a:gd name="connsiteX3" fmla="*/ 952866 w 1504243"/>
              <a:gd name="connsiteY3" fmla="*/ 125925 h 3616623"/>
              <a:gd name="connsiteX4" fmla="*/ 1072819 w 1504243"/>
              <a:gd name="connsiteY4" fmla="*/ 0 h 3616623"/>
              <a:gd name="connsiteX5" fmla="*/ 1001415 w 1504243"/>
              <a:gd name="connsiteY5" fmla="*/ 250422 h 3616623"/>
              <a:gd name="connsiteX6" fmla="*/ 987425 w 1504243"/>
              <a:gd name="connsiteY6" fmla="*/ 207152 h 3616623"/>
              <a:gd name="connsiteX7" fmla="*/ 762736 w 1504243"/>
              <a:gd name="connsiteY7" fmla="*/ 634508 h 3616623"/>
              <a:gd name="connsiteX8" fmla="*/ 1359025 w 1504243"/>
              <a:gd name="connsiteY8" fmla="*/ 239520 h 3616623"/>
              <a:gd name="connsiteX9" fmla="*/ 1352216 w 1504243"/>
              <a:gd name="connsiteY9" fmla="*/ 160642 h 3616623"/>
              <a:gd name="connsiteX10" fmla="*/ 1504243 w 1504243"/>
              <a:gd name="connsiteY10" fmla="*/ 239326 h 3616623"/>
              <a:gd name="connsiteX11" fmla="*/ 1394018 w 1504243"/>
              <a:gd name="connsiteY11" fmla="*/ 418693 h 3616623"/>
              <a:gd name="connsiteX12" fmla="*/ 1365839 w 1504243"/>
              <a:gd name="connsiteY12" fmla="*/ 318397 h 3616623"/>
              <a:gd name="connsiteX13" fmla="*/ 1115227 w 1504243"/>
              <a:gd name="connsiteY13" fmla="*/ 438296 h 3616623"/>
              <a:gd name="connsiteX14" fmla="*/ 789704 w 1504243"/>
              <a:gd name="connsiteY14" fmla="*/ 668245 h 3616623"/>
              <a:gd name="connsiteX15" fmla="*/ 126591 w 1504243"/>
              <a:gd name="connsiteY15" fmla="*/ 1766151 h 3616623"/>
              <a:gd name="connsiteX16" fmla="*/ 184903 w 1504243"/>
              <a:gd name="connsiteY16" fmla="*/ 1964885 h 3616623"/>
              <a:gd name="connsiteX17" fmla="*/ 837416 w 1504243"/>
              <a:gd name="connsiteY17" fmla="*/ 1851846 h 3616623"/>
              <a:gd name="connsiteX18" fmla="*/ 833597 w 1504243"/>
              <a:gd name="connsiteY18" fmla="*/ 1747016 h 3616623"/>
              <a:gd name="connsiteX19" fmla="*/ 1003795 w 1504243"/>
              <a:gd name="connsiteY19" fmla="*/ 1918701 h 3616623"/>
              <a:gd name="connsiteX20" fmla="*/ 849528 w 1504243"/>
              <a:gd name="connsiteY20" fmla="*/ 1977537 h 3616623"/>
              <a:gd name="connsiteX21" fmla="*/ 824191 w 1504243"/>
              <a:gd name="connsiteY21" fmla="*/ 1912886 h 3616623"/>
              <a:gd name="connsiteX22" fmla="*/ 440008 w 1504243"/>
              <a:gd name="connsiteY22" fmla="*/ 1979375 h 3616623"/>
              <a:gd name="connsiteX23" fmla="*/ 200895 w 1504243"/>
              <a:gd name="connsiteY23" fmla="*/ 2092818 h 3616623"/>
              <a:gd name="connsiteX24" fmla="*/ 341981 w 1504243"/>
              <a:gd name="connsiteY24" fmla="*/ 2798013 h 3616623"/>
              <a:gd name="connsiteX25" fmla="*/ 471545 w 1504243"/>
              <a:gd name="connsiteY25" fmla="*/ 3382362 h 3616623"/>
              <a:gd name="connsiteX26" fmla="*/ 497516 w 1504243"/>
              <a:gd name="connsiteY26" fmla="*/ 3296597 h 3616623"/>
              <a:gd name="connsiteX27" fmla="*/ 512174 w 1504243"/>
              <a:gd name="connsiteY27" fmla="*/ 3616623 h 3616623"/>
              <a:gd name="connsiteX28" fmla="*/ 399286 w 1504243"/>
              <a:gd name="connsiteY28" fmla="*/ 3433772 h 3616623"/>
              <a:gd name="connsiteX29" fmla="*/ 455594 w 1504243"/>
              <a:gd name="connsiteY29" fmla="*/ 3439391 h 3616623"/>
              <a:gd name="connsiteX30" fmla="*/ 120449 w 1504243"/>
              <a:gd name="connsiteY30" fmla="*/ 2015067 h 3616623"/>
              <a:gd name="connsiteX31" fmla="*/ 68596 w 1504243"/>
              <a:gd name="connsiteY31" fmla="*/ 1993274 h 3616623"/>
              <a:gd name="connsiteX32" fmla="*/ 97487 w 1504243"/>
              <a:gd name="connsiteY32" fmla="*/ 2044019 h 3616623"/>
              <a:gd name="connsiteX33" fmla="*/ 0 w 1504243"/>
              <a:gd name="connsiteY33" fmla="*/ 2031812 h 3616623"/>
              <a:gd name="connsiteX34" fmla="*/ 30834 w 1504243"/>
              <a:gd name="connsiteY34" fmla="*/ 1868711 h 3616623"/>
              <a:gd name="connsiteX35" fmla="*/ 47808 w 1504243"/>
              <a:gd name="connsiteY35" fmla="*/ 1944369 h 3616623"/>
              <a:gd name="connsiteX36" fmla="*/ 62717 w 1504243"/>
              <a:gd name="connsiteY36" fmla="*/ 1862137 h 361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04243" h="3616623">
                <a:moveTo>
                  <a:pt x="62717" y="1862137"/>
                </a:moveTo>
                <a:lnTo>
                  <a:pt x="111771" y="1671120"/>
                </a:lnTo>
                <a:cubicBezTo>
                  <a:pt x="260884" y="1519439"/>
                  <a:pt x="935589" y="211888"/>
                  <a:pt x="962354" y="150412"/>
                </a:cubicBezTo>
                <a:cubicBezTo>
                  <a:pt x="957966" y="154386"/>
                  <a:pt x="973299" y="142796"/>
                  <a:pt x="952866" y="125925"/>
                </a:cubicBezTo>
                <a:cubicBezTo>
                  <a:pt x="1072123" y="7092"/>
                  <a:pt x="960447" y="122078"/>
                  <a:pt x="1072819" y="0"/>
                </a:cubicBezTo>
                <a:cubicBezTo>
                  <a:pt x="1006098" y="240117"/>
                  <a:pt x="1073443" y="36500"/>
                  <a:pt x="1001415" y="250422"/>
                </a:cubicBezTo>
                <a:cubicBezTo>
                  <a:pt x="990583" y="204585"/>
                  <a:pt x="986873" y="200329"/>
                  <a:pt x="987425" y="207152"/>
                </a:cubicBezTo>
                <a:cubicBezTo>
                  <a:pt x="1007482" y="204649"/>
                  <a:pt x="796713" y="490686"/>
                  <a:pt x="762736" y="634508"/>
                </a:cubicBezTo>
                <a:cubicBezTo>
                  <a:pt x="822297" y="553747"/>
                  <a:pt x="1271745" y="305335"/>
                  <a:pt x="1359025" y="239520"/>
                </a:cubicBezTo>
                <a:cubicBezTo>
                  <a:pt x="1351013" y="168656"/>
                  <a:pt x="1359147" y="231260"/>
                  <a:pt x="1352216" y="160642"/>
                </a:cubicBezTo>
                <a:cubicBezTo>
                  <a:pt x="1485544" y="246129"/>
                  <a:pt x="1439288" y="226430"/>
                  <a:pt x="1504243" y="239326"/>
                </a:cubicBezTo>
                <a:cubicBezTo>
                  <a:pt x="1441834" y="317228"/>
                  <a:pt x="1502010" y="239738"/>
                  <a:pt x="1394018" y="418693"/>
                </a:cubicBezTo>
                <a:cubicBezTo>
                  <a:pt x="1385257" y="370675"/>
                  <a:pt x="1396643" y="365892"/>
                  <a:pt x="1365839" y="318397"/>
                </a:cubicBezTo>
                <a:cubicBezTo>
                  <a:pt x="1318907" y="320637"/>
                  <a:pt x="1211249" y="379988"/>
                  <a:pt x="1115227" y="438296"/>
                </a:cubicBezTo>
                <a:cubicBezTo>
                  <a:pt x="1019205" y="496604"/>
                  <a:pt x="1001905" y="506490"/>
                  <a:pt x="789704" y="668245"/>
                </a:cubicBezTo>
                <a:cubicBezTo>
                  <a:pt x="560095" y="922716"/>
                  <a:pt x="223466" y="1605311"/>
                  <a:pt x="126591" y="1766151"/>
                </a:cubicBezTo>
                <a:cubicBezTo>
                  <a:pt x="94400" y="1908613"/>
                  <a:pt x="111532" y="1916647"/>
                  <a:pt x="184903" y="1964885"/>
                </a:cubicBezTo>
                <a:cubicBezTo>
                  <a:pt x="199286" y="2024649"/>
                  <a:pt x="551236" y="1804183"/>
                  <a:pt x="837416" y="1851846"/>
                </a:cubicBezTo>
                <a:cubicBezTo>
                  <a:pt x="813189" y="1726647"/>
                  <a:pt x="846862" y="1906430"/>
                  <a:pt x="833597" y="1747016"/>
                </a:cubicBezTo>
                <a:lnTo>
                  <a:pt x="1003795" y="1918701"/>
                </a:lnTo>
                <a:lnTo>
                  <a:pt x="849528" y="1977537"/>
                </a:lnTo>
                <a:cubicBezTo>
                  <a:pt x="811814" y="1988611"/>
                  <a:pt x="799384" y="2051782"/>
                  <a:pt x="824191" y="1912886"/>
                </a:cubicBezTo>
                <a:cubicBezTo>
                  <a:pt x="796582" y="1889045"/>
                  <a:pt x="538003" y="1966145"/>
                  <a:pt x="440008" y="1979375"/>
                </a:cubicBezTo>
                <a:cubicBezTo>
                  <a:pt x="361647" y="2004256"/>
                  <a:pt x="265447" y="2006046"/>
                  <a:pt x="200895" y="2092818"/>
                </a:cubicBezTo>
                <a:cubicBezTo>
                  <a:pt x="205703" y="2243765"/>
                  <a:pt x="288808" y="2567536"/>
                  <a:pt x="341981" y="2798013"/>
                </a:cubicBezTo>
                <a:cubicBezTo>
                  <a:pt x="394183" y="3011623"/>
                  <a:pt x="452227" y="3273740"/>
                  <a:pt x="471545" y="3382362"/>
                </a:cubicBezTo>
                <a:cubicBezTo>
                  <a:pt x="498332" y="3299231"/>
                  <a:pt x="442640" y="3392577"/>
                  <a:pt x="497516" y="3296597"/>
                </a:cubicBezTo>
                <a:cubicBezTo>
                  <a:pt x="507269" y="3577606"/>
                  <a:pt x="495890" y="3503030"/>
                  <a:pt x="512174" y="3616623"/>
                </a:cubicBezTo>
                <a:cubicBezTo>
                  <a:pt x="488464" y="3590756"/>
                  <a:pt x="479089" y="3570399"/>
                  <a:pt x="399286" y="3433772"/>
                </a:cubicBezTo>
                <a:cubicBezTo>
                  <a:pt x="416288" y="3405743"/>
                  <a:pt x="443808" y="3437310"/>
                  <a:pt x="455594" y="3439391"/>
                </a:cubicBezTo>
                <a:cubicBezTo>
                  <a:pt x="422214" y="3321171"/>
                  <a:pt x="257555" y="2509946"/>
                  <a:pt x="120449" y="2015067"/>
                </a:cubicBezTo>
                <a:cubicBezTo>
                  <a:pt x="104318" y="1952828"/>
                  <a:pt x="85880" y="2000538"/>
                  <a:pt x="68596" y="1993274"/>
                </a:cubicBezTo>
                <a:cubicBezTo>
                  <a:pt x="95034" y="2047145"/>
                  <a:pt x="87857" y="2027104"/>
                  <a:pt x="97487" y="2044019"/>
                </a:cubicBezTo>
                <a:lnTo>
                  <a:pt x="0" y="2031812"/>
                </a:lnTo>
                <a:lnTo>
                  <a:pt x="30834" y="1868711"/>
                </a:lnTo>
                <a:cubicBezTo>
                  <a:pt x="36492" y="1893930"/>
                  <a:pt x="30863" y="1875162"/>
                  <a:pt x="47808" y="1944369"/>
                </a:cubicBezTo>
                <a:cubicBezTo>
                  <a:pt x="52778" y="1916958"/>
                  <a:pt x="74554" y="1926503"/>
                  <a:pt x="62717" y="1862137"/>
                </a:cubicBezTo>
                <a:close/>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2" name="Freeform 51"/>
          <p:cNvSpPr/>
          <p:nvPr/>
        </p:nvSpPr>
        <p:spPr>
          <a:xfrm rot="6168330">
            <a:off x="4882762" y="4139525"/>
            <a:ext cx="1849530" cy="2351967"/>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21953 w 981578"/>
              <a:gd name="connsiteY28"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21953 w 981578"/>
              <a:gd name="connsiteY29"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46136 w 981578"/>
              <a:gd name="connsiteY29" fmla="*/ 1248179 h 3170784"/>
              <a:gd name="connsiteX30" fmla="*/ 21953 w 981578"/>
              <a:gd name="connsiteY30"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30101 w 981578"/>
              <a:gd name="connsiteY26" fmla="*/ 1570318 h 3170784"/>
              <a:gd name="connsiteX27" fmla="*/ 93705 w 981578"/>
              <a:gd name="connsiteY27" fmla="*/ 1464903 h 3170784"/>
              <a:gd name="connsiteX28" fmla="*/ 12978 w 981578"/>
              <a:gd name="connsiteY28" fmla="*/ 1498800 h 3170784"/>
              <a:gd name="connsiteX29" fmla="*/ 109576 w 981578"/>
              <a:gd name="connsiteY29" fmla="*/ 1312968 h 3170784"/>
              <a:gd name="connsiteX30" fmla="*/ 46136 w 981578"/>
              <a:gd name="connsiteY30" fmla="*/ 1248179 h 3170784"/>
              <a:gd name="connsiteX31" fmla="*/ 21953 w 981578"/>
              <a:gd name="connsiteY31"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93705 w 981578"/>
              <a:gd name="connsiteY28" fmla="*/ 1464903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65674 w 981578"/>
              <a:gd name="connsiteY29" fmla="*/ 1450457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72080 w 981578"/>
              <a:gd name="connsiteY29" fmla="*/ 1414068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73648 w 981578"/>
              <a:gd name="connsiteY30" fmla="*/ 1424859 h 3170784"/>
              <a:gd name="connsiteX31" fmla="*/ 109576 w 981578"/>
              <a:gd name="connsiteY31" fmla="*/ 1312968 h 3170784"/>
              <a:gd name="connsiteX32" fmla="*/ 46136 w 981578"/>
              <a:gd name="connsiteY32" fmla="*/ 1248179 h 3170784"/>
              <a:gd name="connsiteX33" fmla="*/ 21953 w 981578"/>
              <a:gd name="connsiteY33"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79105 w 981578"/>
              <a:gd name="connsiteY28" fmla="*/ 1580827 h 3170784"/>
              <a:gd name="connsiteX29" fmla="*/ 26919 w 981578"/>
              <a:gd name="connsiteY29" fmla="*/ 1542052 h 3170784"/>
              <a:gd name="connsiteX30" fmla="*/ 57099 w 981578"/>
              <a:gd name="connsiteY30" fmla="*/ 1412089 h 3170784"/>
              <a:gd name="connsiteX31" fmla="*/ 73648 w 981578"/>
              <a:gd name="connsiteY31" fmla="*/ 1424859 h 3170784"/>
              <a:gd name="connsiteX32" fmla="*/ 109576 w 981578"/>
              <a:gd name="connsiteY32" fmla="*/ 1312968 h 3170784"/>
              <a:gd name="connsiteX33" fmla="*/ 46136 w 981578"/>
              <a:gd name="connsiteY33" fmla="*/ 1248179 h 3170784"/>
              <a:gd name="connsiteX34" fmla="*/ 21953 w 981578"/>
              <a:gd name="connsiteY34"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57099 w 981578"/>
              <a:gd name="connsiteY31" fmla="*/ 1412089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94824 w 981578"/>
              <a:gd name="connsiteY29" fmla="*/ 1576061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24183 w 959625"/>
              <a:gd name="connsiteY34" fmla="*/ 1248179 h 3170784"/>
              <a:gd name="connsiteX35" fmla="*/ 0 w 959625"/>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119499 w 959625"/>
              <a:gd name="connsiteY34" fmla="*/ 1093485 h 3170784"/>
              <a:gd name="connsiteX35" fmla="*/ 0 w 959625"/>
              <a:gd name="connsiteY35" fmla="*/ 1116093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330687 w 954659"/>
              <a:gd name="connsiteY26" fmla="*/ 2675528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357067 w 954659"/>
              <a:gd name="connsiteY22" fmla="*/ 2659239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330687 w 954659"/>
              <a:gd name="connsiteY26" fmla="*/ 2675528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357067 w 954659"/>
              <a:gd name="connsiteY22" fmla="*/ 2659239 h 3170784"/>
              <a:gd name="connsiteX23" fmla="*/ 382029 w 954659"/>
              <a:gd name="connsiteY23" fmla="*/ 2561522 h 3170784"/>
              <a:gd name="connsiteX24" fmla="*/ 463038 w 954659"/>
              <a:gd name="connsiteY24" fmla="*/ 3170784 h 3170784"/>
              <a:gd name="connsiteX25" fmla="*/ 350150 w 954659"/>
              <a:gd name="connsiteY25" fmla="*/ 2987933 h 3170784"/>
              <a:gd name="connsiteX26" fmla="*/ 330687 w 954659"/>
              <a:gd name="connsiteY26" fmla="*/ 2675528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357067 w 954659"/>
              <a:gd name="connsiteY22" fmla="*/ 2659239 h 3170784"/>
              <a:gd name="connsiteX23" fmla="*/ 382029 w 954659"/>
              <a:gd name="connsiteY23" fmla="*/ 2561522 h 3170784"/>
              <a:gd name="connsiteX24" fmla="*/ 463038 w 954659"/>
              <a:gd name="connsiteY24" fmla="*/ 3170784 h 3170784"/>
              <a:gd name="connsiteX25" fmla="*/ 300273 w 954659"/>
              <a:gd name="connsiteY25" fmla="*/ 2742015 h 3170784"/>
              <a:gd name="connsiteX26" fmla="*/ 330687 w 954659"/>
              <a:gd name="connsiteY26" fmla="*/ 2675528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2878642"/>
              <a:gd name="connsiteX1" fmla="*/ 81585 w 954659"/>
              <a:gd name="connsiteY1" fmla="*/ 767751 h 2878642"/>
              <a:gd name="connsiteX2" fmla="*/ 58418 w 954659"/>
              <a:gd name="connsiteY2" fmla="*/ 740700 h 2878642"/>
              <a:gd name="connsiteX3" fmla="*/ 100242 w 954659"/>
              <a:gd name="connsiteY3" fmla="*/ 576176 h 2878642"/>
              <a:gd name="connsiteX4" fmla="*/ 134248 w 954659"/>
              <a:gd name="connsiteY4" fmla="*/ 754393 h 2878642"/>
              <a:gd name="connsiteX5" fmla="*/ 110308 w 954659"/>
              <a:gd name="connsiteY5" fmla="*/ 770080 h 2878642"/>
              <a:gd name="connsiteX6" fmla="*/ 197464 w 954659"/>
              <a:gd name="connsiteY6" fmla="*/ 1007826 h 2878642"/>
              <a:gd name="connsiteX7" fmla="*/ 684259 w 954659"/>
              <a:gd name="connsiteY7" fmla="*/ 290614 h 2878642"/>
              <a:gd name="connsiteX8" fmla="*/ 627040 w 954659"/>
              <a:gd name="connsiteY8" fmla="*/ 244250 h 2878642"/>
              <a:gd name="connsiteX9" fmla="*/ 834127 w 954659"/>
              <a:gd name="connsiteY9" fmla="*/ 0 h 2878642"/>
              <a:gd name="connsiteX10" fmla="*/ 694487 w 954659"/>
              <a:gd name="connsiteY10" fmla="*/ 461411 h 2878642"/>
              <a:gd name="connsiteX11" fmla="*/ 697465 w 954659"/>
              <a:gd name="connsiteY11" fmla="*/ 330852 h 2878642"/>
              <a:gd name="connsiteX12" fmla="*/ 209310 w 954659"/>
              <a:gd name="connsiteY12" fmla="*/ 1177476 h 2878642"/>
              <a:gd name="connsiteX13" fmla="*/ 152160 w 954659"/>
              <a:gd name="connsiteY13" fmla="*/ 1459243 h 2878642"/>
              <a:gd name="connsiteX14" fmla="*/ 788280 w 954659"/>
              <a:gd name="connsiteY14" fmla="*/ 1406007 h 2878642"/>
              <a:gd name="connsiteX15" fmla="*/ 784461 w 954659"/>
              <a:gd name="connsiteY15" fmla="*/ 1301177 h 2878642"/>
              <a:gd name="connsiteX16" fmla="*/ 954659 w 954659"/>
              <a:gd name="connsiteY16" fmla="*/ 1472862 h 2878642"/>
              <a:gd name="connsiteX17" fmla="*/ 800392 w 954659"/>
              <a:gd name="connsiteY17" fmla="*/ 1531698 h 2878642"/>
              <a:gd name="connsiteX18" fmla="*/ 775055 w 954659"/>
              <a:gd name="connsiteY18" fmla="*/ 1467047 h 2878642"/>
              <a:gd name="connsiteX19" fmla="*/ 390872 w 954659"/>
              <a:gd name="connsiteY19" fmla="*/ 1533536 h 2878642"/>
              <a:gd name="connsiteX20" fmla="*/ 195203 w 954659"/>
              <a:gd name="connsiteY20" fmla="*/ 1640264 h 2878642"/>
              <a:gd name="connsiteX21" fmla="*/ 292845 w 954659"/>
              <a:gd name="connsiteY21" fmla="*/ 2352174 h 2878642"/>
              <a:gd name="connsiteX22" fmla="*/ 357067 w 954659"/>
              <a:gd name="connsiteY22" fmla="*/ 2659239 h 2878642"/>
              <a:gd name="connsiteX23" fmla="*/ 382029 w 954659"/>
              <a:gd name="connsiteY23" fmla="*/ 2561522 h 2878642"/>
              <a:gd name="connsiteX24" fmla="*/ 383388 w 954659"/>
              <a:gd name="connsiteY24" fmla="*/ 2820578 h 2878642"/>
              <a:gd name="connsiteX25" fmla="*/ 300273 w 954659"/>
              <a:gd name="connsiteY25" fmla="*/ 2742015 h 2878642"/>
              <a:gd name="connsiteX26" fmla="*/ 330687 w 954659"/>
              <a:gd name="connsiteY26" fmla="*/ 2675528 h 2878642"/>
              <a:gd name="connsiteX27" fmla="*/ 143606 w 954659"/>
              <a:gd name="connsiteY27" fmla="*/ 1934891 h 2878642"/>
              <a:gd name="connsiteX28" fmla="*/ 103182 w 954659"/>
              <a:gd name="connsiteY28" fmla="*/ 1570318 h 2878642"/>
              <a:gd name="connsiteX29" fmla="*/ 62277 w 954659"/>
              <a:gd name="connsiteY29" fmla="*/ 1510698 h 2878642"/>
              <a:gd name="connsiteX30" fmla="*/ 67905 w 954659"/>
              <a:gd name="connsiteY30" fmla="*/ 1576061 h 2878642"/>
              <a:gd name="connsiteX31" fmla="*/ 0 w 954659"/>
              <a:gd name="connsiteY31" fmla="*/ 1542052 h 2878642"/>
              <a:gd name="connsiteX32" fmla="*/ 42157 w 954659"/>
              <a:gd name="connsiteY32" fmla="*/ 1374791 h 2878642"/>
              <a:gd name="connsiteX33" fmla="*/ 46729 w 954659"/>
              <a:gd name="connsiteY33" fmla="*/ 1424859 h 2878642"/>
              <a:gd name="connsiteX34" fmla="*/ 96094 w 954659"/>
              <a:gd name="connsiteY34" fmla="*/ 1390314 h 2878642"/>
              <a:gd name="connsiteX35" fmla="*/ 133469 w 954659"/>
              <a:gd name="connsiteY35" fmla="*/ 1231793 h 2878642"/>
              <a:gd name="connsiteX36" fmla="*/ 114533 w 954659"/>
              <a:gd name="connsiteY36" fmla="*/ 1093485 h 2878642"/>
              <a:gd name="connsiteX37" fmla="*/ 90322 w 954659"/>
              <a:gd name="connsiteY37" fmla="*/ 928266 h 2878642"/>
              <a:gd name="connsiteX0" fmla="*/ 90322 w 954659"/>
              <a:gd name="connsiteY0" fmla="*/ 928266 h 2878642"/>
              <a:gd name="connsiteX1" fmla="*/ 81585 w 954659"/>
              <a:gd name="connsiteY1" fmla="*/ 767751 h 2878642"/>
              <a:gd name="connsiteX2" fmla="*/ 58418 w 954659"/>
              <a:gd name="connsiteY2" fmla="*/ 740700 h 2878642"/>
              <a:gd name="connsiteX3" fmla="*/ 100242 w 954659"/>
              <a:gd name="connsiteY3" fmla="*/ 576176 h 2878642"/>
              <a:gd name="connsiteX4" fmla="*/ 134248 w 954659"/>
              <a:gd name="connsiteY4" fmla="*/ 754393 h 2878642"/>
              <a:gd name="connsiteX5" fmla="*/ 110308 w 954659"/>
              <a:gd name="connsiteY5" fmla="*/ 770080 h 2878642"/>
              <a:gd name="connsiteX6" fmla="*/ 197464 w 954659"/>
              <a:gd name="connsiteY6" fmla="*/ 1007826 h 2878642"/>
              <a:gd name="connsiteX7" fmla="*/ 684259 w 954659"/>
              <a:gd name="connsiteY7" fmla="*/ 290614 h 2878642"/>
              <a:gd name="connsiteX8" fmla="*/ 627040 w 954659"/>
              <a:gd name="connsiteY8" fmla="*/ 244250 h 2878642"/>
              <a:gd name="connsiteX9" fmla="*/ 834127 w 954659"/>
              <a:gd name="connsiteY9" fmla="*/ 0 h 2878642"/>
              <a:gd name="connsiteX10" fmla="*/ 694487 w 954659"/>
              <a:gd name="connsiteY10" fmla="*/ 461411 h 2878642"/>
              <a:gd name="connsiteX11" fmla="*/ 697465 w 954659"/>
              <a:gd name="connsiteY11" fmla="*/ 330852 h 2878642"/>
              <a:gd name="connsiteX12" fmla="*/ 209310 w 954659"/>
              <a:gd name="connsiteY12" fmla="*/ 1177476 h 2878642"/>
              <a:gd name="connsiteX13" fmla="*/ 152160 w 954659"/>
              <a:gd name="connsiteY13" fmla="*/ 1459243 h 2878642"/>
              <a:gd name="connsiteX14" fmla="*/ 788280 w 954659"/>
              <a:gd name="connsiteY14" fmla="*/ 1406007 h 2878642"/>
              <a:gd name="connsiteX15" fmla="*/ 784461 w 954659"/>
              <a:gd name="connsiteY15" fmla="*/ 1301177 h 2878642"/>
              <a:gd name="connsiteX16" fmla="*/ 954659 w 954659"/>
              <a:gd name="connsiteY16" fmla="*/ 1472862 h 2878642"/>
              <a:gd name="connsiteX17" fmla="*/ 800392 w 954659"/>
              <a:gd name="connsiteY17" fmla="*/ 1531698 h 2878642"/>
              <a:gd name="connsiteX18" fmla="*/ 775055 w 954659"/>
              <a:gd name="connsiteY18" fmla="*/ 1467047 h 2878642"/>
              <a:gd name="connsiteX19" fmla="*/ 390872 w 954659"/>
              <a:gd name="connsiteY19" fmla="*/ 1533536 h 2878642"/>
              <a:gd name="connsiteX20" fmla="*/ 195203 w 954659"/>
              <a:gd name="connsiteY20" fmla="*/ 1640264 h 2878642"/>
              <a:gd name="connsiteX21" fmla="*/ 292845 w 954659"/>
              <a:gd name="connsiteY21" fmla="*/ 2352174 h 2878642"/>
              <a:gd name="connsiteX22" fmla="*/ 357067 w 954659"/>
              <a:gd name="connsiteY22" fmla="*/ 2659239 h 2878642"/>
              <a:gd name="connsiteX23" fmla="*/ 382029 w 954659"/>
              <a:gd name="connsiteY23" fmla="*/ 2561522 h 2878642"/>
              <a:gd name="connsiteX24" fmla="*/ 383388 w 954659"/>
              <a:gd name="connsiteY24" fmla="*/ 2820578 h 2878642"/>
              <a:gd name="connsiteX25" fmla="*/ 300273 w 954659"/>
              <a:gd name="connsiteY25" fmla="*/ 2742015 h 2878642"/>
              <a:gd name="connsiteX26" fmla="*/ 330687 w 954659"/>
              <a:gd name="connsiteY26" fmla="*/ 2675528 h 2878642"/>
              <a:gd name="connsiteX27" fmla="*/ 143606 w 954659"/>
              <a:gd name="connsiteY27" fmla="*/ 1934891 h 2878642"/>
              <a:gd name="connsiteX28" fmla="*/ 103182 w 954659"/>
              <a:gd name="connsiteY28" fmla="*/ 1570318 h 2878642"/>
              <a:gd name="connsiteX29" fmla="*/ 62277 w 954659"/>
              <a:gd name="connsiteY29" fmla="*/ 1510698 h 2878642"/>
              <a:gd name="connsiteX30" fmla="*/ 67905 w 954659"/>
              <a:gd name="connsiteY30" fmla="*/ 1576061 h 2878642"/>
              <a:gd name="connsiteX31" fmla="*/ 0 w 954659"/>
              <a:gd name="connsiteY31" fmla="*/ 1542052 h 2878642"/>
              <a:gd name="connsiteX32" fmla="*/ 42157 w 954659"/>
              <a:gd name="connsiteY32" fmla="*/ 1374791 h 2878642"/>
              <a:gd name="connsiteX33" fmla="*/ 46729 w 954659"/>
              <a:gd name="connsiteY33" fmla="*/ 1424859 h 2878642"/>
              <a:gd name="connsiteX34" fmla="*/ 96094 w 954659"/>
              <a:gd name="connsiteY34" fmla="*/ 1390314 h 2878642"/>
              <a:gd name="connsiteX35" fmla="*/ 133469 w 954659"/>
              <a:gd name="connsiteY35" fmla="*/ 1231793 h 2878642"/>
              <a:gd name="connsiteX36" fmla="*/ 114533 w 954659"/>
              <a:gd name="connsiteY36" fmla="*/ 1093485 h 2878642"/>
              <a:gd name="connsiteX37" fmla="*/ 90322 w 954659"/>
              <a:gd name="connsiteY37" fmla="*/ 928266 h 2878642"/>
              <a:gd name="connsiteX0" fmla="*/ 90322 w 954659"/>
              <a:gd name="connsiteY0" fmla="*/ 928266 h 2878642"/>
              <a:gd name="connsiteX1" fmla="*/ 81585 w 954659"/>
              <a:gd name="connsiteY1" fmla="*/ 767751 h 2878642"/>
              <a:gd name="connsiteX2" fmla="*/ 58418 w 954659"/>
              <a:gd name="connsiteY2" fmla="*/ 740700 h 2878642"/>
              <a:gd name="connsiteX3" fmla="*/ 100242 w 954659"/>
              <a:gd name="connsiteY3" fmla="*/ 576176 h 2878642"/>
              <a:gd name="connsiteX4" fmla="*/ 134248 w 954659"/>
              <a:gd name="connsiteY4" fmla="*/ 754393 h 2878642"/>
              <a:gd name="connsiteX5" fmla="*/ 110308 w 954659"/>
              <a:gd name="connsiteY5" fmla="*/ 770080 h 2878642"/>
              <a:gd name="connsiteX6" fmla="*/ 197464 w 954659"/>
              <a:gd name="connsiteY6" fmla="*/ 1007826 h 2878642"/>
              <a:gd name="connsiteX7" fmla="*/ 684259 w 954659"/>
              <a:gd name="connsiteY7" fmla="*/ 290614 h 2878642"/>
              <a:gd name="connsiteX8" fmla="*/ 627040 w 954659"/>
              <a:gd name="connsiteY8" fmla="*/ 244250 h 2878642"/>
              <a:gd name="connsiteX9" fmla="*/ 834127 w 954659"/>
              <a:gd name="connsiteY9" fmla="*/ 0 h 2878642"/>
              <a:gd name="connsiteX10" fmla="*/ 694487 w 954659"/>
              <a:gd name="connsiteY10" fmla="*/ 461411 h 2878642"/>
              <a:gd name="connsiteX11" fmla="*/ 697465 w 954659"/>
              <a:gd name="connsiteY11" fmla="*/ 330852 h 2878642"/>
              <a:gd name="connsiteX12" fmla="*/ 209310 w 954659"/>
              <a:gd name="connsiteY12" fmla="*/ 1177476 h 2878642"/>
              <a:gd name="connsiteX13" fmla="*/ 152160 w 954659"/>
              <a:gd name="connsiteY13" fmla="*/ 1459243 h 2878642"/>
              <a:gd name="connsiteX14" fmla="*/ 788280 w 954659"/>
              <a:gd name="connsiteY14" fmla="*/ 1406007 h 2878642"/>
              <a:gd name="connsiteX15" fmla="*/ 784461 w 954659"/>
              <a:gd name="connsiteY15" fmla="*/ 1301177 h 2878642"/>
              <a:gd name="connsiteX16" fmla="*/ 954659 w 954659"/>
              <a:gd name="connsiteY16" fmla="*/ 1472862 h 2878642"/>
              <a:gd name="connsiteX17" fmla="*/ 800392 w 954659"/>
              <a:gd name="connsiteY17" fmla="*/ 1531698 h 2878642"/>
              <a:gd name="connsiteX18" fmla="*/ 775055 w 954659"/>
              <a:gd name="connsiteY18" fmla="*/ 1467047 h 2878642"/>
              <a:gd name="connsiteX19" fmla="*/ 390872 w 954659"/>
              <a:gd name="connsiteY19" fmla="*/ 1533536 h 2878642"/>
              <a:gd name="connsiteX20" fmla="*/ 195203 w 954659"/>
              <a:gd name="connsiteY20" fmla="*/ 1640264 h 2878642"/>
              <a:gd name="connsiteX21" fmla="*/ 292845 w 954659"/>
              <a:gd name="connsiteY21" fmla="*/ 2352174 h 2878642"/>
              <a:gd name="connsiteX22" fmla="*/ 357067 w 954659"/>
              <a:gd name="connsiteY22" fmla="*/ 2659239 h 2878642"/>
              <a:gd name="connsiteX23" fmla="*/ 382029 w 954659"/>
              <a:gd name="connsiteY23" fmla="*/ 2561522 h 2878642"/>
              <a:gd name="connsiteX24" fmla="*/ 383388 w 954659"/>
              <a:gd name="connsiteY24" fmla="*/ 2820578 h 2878642"/>
              <a:gd name="connsiteX25" fmla="*/ 300273 w 954659"/>
              <a:gd name="connsiteY25" fmla="*/ 2742015 h 2878642"/>
              <a:gd name="connsiteX26" fmla="*/ 330687 w 954659"/>
              <a:gd name="connsiteY26" fmla="*/ 2675528 h 2878642"/>
              <a:gd name="connsiteX27" fmla="*/ 143606 w 954659"/>
              <a:gd name="connsiteY27" fmla="*/ 1934891 h 2878642"/>
              <a:gd name="connsiteX28" fmla="*/ 103182 w 954659"/>
              <a:gd name="connsiteY28" fmla="*/ 1570318 h 2878642"/>
              <a:gd name="connsiteX29" fmla="*/ 62277 w 954659"/>
              <a:gd name="connsiteY29" fmla="*/ 1510698 h 2878642"/>
              <a:gd name="connsiteX30" fmla="*/ 67905 w 954659"/>
              <a:gd name="connsiteY30" fmla="*/ 1576061 h 2878642"/>
              <a:gd name="connsiteX31" fmla="*/ 0 w 954659"/>
              <a:gd name="connsiteY31" fmla="*/ 1542052 h 2878642"/>
              <a:gd name="connsiteX32" fmla="*/ 42157 w 954659"/>
              <a:gd name="connsiteY32" fmla="*/ 1374791 h 2878642"/>
              <a:gd name="connsiteX33" fmla="*/ 46729 w 954659"/>
              <a:gd name="connsiteY33" fmla="*/ 1424859 h 2878642"/>
              <a:gd name="connsiteX34" fmla="*/ 96094 w 954659"/>
              <a:gd name="connsiteY34" fmla="*/ 1390314 h 2878642"/>
              <a:gd name="connsiteX35" fmla="*/ 133469 w 954659"/>
              <a:gd name="connsiteY35" fmla="*/ 1231793 h 2878642"/>
              <a:gd name="connsiteX36" fmla="*/ 114533 w 954659"/>
              <a:gd name="connsiteY36" fmla="*/ 1093485 h 2878642"/>
              <a:gd name="connsiteX37" fmla="*/ 90322 w 954659"/>
              <a:gd name="connsiteY37" fmla="*/ 928266 h 2878642"/>
              <a:gd name="connsiteX0" fmla="*/ 90322 w 954659"/>
              <a:gd name="connsiteY0" fmla="*/ 928266 h 2842531"/>
              <a:gd name="connsiteX1" fmla="*/ 81585 w 954659"/>
              <a:gd name="connsiteY1" fmla="*/ 767751 h 2842531"/>
              <a:gd name="connsiteX2" fmla="*/ 58418 w 954659"/>
              <a:gd name="connsiteY2" fmla="*/ 740700 h 2842531"/>
              <a:gd name="connsiteX3" fmla="*/ 100242 w 954659"/>
              <a:gd name="connsiteY3" fmla="*/ 576176 h 2842531"/>
              <a:gd name="connsiteX4" fmla="*/ 134248 w 954659"/>
              <a:gd name="connsiteY4" fmla="*/ 754393 h 2842531"/>
              <a:gd name="connsiteX5" fmla="*/ 110308 w 954659"/>
              <a:gd name="connsiteY5" fmla="*/ 770080 h 2842531"/>
              <a:gd name="connsiteX6" fmla="*/ 197464 w 954659"/>
              <a:gd name="connsiteY6" fmla="*/ 1007826 h 2842531"/>
              <a:gd name="connsiteX7" fmla="*/ 684259 w 954659"/>
              <a:gd name="connsiteY7" fmla="*/ 290614 h 2842531"/>
              <a:gd name="connsiteX8" fmla="*/ 627040 w 954659"/>
              <a:gd name="connsiteY8" fmla="*/ 244250 h 2842531"/>
              <a:gd name="connsiteX9" fmla="*/ 834127 w 954659"/>
              <a:gd name="connsiteY9" fmla="*/ 0 h 2842531"/>
              <a:gd name="connsiteX10" fmla="*/ 694487 w 954659"/>
              <a:gd name="connsiteY10" fmla="*/ 461411 h 2842531"/>
              <a:gd name="connsiteX11" fmla="*/ 697465 w 954659"/>
              <a:gd name="connsiteY11" fmla="*/ 330852 h 2842531"/>
              <a:gd name="connsiteX12" fmla="*/ 209310 w 954659"/>
              <a:gd name="connsiteY12" fmla="*/ 1177476 h 2842531"/>
              <a:gd name="connsiteX13" fmla="*/ 152160 w 954659"/>
              <a:gd name="connsiteY13" fmla="*/ 1459243 h 2842531"/>
              <a:gd name="connsiteX14" fmla="*/ 788280 w 954659"/>
              <a:gd name="connsiteY14" fmla="*/ 1406007 h 2842531"/>
              <a:gd name="connsiteX15" fmla="*/ 784461 w 954659"/>
              <a:gd name="connsiteY15" fmla="*/ 1301177 h 2842531"/>
              <a:gd name="connsiteX16" fmla="*/ 954659 w 954659"/>
              <a:gd name="connsiteY16" fmla="*/ 1472862 h 2842531"/>
              <a:gd name="connsiteX17" fmla="*/ 800392 w 954659"/>
              <a:gd name="connsiteY17" fmla="*/ 1531698 h 2842531"/>
              <a:gd name="connsiteX18" fmla="*/ 775055 w 954659"/>
              <a:gd name="connsiteY18" fmla="*/ 1467047 h 2842531"/>
              <a:gd name="connsiteX19" fmla="*/ 390872 w 954659"/>
              <a:gd name="connsiteY19" fmla="*/ 1533536 h 2842531"/>
              <a:gd name="connsiteX20" fmla="*/ 195203 w 954659"/>
              <a:gd name="connsiteY20" fmla="*/ 1640264 h 2842531"/>
              <a:gd name="connsiteX21" fmla="*/ 292845 w 954659"/>
              <a:gd name="connsiteY21" fmla="*/ 2352174 h 2842531"/>
              <a:gd name="connsiteX22" fmla="*/ 357067 w 954659"/>
              <a:gd name="connsiteY22" fmla="*/ 2659239 h 2842531"/>
              <a:gd name="connsiteX23" fmla="*/ 382029 w 954659"/>
              <a:gd name="connsiteY23" fmla="*/ 2561522 h 2842531"/>
              <a:gd name="connsiteX24" fmla="*/ 383388 w 954659"/>
              <a:gd name="connsiteY24" fmla="*/ 2820578 h 2842531"/>
              <a:gd name="connsiteX25" fmla="*/ 300273 w 954659"/>
              <a:gd name="connsiteY25" fmla="*/ 2742015 h 2842531"/>
              <a:gd name="connsiteX26" fmla="*/ 330687 w 954659"/>
              <a:gd name="connsiteY26" fmla="*/ 2675528 h 2842531"/>
              <a:gd name="connsiteX27" fmla="*/ 143606 w 954659"/>
              <a:gd name="connsiteY27" fmla="*/ 1934891 h 2842531"/>
              <a:gd name="connsiteX28" fmla="*/ 103182 w 954659"/>
              <a:gd name="connsiteY28" fmla="*/ 1570318 h 2842531"/>
              <a:gd name="connsiteX29" fmla="*/ 62277 w 954659"/>
              <a:gd name="connsiteY29" fmla="*/ 1510698 h 2842531"/>
              <a:gd name="connsiteX30" fmla="*/ 67905 w 954659"/>
              <a:gd name="connsiteY30" fmla="*/ 1576061 h 2842531"/>
              <a:gd name="connsiteX31" fmla="*/ 0 w 954659"/>
              <a:gd name="connsiteY31" fmla="*/ 1542052 h 2842531"/>
              <a:gd name="connsiteX32" fmla="*/ 42157 w 954659"/>
              <a:gd name="connsiteY32" fmla="*/ 1374791 h 2842531"/>
              <a:gd name="connsiteX33" fmla="*/ 46729 w 954659"/>
              <a:gd name="connsiteY33" fmla="*/ 1424859 h 2842531"/>
              <a:gd name="connsiteX34" fmla="*/ 96094 w 954659"/>
              <a:gd name="connsiteY34" fmla="*/ 1390314 h 2842531"/>
              <a:gd name="connsiteX35" fmla="*/ 133469 w 954659"/>
              <a:gd name="connsiteY35" fmla="*/ 1231793 h 2842531"/>
              <a:gd name="connsiteX36" fmla="*/ 114533 w 954659"/>
              <a:gd name="connsiteY36" fmla="*/ 1093485 h 2842531"/>
              <a:gd name="connsiteX37" fmla="*/ 90322 w 954659"/>
              <a:gd name="connsiteY37" fmla="*/ 928266 h 2842531"/>
              <a:gd name="connsiteX0" fmla="*/ 90322 w 954659"/>
              <a:gd name="connsiteY0" fmla="*/ 928266 h 2861815"/>
              <a:gd name="connsiteX1" fmla="*/ 81585 w 954659"/>
              <a:gd name="connsiteY1" fmla="*/ 767751 h 2861815"/>
              <a:gd name="connsiteX2" fmla="*/ 58418 w 954659"/>
              <a:gd name="connsiteY2" fmla="*/ 740700 h 2861815"/>
              <a:gd name="connsiteX3" fmla="*/ 100242 w 954659"/>
              <a:gd name="connsiteY3" fmla="*/ 576176 h 2861815"/>
              <a:gd name="connsiteX4" fmla="*/ 134248 w 954659"/>
              <a:gd name="connsiteY4" fmla="*/ 754393 h 2861815"/>
              <a:gd name="connsiteX5" fmla="*/ 110308 w 954659"/>
              <a:gd name="connsiteY5" fmla="*/ 770080 h 2861815"/>
              <a:gd name="connsiteX6" fmla="*/ 197464 w 954659"/>
              <a:gd name="connsiteY6" fmla="*/ 1007826 h 2861815"/>
              <a:gd name="connsiteX7" fmla="*/ 684259 w 954659"/>
              <a:gd name="connsiteY7" fmla="*/ 290614 h 2861815"/>
              <a:gd name="connsiteX8" fmla="*/ 627040 w 954659"/>
              <a:gd name="connsiteY8" fmla="*/ 244250 h 2861815"/>
              <a:gd name="connsiteX9" fmla="*/ 834127 w 954659"/>
              <a:gd name="connsiteY9" fmla="*/ 0 h 2861815"/>
              <a:gd name="connsiteX10" fmla="*/ 694487 w 954659"/>
              <a:gd name="connsiteY10" fmla="*/ 461411 h 2861815"/>
              <a:gd name="connsiteX11" fmla="*/ 697465 w 954659"/>
              <a:gd name="connsiteY11" fmla="*/ 330852 h 2861815"/>
              <a:gd name="connsiteX12" fmla="*/ 209310 w 954659"/>
              <a:gd name="connsiteY12" fmla="*/ 1177476 h 2861815"/>
              <a:gd name="connsiteX13" fmla="*/ 152160 w 954659"/>
              <a:gd name="connsiteY13" fmla="*/ 1459243 h 2861815"/>
              <a:gd name="connsiteX14" fmla="*/ 788280 w 954659"/>
              <a:gd name="connsiteY14" fmla="*/ 1406007 h 2861815"/>
              <a:gd name="connsiteX15" fmla="*/ 784461 w 954659"/>
              <a:gd name="connsiteY15" fmla="*/ 1301177 h 2861815"/>
              <a:gd name="connsiteX16" fmla="*/ 954659 w 954659"/>
              <a:gd name="connsiteY16" fmla="*/ 1472862 h 2861815"/>
              <a:gd name="connsiteX17" fmla="*/ 800392 w 954659"/>
              <a:gd name="connsiteY17" fmla="*/ 1531698 h 2861815"/>
              <a:gd name="connsiteX18" fmla="*/ 775055 w 954659"/>
              <a:gd name="connsiteY18" fmla="*/ 1467047 h 2861815"/>
              <a:gd name="connsiteX19" fmla="*/ 390872 w 954659"/>
              <a:gd name="connsiteY19" fmla="*/ 1533536 h 2861815"/>
              <a:gd name="connsiteX20" fmla="*/ 195203 w 954659"/>
              <a:gd name="connsiteY20" fmla="*/ 1640264 h 2861815"/>
              <a:gd name="connsiteX21" fmla="*/ 292845 w 954659"/>
              <a:gd name="connsiteY21" fmla="*/ 2352174 h 2861815"/>
              <a:gd name="connsiteX22" fmla="*/ 357067 w 954659"/>
              <a:gd name="connsiteY22" fmla="*/ 2659239 h 2861815"/>
              <a:gd name="connsiteX23" fmla="*/ 381324 w 954659"/>
              <a:gd name="connsiteY23" fmla="*/ 2580806 h 2861815"/>
              <a:gd name="connsiteX24" fmla="*/ 383388 w 954659"/>
              <a:gd name="connsiteY24" fmla="*/ 2820578 h 2861815"/>
              <a:gd name="connsiteX25" fmla="*/ 300273 w 954659"/>
              <a:gd name="connsiteY25" fmla="*/ 2742015 h 2861815"/>
              <a:gd name="connsiteX26" fmla="*/ 330687 w 954659"/>
              <a:gd name="connsiteY26" fmla="*/ 2675528 h 2861815"/>
              <a:gd name="connsiteX27" fmla="*/ 143606 w 954659"/>
              <a:gd name="connsiteY27" fmla="*/ 1934891 h 2861815"/>
              <a:gd name="connsiteX28" fmla="*/ 103182 w 954659"/>
              <a:gd name="connsiteY28" fmla="*/ 1570318 h 2861815"/>
              <a:gd name="connsiteX29" fmla="*/ 62277 w 954659"/>
              <a:gd name="connsiteY29" fmla="*/ 1510698 h 2861815"/>
              <a:gd name="connsiteX30" fmla="*/ 67905 w 954659"/>
              <a:gd name="connsiteY30" fmla="*/ 1576061 h 2861815"/>
              <a:gd name="connsiteX31" fmla="*/ 0 w 954659"/>
              <a:gd name="connsiteY31" fmla="*/ 1542052 h 2861815"/>
              <a:gd name="connsiteX32" fmla="*/ 42157 w 954659"/>
              <a:gd name="connsiteY32" fmla="*/ 1374791 h 2861815"/>
              <a:gd name="connsiteX33" fmla="*/ 46729 w 954659"/>
              <a:gd name="connsiteY33" fmla="*/ 1424859 h 2861815"/>
              <a:gd name="connsiteX34" fmla="*/ 96094 w 954659"/>
              <a:gd name="connsiteY34" fmla="*/ 1390314 h 2861815"/>
              <a:gd name="connsiteX35" fmla="*/ 133469 w 954659"/>
              <a:gd name="connsiteY35" fmla="*/ 1231793 h 2861815"/>
              <a:gd name="connsiteX36" fmla="*/ 114533 w 954659"/>
              <a:gd name="connsiteY36" fmla="*/ 1093485 h 2861815"/>
              <a:gd name="connsiteX37" fmla="*/ 90322 w 954659"/>
              <a:gd name="connsiteY37" fmla="*/ 928266 h 2861815"/>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7067 w 954659"/>
              <a:gd name="connsiteY22" fmla="*/ 2659239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0687 w 954659"/>
              <a:gd name="connsiteY26" fmla="*/ 2675528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7067 w 954659"/>
              <a:gd name="connsiteY22" fmla="*/ 2659239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3156 w 954659"/>
              <a:gd name="connsiteY26" fmla="*/ 2677157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7067 w 954659"/>
              <a:gd name="connsiteY22" fmla="*/ 2659239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3156 w 954659"/>
              <a:gd name="connsiteY26" fmla="*/ 2677157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7067 w 954659"/>
              <a:gd name="connsiteY22" fmla="*/ 2659239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3156 w 954659"/>
              <a:gd name="connsiteY26" fmla="*/ 2677157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3843 w 954659"/>
              <a:gd name="connsiteY22" fmla="*/ 2648648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3156 w 954659"/>
              <a:gd name="connsiteY26" fmla="*/ 2677157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4659"/>
              <a:gd name="connsiteY0" fmla="*/ 928266 h 2827447"/>
              <a:gd name="connsiteX1" fmla="*/ 81585 w 954659"/>
              <a:gd name="connsiteY1" fmla="*/ 767751 h 2827447"/>
              <a:gd name="connsiteX2" fmla="*/ 58418 w 954659"/>
              <a:gd name="connsiteY2" fmla="*/ 740700 h 2827447"/>
              <a:gd name="connsiteX3" fmla="*/ 100242 w 954659"/>
              <a:gd name="connsiteY3" fmla="*/ 576176 h 2827447"/>
              <a:gd name="connsiteX4" fmla="*/ 134248 w 954659"/>
              <a:gd name="connsiteY4" fmla="*/ 754393 h 2827447"/>
              <a:gd name="connsiteX5" fmla="*/ 110308 w 954659"/>
              <a:gd name="connsiteY5" fmla="*/ 770080 h 2827447"/>
              <a:gd name="connsiteX6" fmla="*/ 197464 w 954659"/>
              <a:gd name="connsiteY6" fmla="*/ 1007826 h 2827447"/>
              <a:gd name="connsiteX7" fmla="*/ 684259 w 954659"/>
              <a:gd name="connsiteY7" fmla="*/ 290614 h 2827447"/>
              <a:gd name="connsiteX8" fmla="*/ 627040 w 954659"/>
              <a:gd name="connsiteY8" fmla="*/ 244250 h 2827447"/>
              <a:gd name="connsiteX9" fmla="*/ 834127 w 954659"/>
              <a:gd name="connsiteY9" fmla="*/ 0 h 2827447"/>
              <a:gd name="connsiteX10" fmla="*/ 694487 w 954659"/>
              <a:gd name="connsiteY10" fmla="*/ 461411 h 2827447"/>
              <a:gd name="connsiteX11" fmla="*/ 697465 w 954659"/>
              <a:gd name="connsiteY11" fmla="*/ 330852 h 2827447"/>
              <a:gd name="connsiteX12" fmla="*/ 209310 w 954659"/>
              <a:gd name="connsiteY12" fmla="*/ 1177476 h 2827447"/>
              <a:gd name="connsiteX13" fmla="*/ 152160 w 954659"/>
              <a:gd name="connsiteY13" fmla="*/ 1459243 h 2827447"/>
              <a:gd name="connsiteX14" fmla="*/ 788280 w 954659"/>
              <a:gd name="connsiteY14" fmla="*/ 1406007 h 2827447"/>
              <a:gd name="connsiteX15" fmla="*/ 784461 w 954659"/>
              <a:gd name="connsiteY15" fmla="*/ 1301177 h 2827447"/>
              <a:gd name="connsiteX16" fmla="*/ 954659 w 954659"/>
              <a:gd name="connsiteY16" fmla="*/ 1472862 h 2827447"/>
              <a:gd name="connsiteX17" fmla="*/ 800392 w 954659"/>
              <a:gd name="connsiteY17" fmla="*/ 1531698 h 2827447"/>
              <a:gd name="connsiteX18" fmla="*/ 775055 w 954659"/>
              <a:gd name="connsiteY18" fmla="*/ 1467047 h 2827447"/>
              <a:gd name="connsiteX19" fmla="*/ 390872 w 954659"/>
              <a:gd name="connsiteY19" fmla="*/ 1533536 h 2827447"/>
              <a:gd name="connsiteX20" fmla="*/ 195203 w 954659"/>
              <a:gd name="connsiteY20" fmla="*/ 1640264 h 2827447"/>
              <a:gd name="connsiteX21" fmla="*/ 292845 w 954659"/>
              <a:gd name="connsiteY21" fmla="*/ 2352174 h 2827447"/>
              <a:gd name="connsiteX22" fmla="*/ 353843 w 954659"/>
              <a:gd name="connsiteY22" fmla="*/ 2648648 h 2827447"/>
              <a:gd name="connsiteX23" fmla="*/ 381324 w 954659"/>
              <a:gd name="connsiteY23" fmla="*/ 2580806 h 2827447"/>
              <a:gd name="connsiteX24" fmla="*/ 383388 w 954659"/>
              <a:gd name="connsiteY24" fmla="*/ 2820578 h 2827447"/>
              <a:gd name="connsiteX25" fmla="*/ 300273 w 954659"/>
              <a:gd name="connsiteY25" fmla="*/ 2742015 h 2827447"/>
              <a:gd name="connsiteX26" fmla="*/ 333156 w 954659"/>
              <a:gd name="connsiteY26" fmla="*/ 2677157 h 2827447"/>
              <a:gd name="connsiteX27" fmla="*/ 143606 w 954659"/>
              <a:gd name="connsiteY27" fmla="*/ 1934891 h 2827447"/>
              <a:gd name="connsiteX28" fmla="*/ 103182 w 954659"/>
              <a:gd name="connsiteY28" fmla="*/ 1570318 h 2827447"/>
              <a:gd name="connsiteX29" fmla="*/ 62277 w 954659"/>
              <a:gd name="connsiteY29" fmla="*/ 1510698 h 2827447"/>
              <a:gd name="connsiteX30" fmla="*/ 67905 w 954659"/>
              <a:gd name="connsiteY30" fmla="*/ 1576061 h 2827447"/>
              <a:gd name="connsiteX31" fmla="*/ 0 w 954659"/>
              <a:gd name="connsiteY31" fmla="*/ 1542052 h 2827447"/>
              <a:gd name="connsiteX32" fmla="*/ 42157 w 954659"/>
              <a:gd name="connsiteY32" fmla="*/ 1374791 h 2827447"/>
              <a:gd name="connsiteX33" fmla="*/ 46729 w 954659"/>
              <a:gd name="connsiteY33" fmla="*/ 1424859 h 2827447"/>
              <a:gd name="connsiteX34" fmla="*/ 96094 w 954659"/>
              <a:gd name="connsiteY34" fmla="*/ 1390314 h 2827447"/>
              <a:gd name="connsiteX35" fmla="*/ 133469 w 954659"/>
              <a:gd name="connsiteY35" fmla="*/ 1231793 h 2827447"/>
              <a:gd name="connsiteX36" fmla="*/ 114533 w 954659"/>
              <a:gd name="connsiteY36" fmla="*/ 1093485 h 2827447"/>
              <a:gd name="connsiteX37" fmla="*/ 90322 w 954659"/>
              <a:gd name="connsiteY37" fmla="*/ 928266 h 2827447"/>
              <a:gd name="connsiteX0" fmla="*/ 90322 w 958487"/>
              <a:gd name="connsiteY0" fmla="*/ 928266 h 2827447"/>
              <a:gd name="connsiteX1" fmla="*/ 81585 w 958487"/>
              <a:gd name="connsiteY1" fmla="*/ 767751 h 2827447"/>
              <a:gd name="connsiteX2" fmla="*/ 58418 w 958487"/>
              <a:gd name="connsiteY2" fmla="*/ 740700 h 2827447"/>
              <a:gd name="connsiteX3" fmla="*/ 100242 w 958487"/>
              <a:gd name="connsiteY3" fmla="*/ 576176 h 2827447"/>
              <a:gd name="connsiteX4" fmla="*/ 134248 w 958487"/>
              <a:gd name="connsiteY4" fmla="*/ 754393 h 2827447"/>
              <a:gd name="connsiteX5" fmla="*/ 110308 w 958487"/>
              <a:gd name="connsiteY5" fmla="*/ 770080 h 2827447"/>
              <a:gd name="connsiteX6" fmla="*/ 197464 w 958487"/>
              <a:gd name="connsiteY6" fmla="*/ 1007826 h 2827447"/>
              <a:gd name="connsiteX7" fmla="*/ 684259 w 958487"/>
              <a:gd name="connsiteY7" fmla="*/ 290614 h 2827447"/>
              <a:gd name="connsiteX8" fmla="*/ 627040 w 958487"/>
              <a:gd name="connsiteY8" fmla="*/ 244250 h 2827447"/>
              <a:gd name="connsiteX9" fmla="*/ 834127 w 958487"/>
              <a:gd name="connsiteY9" fmla="*/ 0 h 2827447"/>
              <a:gd name="connsiteX10" fmla="*/ 694487 w 958487"/>
              <a:gd name="connsiteY10" fmla="*/ 461411 h 2827447"/>
              <a:gd name="connsiteX11" fmla="*/ 697465 w 958487"/>
              <a:gd name="connsiteY11" fmla="*/ 330852 h 2827447"/>
              <a:gd name="connsiteX12" fmla="*/ 209310 w 958487"/>
              <a:gd name="connsiteY12" fmla="*/ 1177476 h 2827447"/>
              <a:gd name="connsiteX13" fmla="*/ 152160 w 958487"/>
              <a:gd name="connsiteY13" fmla="*/ 1459243 h 2827447"/>
              <a:gd name="connsiteX14" fmla="*/ 788280 w 958487"/>
              <a:gd name="connsiteY14" fmla="*/ 1406007 h 2827447"/>
              <a:gd name="connsiteX15" fmla="*/ 784461 w 958487"/>
              <a:gd name="connsiteY15" fmla="*/ 1301177 h 2827447"/>
              <a:gd name="connsiteX16" fmla="*/ 958487 w 958487"/>
              <a:gd name="connsiteY16" fmla="*/ 1476801 h 2827447"/>
              <a:gd name="connsiteX17" fmla="*/ 800392 w 958487"/>
              <a:gd name="connsiteY17" fmla="*/ 1531698 h 2827447"/>
              <a:gd name="connsiteX18" fmla="*/ 775055 w 958487"/>
              <a:gd name="connsiteY18" fmla="*/ 1467047 h 2827447"/>
              <a:gd name="connsiteX19" fmla="*/ 390872 w 958487"/>
              <a:gd name="connsiteY19" fmla="*/ 1533536 h 2827447"/>
              <a:gd name="connsiteX20" fmla="*/ 195203 w 958487"/>
              <a:gd name="connsiteY20" fmla="*/ 1640264 h 2827447"/>
              <a:gd name="connsiteX21" fmla="*/ 292845 w 958487"/>
              <a:gd name="connsiteY21" fmla="*/ 2352174 h 2827447"/>
              <a:gd name="connsiteX22" fmla="*/ 353843 w 958487"/>
              <a:gd name="connsiteY22" fmla="*/ 2648648 h 2827447"/>
              <a:gd name="connsiteX23" fmla="*/ 381324 w 958487"/>
              <a:gd name="connsiteY23" fmla="*/ 2580806 h 2827447"/>
              <a:gd name="connsiteX24" fmla="*/ 383388 w 958487"/>
              <a:gd name="connsiteY24" fmla="*/ 2820578 h 2827447"/>
              <a:gd name="connsiteX25" fmla="*/ 300273 w 958487"/>
              <a:gd name="connsiteY25" fmla="*/ 2742015 h 2827447"/>
              <a:gd name="connsiteX26" fmla="*/ 333156 w 958487"/>
              <a:gd name="connsiteY26" fmla="*/ 2677157 h 2827447"/>
              <a:gd name="connsiteX27" fmla="*/ 143606 w 958487"/>
              <a:gd name="connsiteY27" fmla="*/ 1934891 h 2827447"/>
              <a:gd name="connsiteX28" fmla="*/ 103182 w 958487"/>
              <a:gd name="connsiteY28" fmla="*/ 1570318 h 2827447"/>
              <a:gd name="connsiteX29" fmla="*/ 62277 w 958487"/>
              <a:gd name="connsiteY29" fmla="*/ 1510698 h 2827447"/>
              <a:gd name="connsiteX30" fmla="*/ 67905 w 958487"/>
              <a:gd name="connsiteY30" fmla="*/ 1576061 h 2827447"/>
              <a:gd name="connsiteX31" fmla="*/ 0 w 958487"/>
              <a:gd name="connsiteY31" fmla="*/ 1542052 h 2827447"/>
              <a:gd name="connsiteX32" fmla="*/ 42157 w 958487"/>
              <a:gd name="connsiteY32" fmla="*/ 1374791 h 2827447"/>
              <a:gd name="connsiteX33" fmla="*/ 46729 w 958487"/>
              <a:gd name="connsiteY33" fmla="*/ 1424859 h 2827447"/>
              <a:gd name="connsiteX34" fmla="*/ 96094 w 958487"/>
              <a:gd name="connsiteY34" fmla="*/ 1390314 h 2827447"/>
              <a:gd name="connsiteX35" fmla="*/ 133469 w 958487"/>
              <a:gd name="connsiteY35" fmla="*/ 1231793 h 2827447"/>
              <a:gd name="connsiteX36" fmla="*/ 114533 w 958487"/>
              <a:gd name="connsiteY36" fmla="*/ 1093485 h 2827447"/>
              <a:gd name="connsiteX37" fmla="*/ 90322 w 958487"/>
              <a:gd name="connsiteY37" fmla="*/ 928266 h 2827447"/>
              <a:gd name="connsiteX0" fmla="*/ 90322 w 958487"/>
              <a:gd name="connsiteY0" fmla="*/ 928266 h 2827447"/>
              <a:gd name="connsiteX1" fmla="*/ 81585 w 958487"/>
              <a:gd name="connsiteY1" fmla="*/ 767751 h 2827447"/>
              <a:gd name="connsiteX2" fmla="*/ 58418 w 958487"/>
              <a:gd name="connsiteY2" fmla="*/ 740700 h 2827447"/>
              <a:gd name="connsiteX3" fmla="*/ 100242 w 958487"/>
              <a:gd name="connsiteY3" fmla="*/ 576176 h 2827447"/>
              <a:gd name="connsiteX4" fmla="*/ 134248 w 958487"/>
              <a:gd name="connsiteY4" fmla="*/ 754393 h 2827447"/>
              <a:gd name="connsiteX5" fmla="*/ 110308 w 958487"/>
              <a:gd name="connsiteY5" fmla="*/ 770080 h 2827447"/>
              <a:gd name="connsiteX6" fmla="*/ 197464 w 958487"/>
              <a:gd name="connsiteY6" fmla="*/ 1007826 h 2827447"/>
              <a:gd name="connsiteX7" fmla="*/ 684259 w 958487"/>
              <a:gd name="connsiteY7" fmla="*/ 290614 h 2827447"/>
              <a:gd name="connsiteX8" fmla="*/ 627040 w 958487"/>
              <a:gd name="connsiteY8" fmla="*/ 244250 h 2827447"/>
              <a:gd name="connsiteX9" fmla="*/ 834127 w 958487"/>
              <a:gd name="connsiteY9" fmla="*/ 0 h 2827447"/>
              <a:gd name="connsiteX10" fmla="*/ 694487 w 958487"/>
              <a:gd name="connsiteY10" fmla="*/ 461411 h 2827447"/>
              <a:gd name="connsiteX11" fmla="*/ 697465 w 958487"/>
              <a:gd name="connsiteY11" fmla="*/ 330852 h 2827447"/>
              <a:gd name="connsiteX12" fmla="*/ 209310 w 958487"/>
              <a:gd name="connsiteY12" fmla="*/ 1177476 h 2827447"/>
              <a:gd name="connsiteX13" fmla="*/ 152160 w 958487"/>
              <a:gd name="connsiteY13" fmla="*/ 1459243 h 2827447"/>
              <a:gd name="connsiteX14" fmla="*/ 788280 w 958487"/>
              <a:gd name="connsiteY14" fmla="*/ 1406007 h 2827447"/>
              <a:gd name="connsiteX15" fmla="*/ 784461 w 958487"/>
              <a:gd name="connsiteY15" fmla="*/ 1301177 h 2827447"/>
              <a:gd name="connsiteX16" fmla="*/ 958487 w 958487"/>
              <a:gd name="connsiteY16" fmla="*/ 1476801 h 2827447"/>
              <a:gd name="connsiteX17" fmla="*/ 800392 w 958487"/>
              <a:gd name="connsiteY17" fmla="*/ 1531698 h 2827447"/>
              <a:gd name="connsiteX18" fmla="*/ 600549 w 958487"/>
              <a:gd name="connsiteY18" fmla="*/ 1913272 h 2827447"/>
              <a:gd name="connsiteX19" fmla="*/ 390872 w 958487"/>
              <a:gd name="connsiteY19" fmla="*/ 1533536 h 2827447"/>
              <a:gd name="connsiteX20" fmla="*/ 195203 w 958487"/>
              <a:gd name="connsiteY20" fmla="*/ 1640264 h 2827447"/>
              <a:gd name="connsiteX21" fmla="*/ 292845 w 958487"/>
              <a:gd name="connsiteY21" fmla="*/ 2352174 h 2827447"/>
              <a:gd name="connsiteX22" fmla="*/ 353843 w 958487"/>
              <a:gd name="connsiteY22" fmla="*/ 2648648 h 2827447"/>
              <a:gd name="connsiteX23" fmla="*/ 381324 w 958487"/>
              <a:gd name="connsiteY23" fmla="*/ 2580806 h 2827447"/>
              <a:gd name="connsiteX24" fmla="*/ 383388 w 958487"/>
              <a:gd name="connsiteY24" fmla="*/ 2820578 h 2827447"/>
              <a:gd name="connsiteX25" fmla="*/ 300273 w 958487"/>
              <a:gd name="connsiteY25" fmla="*/ 2742015 h 2827447"/>
              <a:gd name="connsiteX26" fmla="*/ 333156 w 958487"/>
              <a:gd name="connsiteY26" fmla="*/ 2677157 h 2827447"/>
              <a:gd name="connsiteX27" fmla="*/ 143606 w 958487"/>
              <a:gd name="connsiteY27" fmla="*/ 1934891 h 2827447"/>
              <a:gd name="connsiteX28" fmla="*/ 103182 w 958487"/>
              <a:gd name="connsiteY28" fmla="*/ 1570318 h 2827447"/>
              <a:gd name="connsiteX29" fmla="*/ 62277 w 958487"/>
              <a:gd name="connsiteY29" fmla="*/ 1510698 h 2827447"/>
              <a:gd name="connsiteX30" fmla="*/ 67905 w 958487"/>
              <a:gd name="connsiteY30" fmla="*/ 1576061 h 2827447"/>
              <a:gd name="connsiteX31" fmla="*/ 0 w 958487"/>
              <a:gd name="connsiteY31" fmla="*/ 1542052 h 2827447"/>
              <a:gd name="connsiteX32" fmla="*/ 42157 w 958487"/>
              <a:gd name="connsiteY32" fmla="*/ 1374791 h 2827447"/>
              <a:gd name="connsiteX33" fmla="*/ 46729 w 958487"/>
              <a:gd name="connsiteY33" fmla="*/ 1424859 h 2827447"/>
              <a:gd name="connsiteX34" fmla="*/ 96094 w 958487"/>
              <a:gd name="connsiteY34" fmla="*/ 1390314 h 2827447"/>
              <a:gd name="connsiteX35" fmla="*/ 133469 w 958487"/>
              <a:gd name="connsiteY35" fmla="*/ 1231793 h 2827447"/>
              <a:gd name="connsiteX36" fmla="*/ 114533 w 958487"/>
              <a:gd name="connsiteY36" fmla="*/ 1093485 h 2827447"/>
              <a:gd name="connsiteX37" fmla="*/ 90322 w 958487"/>
              <a:gd name="connsiteY37" fmla="*/ 928266 h 2827447"/>
              <a:gd name="connsiteX0" fmla="*/ 90322 w 958487"/>
              <a:gd name="connsiteY0" fmla="*/ 928266 h 2827447"/>
              <a:gd name="connsiteX1" fmla="*/ 81585 w 958487"/>
              <a:gd name="connsiteY1" fmla="*/ 767751 h 2827447"/>
              <a:gd name="connsiteX2" fmla="*/ 58418 w 958487"/>
              <a:gd name="connsiteY2" fmla="*/ 740700 h 2827447"/>
              <a:gd name="connsiteX3" fmla="*/ 100242 w 958487"/>
              <a:gd name="connsiteY3" fmla="*/ 576176 h 2827447"/>
              <a:gd name="connsiteX4" fmla="*/ 134248 w 958487"/>
              <a:gd name="connsiteY4" fmla="*/ 754393 h 2827447"/>
              <a:gd name="connsiteX5" fmla="*/ 110308 w 958487"/>
              <a:gd name="connsiteY5" fmla="*/ 770080 h 2827447"/>
              <a:gd name="connsiteX6" fmla="*/ 197464 w 958487"/>
              <a:gd name="connsiteY6" fmla="*/ 1007826 h 2827447"/>
              <a:gd name="connsiteX7" fmla="*/ 684259 w 958487"/>
              <a:gd name="connsiteY7" fmla="*/ 290614 h 2827447"/>
              <a:gd name="connsiteX8" fmla="*/ 627040 w 958487"/>
              <a:gd name="connsiteY8" fmla="*/ 244250 h 2827447"/>
              <a:gd name="connsiteX9" fmla="*/ 834127 w 958487"/>
              <a:gd name="connsiteY9" fmla="*/ 0 h 2827447"/>
              <a:gd name="connsiteX10" fmla="*/ 694487 w 958487"/>
              <a:gd name="connsiteY10" fmla="*/ 461411 h 2827447"/>
              <a:gd name="connsiteX11" fmla="*/ 697465 w 958487"/>
              <a:gd name="connsiteY11" fmla="*/ 330852 h 2827447"/>
              <a:gd name="connsiteX12" fmla="*/ 209310 w 958487"/>
              <a:gd name="connsiteY12" fmla="*/ 1177476 h 2827447"/>
              <a:gd name="connsiteX13" fmla="*/ 152160 w 958487"/>
              <a:gd name="connsiteY13" fmla="*/ 1459243 h 2827447"/>
              <a:gd name="connsiteX14" fmla="*/ 788280 w 958487"/>
              <a:gd name="connsiteY14" fmla="*/ 1406007 h 2827447"/>
              <a:gd name="connsiteX15" fmla="*/ 784461 w 958487"/>
              <a:gd name="connsiteY15" fmla="*/ 1301177 h 2827447"/>
              <a:gd name="connsiteX16" fmla="*/ 958487 w 958487"/>
              <a:gd name="connsiteY16" fmla="*/ 1476801 h 2827447"/>
              <a:gd name="connsiteX17" fmla="*/ 578281 w 958487"/>
              <a:gd name="connsiteY17" fmla="*/ 2035366 h 2827447"/>
              <a:gd name="connsiteX18" fmla="*/ 600549 w 958487"/>
              <a:gd name="connsiteY18" fmla="*/ 1913272 h 2827447"/>
              <a:gd name="connsiteX19" fmla="*/ 390872 w 958487"/>
              <a:gd name="connsiteY19" fmla="*/ 1533536 h 2827447"/>
              <a:gd name="connsiteX20" fmla="*/ 195203 w 958487"/>
              <a:gd name="connsiteY20" fmla="*/ 1640264 h 2827447"/>
              <a:gd name="connsiteX21" fmla="*/ 292845 w 958487"/>
              <a:gd name="connsiteY21" fmla="*/ 2352174 h 2827447"/>
              <a:gd name="connsiteX22" fmla="*/ 353843 w 958487"/>
              <a:gd name="connsiteY22" fmla="*/ 2648648 h 2827447"/>
              <a:gd name="connsiteX23" fmla="*/ 381324 w 958487"/>
              <a:gd name="connsiteY23" fmla="*/ 2580806 h 2827447"/>
              <a:gd name="connsiteX24" fmla="*/ 383388 w 958487"/>
              <a:gd name="connsiteY24" fmla="*/ 2820578 h 2827447"/>
              <a:gd name="connsiteX25" fmla="*/ 300273 w 958487"/>
              <a:gd name="connsiteY25" fmla="*/ 2742015 h 2827447"/>
              <a:gd name="connsiteX26" fmla="*/ 333156 w 958487"/>
              <a:gd name="connsiteY26" fmla="*/ 2677157 h 2827447"/>
              <a:gd name="connsiteX27" fmla="*/ 143606 w 958487"/>
              <a:gd name="connsiteY27" fmla="*/ 1934891 h 2827447"/>
              <a:gd name="connsiteX28" fmla="*/ 103182 w 958487"/>
              <a:gd name="connsiteY28" fmla="*/ 1570318 h 2827447"/>
              <a:gd name="connsiteX29" fmla="*/ 62277 w 958487"/>
              <a:gd name="connsiteY29" fmla="*/ 1510698 h 2827447"/>
              <a:gd name="connsiteX30" fmla="*/ 67905 w 958487"/>
              <a:gd name="connsiteY30" fmla="*/ 1576061 h 2827447"/>
              <a:gd name="connsiteX31" fmla="*/ 0 w 958487"/>
              <a:gd name="connsiteY31" fmla="*/ 1542052 h 2827447"/>
              <a:gd name="connsiteX32" fmla="*/ 42157 w 958487"/>
              <a:gd name="connsiteY32" fmla="*/ 1374791 h 2827447"/>
              <a:gd name="connsiteX33" fmla="*/ 46729 w 958487"/>
              <a:gd name="connsiteY33" fmla="*/ 1424859 h 2827447"/>
              <a:gd name="connsiteX34" fmla="*/ 96094 w 958487"/>
              <a:gd name="connsiteY34" fmla="*/ 1390314 h 2827447"/>
              <a:gd name="connsiteX35" fmla="*/ 133469 w 958487"/>
              <a:gd name="connsiteY35" fmla="*/ 1231793 h 2827447"/>
              <a:gd name="connsiteX36" fmla="*/ 114533 w 958487"/>
              <a:gd name="connsiteY36" fmla="*/ 1093485 h 2827447"/>
              <a:gd name="connsiteX37" fmla="*/ 90322 w 958487"/>
              <a:gd name="connsiteY37" fmla="*/ 928266 h 2827447"/>
              <a:gd name="connsiteX0" fmla="*/ 90322 w 958487"/>
              <a:gd name="connsiteY0" fmla="*/ 928266 h 2827447"/>
              <a:gd name="connsiteX1" fmla="*/ 81585 w 958487"/>
              <a:gd name="connsiteY1" fmla="*/ 767751 h 2827447"/>
              <a:gd name="connsiteX2" fmla="*/ 58418 w 958487"/>
              <a:gd name="connsiteY2" fmla="*/ 740700 h 2827447"/>
              <a:gd name="connsiteX3" fmla="*/ 100242 w 958487"/>
              <a:gd name="connsiteY3" fmla="*/ 576176 h 2827447"/>
              <a:gd name="connsiteX4" fmla="*/ 134248 w 958487"/>
              <a:gd name="connsiteY4" fmla="*/ 754393 h 2827447"/>
              <a:gd name="connsiteX5" fmla="*/ 110308 w 958487"/>
              <a:gd name="connsiteY5" fmla="*/ 770080 h 2827447"/>
              <a:gd name="connsiteX6" fmla="*/ 197464 w 958487"/>
              <a:gd name="connsiteY6" fmla="*/ 1007826 h 2827447"/>
              <a:gd name="connsiteX7" fmla="*/ 684259 w 958487"/>
              <a:gd name="connsiteY7" fmla="*/ 290614 h 2827447"/>
              <a:gd name="connsiteX8" fmla="*/ 627040 w 958487"/>
              <a:gd name="connsiteY8" fmla="*/ 244250 h 2827447"/>
              <a:gd name="connsiteX9" fmla="*/ 834127 w 958487"/>
              <a:gd name="connsiteY9" fmla="*/ 0 h 2827447"/>
              <a:gd name="connsiteX10" fmla="*/ 694487 w 958487"/>
              <a:gd name="connsiteY10" fmla="*/ 461411 h 2827447"/>
              <a:gd name="connsiteX11" fmla="*/ 697465 w 958487"/>
              <a:gd name="connsiteY11" fmla="*/ 330852 h 2827447"/>
              <a:gd name="connsiteX12" fmla="*/ 209310 w 958487"/>
              <a:gd name="connsiteY12" fmla="*/ 1177476 h 2827447"/>
              <a:gd name="connsiteX13" fmla="*/ 152160 w 958487"/>
              <a:gd name="connsiteY13" fmla="*/ 1459243 h 2827447"/>
              <a:gd name="connsiteX14" fmla="*/ 626318 w 958487"/>
              <a:gd name="connsiteY14" fmla="*/ 1835122 h 2827447"/>
              <a:gd name="connsiteX15" fmla="*/ 784461 w 958487"/>
              <a:gd name="connsiteY15" fmla="*/ 1301177 h 2827447"/>
              <a:gd name="connsiteX16" fmla="*/ 958487 w 958487"/>
              <a:gd name="connsiteY16" fmla="*/ 1476801 h 2827447"/>
              <a:gd name="connsiteX17" fmla="*/ 578281 w 958487"/>
              <a:gd name="connsiteY17" fmla="*/ 2035366 h 2827447"/>
              <a:gd name="connsiteX18" fmla="*/ 600549 w 958487"/>
              <a:gd name="connsiteY18" fmla="*/ 1913272 h 2827447"/>
              <a:gd name="connsiteX19" fmla="*/ 390872 w 958487"/>
              <a:gd name="connsiteY19" fmla="*/ 1533536 h 2827447"/>
              <a:gd name="connsiteX20" fmla="*/ 195203 w 958487"/>
              <a:gd name="connsiteY20" fmla="*/ 1640264 h 2827447"/>
              <a:gd name="connsiteX21" fmla="*/ 292845 w 958487"/>
              <a:gd name="connsiteY21" fmla="*/ 2352174 h 2827447"/>
              <a:gd name="connsiteX22" fmla="*/ 353843 w 958487"/>
              <a:gd name="connsiteY22" fmla="*/ 2648648 h 2827447"/>
              <a:gd name="connsiteX23" fmla="*/ 381324 w 958487"/>
              <a:gd name="connsiteY23" fmla="*/ 2580806 h 2827447"/>
              <a:gd name="connsiteX24" fmla="*/ 383388 w 958487"/>
              <a:gd name="connsiteY24" fmla="*/ 2820578 h 2827447"/>
              <a:gd name="connsiteX25" fmla="*/ 300273 w 958487"/>
              <a:gd name="connsiteY25" fmla="*/ 2742015 h 2827447"/>
              <a:gd name="connsiteX26" fmla="*/ 333156 w 958487"/>
              <a:gd name="connsiteY26" fmla="*/ 2677157 h 2827447"/>
              <a:gd name="connsiteX27" fmla="*/ 143606 w 958487"/>
              <a:gd name="connsiteY27" fmla="*/ 1934891 h 2827447"/>
              <a:gd name="connsiteX28" fmla="*/ 103182 w 958487"/>
              <a:gd name="connsiteY28" fmla="*/ 1570318 h 2827447"/>
              <a:gd name="connsiteX29" fmla="*/ 62277 w 958487"/>
              <a:gd name="connsiteY29" fmla="*/ 1510698 h 2827447"/>
              <a:gd name="connsiteX30" fmla="*/ 67905 w 958487"/>
              <a:gd name="connsiteY30" fmla="*/ 1576061 h 2827447"/>
              <a:gd name="connsiteX31" fmla="*/ 0 w 958487"/>
              <a:gd name="connsiteY31" fmla="*/ 1542052 h 2827447"/>
              <a:gd name="connsiteX32" fmla="*/ 42157 w 958487"/>
              <a:gd name="connsiteY32" fmla="*/ 1374791 h 2827447"/>
              <a:gd name="connsiteX33" fmla="*/ 46729 w 958487"/>
              <a:gd name="connsiteY33" fmla="*/ 1424859 h 2827447"/>
              <a:gd name="connsiteX34" fmla="*/ 96094 w 958487"/>
              <a:gd name="connsiteY34" fmla="*/ 1390314 h 2827447"/>
              <a:gd name="connsiteX35" fmla="*/ 133469 w 958487"/>
              <a:gd name="connsiteY35" fmla="*/ 1231793 h 2827447"/>
              <a:gd name="connsiteX36" fmla="*/ 114533 w 958487"/>
              <a:gd name="connsiteY36" fmla="*/ 1093485 h 2827447"/>
              <a:gd name="connsiteX37" fmla="*/ 90322 w 958487"/>
              <a:gd name="connsiteY37" fmla="*/ 928266 h 2827447"/>
              <a:gd name="connsiteX0" fmla="*/ 90322 w 958487"/>
              <a:gd name="connsiteY0" fmla="*/ 928266 h 2827447"/>
              <a:gd name="connsiteX1" fmla="*/ 81585 w 958487"/>
              <a:gd name="connsiteY1" fmla="*/ 767751 h 2827447"/>
              <a:gd name="connsiteX2" fmla="*/ 58418 w 958487"/>
              <a:gd name="connsiteY2" fmla="*/ 740700 h 2827447"/>
              <a:gd name="connsiteX3" fmla="*/ 100242 w 958487"/>
              <a:gd name="connsiteY3" fmla="*/ 576176 h 2827447"/>
              <a:gd name="connsiteX4" fmla="*/ 134248 w 958487"/>
              <a:gd name="connsiteY4" fmla="*/ 754393 h 2827447"/>
              <a:gd name="connsiteX5" fmla="*/ 110308 w 958487"/>
              <a:gd name="connsiteY5" fmla="*/ 770080 h 2827447"/>
              <a:gd name="connsiteX6" fmla="*/ 197464 w 958487"/>
              <a:gd name="connsiteY6" fmla="*/ 1007826 h 2827447"/>
              <a:gd name="connsiteX7" fmla="*/ 684259 w 958487"/>
              <a:gd name="connsiteY7" fmla="*/ 290614 h 2827447"/>
              <a:gd name="connsiteX8" fmla="*/ 627040 w 958487"/>
              <a:gd name="connsiteY8" fmla="*/ 244250 h 2827447"/>
              <a:gd name="connsiteX9" fmla="*/ 834127 w 958487"/>
              <a:gd name="connsiteY9" fmla="*/ 0 h 2827447"/>
              <a:gd name="connsiteX10" fmla="*/ 694487 w 958487"/>
              <a:gd name="connsiteY10" fmla="*/ 461411 h 2827447"/>
              <a:gd name="connsiteX11" fmla="*/ 697465 w 958487"/>
              <a:gd name="connsiteY11" fmla="*/ 330852 h 2827447"/>
              <a:gd name="connsiteX12" fmla="*/ 209310 w 958487"/>
              <a:gd name="connsiteY12" fmla="*/ 1177476 h 2827447"/>
              <a:gd name="connsiteX13" fmla="*/ 152160 w 958487"/>
              <a:gd name="connsiteY13" fmla="*/ 1459243 h 2827447"/>
              <a:gd name="connsiteX14" fmla="*/ 626318 w 958487"/>
              <a:gd name="connsiteY14" fmla="*/ 1835122 h 2827447"/>
              <a:gd name="connsiteX15" fmla="*/ 616706 w 958487"/>
              <a:gd name="connsiteY15" fmla="*/ 1730699 h 2827447"/>
              <a:gd name="connsiteX16" fmla="*/ 958487 w 958487"/>
              <a:gd name="connsiteY16" fmla="*/ 1476801 h 2827447"/>
              <a:gd name="connsiteX17" fmla="*/ 578281 w 958487"/>
              <a:gd name="connsiteY17" fmla="*/ 2035366 h 2827447"/>
              <a:gd name="connsiteX18" fmla="*/ 600549 w 958487"/>
              <a:gd name="connsiteY18" fmla="*/ 1913272 h 2827447"/>
              <a:gd name="connsiteX19" fmla="*/ 390872 w 958487"/>
              <a:gd name="connsiteY19" fmla="*/ 1533536 h 2827447"/>
              <a:gd name="connsiteX20" fmla="*/ 195203 w 958487"/>
              <a:gd name="connsiteY20" fmla="*/ 1640264 h 2827447"/>
              <a:gd name="connsiteX21" fmla="*/ 292845 w 958487"/>
              <a:gd name="connsiteY21" fmla="*/ 2352174 h 2827447"/>
              <a:gd name="connsiteX22" fmla="*/ 353843 w 958487"/>
              <a:gd name="connsiteY22" fmla="*/ 2648648 h 2827447"/>
              <a:gd name="connsiteX23" fmla="*/ 381324 w 958487"/>
              <a:gd name="connsiteY23" fmla="*/ 2580806 h 2827447"/>
              <a:gd name="connsiteX24" fmla="*/ 383388 w 958487"/>
              <a:gd name="connsiteY24" fmla="*/ 2820578 h 2827447"/>
              <a:gd name="connsiteX25" fmla="*/ 300273 w 958487"/>
              <a:gd name="connsiteY25" fmla="*/ 2742015 h 2827447"/>
              <a:gd name="connsiteX26" fmla="*/ 333156 w 958487"/>
              <a:gd name="connsiteY26" fmla="*/ 2677157 h 2827447"/>
              <a:gd name="connsiteX27" fmla="*/ 143606 w 958487"/>
              <a:gd name="connsiteY27" fmla="*/ 1934891 h 2827447"/>
              <a:gd name="connsiteX28" fmla="*/ 103182 w 958487"/>
              <a:gd name="connsiteY28" fmla="*/ 1570318 h 2827447"/>
              <a:gd name="connsiteX29" fmla="*/ 62277 w 958487"/>
              <a:gd name="connsiteY29" fmla="*/ 1510698 h 2827447"/>
              <a:gd name="connsiteX30" fmla="*/ 67905 w 958487"/>
              <a:gd name="connsiteY30" fmla="*/ 1576061 h 2827447"/>
              <a:gd name="connsiteX31" fmla="*/ 0 w 958487"/>
              <a:gd name="connsiteY31" fmla="*/ 1542052 h 2827447"/>
              <a:gd name="connsiteX32" fmla="*/ 42157 w 958487"/>
              <a:gd name="connsiteY32" fmla="*/ 1374791 h 2827447"/>
              <a:gd name="connsiteX33" fmla="*/ 46729 w 958487"/>
              <a:gd name="connsiteY33" fmla="*/ 1424859 h 2827447"/>
              <a:gd name="connsiteX34" fmla="*/ 96094 w 958487"/>
              <a:gd name="connsiteY34" fmla="*/ 1390314 h 2827447"/>
              <a:gd name="connsiteX35" fmla="*/ 133469 w 958487"/>
              <a:gd name="connsiteY35" fmla="*/ 1231793 h 2827447"/>
              <a:gd name="connsiteX36" fmla="*/ 114533 w 958487"/>
              <a:gd name="connsiteY36" fmla="*/ 1093485 h 2827447"/>
              <a:gd name="connsiteX37" fmla="*/ 90322 w 95848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90872 w 839927"/>
              <a:gd name="connsiteY19" fmla="*/ 1533536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26318 w 839927"/>
              <a:gd name="connsiteY14" fmla="*/ 183512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706 w 839927"/>
              <a:gd name="connsiteY15" fmla="*/ 1730699 h 2827447"/>
              <a:gd name="connsiteX16" fmla="*/ 697634 w 839927"/>
              <a:gd name="connsiteY16" fmla="*/ 2032479 h 2827447"/>
              <a:gd name="connsiteX17" fmla="*/ 578281 w 839927"/>
              <a:gd name="connsiteY17" fmla="*/ 2035366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706 w 839927"/>
              <a:gd name="connsiteY15" fmla="*/ 1730699 h 2827447"/>
              <a:gd name="connsiteX16" fmla="*/ 697634 w 839927"/>
              <a:gd name="connsiteY16" fmla="*/ 2032479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706 w 839927"/>
              <a:gd name="connsiteY15" fmla="*/ 1730699 h 2827447"/>
              <a:gd name="connsiteX16" fmla="*/ 697634 w 839927"/>
              <a:gd name="connsiteY16" fmla="*/ 2032479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706 w 839927"/>
              <a:gd name="connsiteY15" fmla="*/ 1730699 h 2827447"/>
              <a:gd name="connsiteX16" fmla="*/ 697634 w 839927"/>
              <a:gd name="connsiteY16" fmla="*/ 2032479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97634 w 839927"/>
              <a:gd name="connsiteY16" fmla="*/ 2032479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97634 w 839927"/>
              <a:gd name="connsiteY16" fmla="*/ 2032479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627040 w 839927"/>
              <a:gd name="connsiteY8" fmla="*/ 244250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684259 w 839927"/>
              <a:gd name="connsiteY7" fmla="*/ 290614 h 2827447"/>
              <a:gd name="connsiteX8" fmla="*/ 199435 w 839927"/>
              <a:gd name="connsiteY8" fmla="*/ 619335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248492 w 839927"/>
              <a:gd name="connsiteY7" fmla="*/ 651849 h 2827447"/>
              <a:gd name="connsiteX8" fmla="*/ 199435 w 839927"/>
              <a:gd name="connsiteY8" fmla="*/ 619335 h 2827447"/>
              <a:gd name="connsiteX9" fmla="*/ 834127 w 839927"/>
              <a:gd name="connsiteY9" fmla="*/ 0 h 2827447"/>
              <a:gd name="connsiteX10" fmla="*/ 694487 w 839927"/>
              <a:gd name="connsiteY10" fmla="*/ 461411 h 2827447"/>
              <a:gd name="connsiteX11" fmla="*/ 697465 w 839927"/>
              <a:gd name="connsiteY11" fmla="*/ 330852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248492 w 839927"/>
              <a:gd name="connsiteY7" fmla="*/ 651849 h 2827447"/>
              <a:gd name="connsiteX8" fmla="*/ 199435 w 839927"/>
              <a:gd name="connsiteY8" fmla="*/ 619335 h 2827447"/>
              <a:gd name="connsiteX9" fmla="*/ 834127 w 839927"/>
              <a:gd name="connsiteY9" fmla="*/ 0 h 2827447"/>
              <a:gd name="connsiteX10" fmla="*/ 694487 w 839927"/>
              <a:gd name="connsiteY10" fmla="*/ 461411 h 2827447"/>
              <a:gd name="connsiteX11" fmla="*/ 297215 w 839927"/>
              <a:gd name="connsiteY11" fmla="*/ 698601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248492 w 839927"/>
              <a:gd name="connsiteY7" fmla="*/ 651849 h 2827447"/>
              <a:gd name="connsiteX8" fmla="*/ 199435 w 839927"/>
              <a:gd name="connsiteY8" fmla="*/ 619335 h 2827447"/>
              <a:gd name="connsiteX9" fmla="*/ 834127 w 839927"/>
              <a:gd name="connsiteY9" fmla="*/ 0 h 2827447"/>
              <a:gd name="connsiteX10" fmla="*/ 307989 w 839927"/>
              <a:gd name="connsiteY10" fmla="*/ 798743 h 2827447"/>
              <a:gd name="connsiteX11" fmla="*/ 297215 w 839927"/>
              <a:gd name="connsiteY11" fmla="*/ 698601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839927"/>
              <a:gd name="connsiteY0" fmla="*/ 928266 h 2827447"/>
              <a:gd name="connsiteX1" fmla="*/ 81585 w 839927"/>
              <a:gd name="connsiteY1" fmla="*/ 767751 h 2827447"/>
              <a:gd name="connsiteX2" fmla="*/ 58418 w 839927"/>
              <a:gd name="connsiteY2" fmla="*/ 740700 h 2827447"/>
              <a:gd name="connsiteX3" fmla="*/ 100242 w 839927"/>
              <a:gd name="connsiteY3" fmla="*/ 576176 h 2827447"/>
              <a:gd name="connsiteX4" fmla="*/ 134248 w 839927"/>
              <a:gd name="connsiteY4" fmla="*/ 754393 h 2827447"/>
              <a:gd name="connsiteX5" fmla="*/ 110308 w 839927"/>
              <a:gd name="connsiteY5" fmla="*/ 770080 h 2827447"/>
              <a:gd name="connsiteX6" fmla="*/ 197464 w 839927"/>
              <a:gd name="connsiteY6" fmla="*/ 1007826 h 2827447"/>
              <a:gd name="connsiteX7" fmla="*/ 248492 w 839927"/>
              <a:gd name="connsiteY7" fmla="*/ 651849 h 2827447"/>
              <a:gd name="connsiteX8" fmla="*/ 199435 w 839927"/>
              <a:gd name="connsiteY8" fmla="*/ 619335 h 2827447"/>
              <a:gd name="connsiteX9" fmla="*/ 834127 w 839927"/>
              <a:gd name="connsiteY9" fmla="*/ 0 h 2827447"/>
              <a:gd name="connsiteX10" fmla="*/ 307989 w 839927"/>
              <a:gd name="connsiteY10" fmla="*/ 798743 h 2827447"/>
              <a:gd name="connsiteX11" fmla="*/ 297215 w 839927"/>
              <a:gd name="connsiteY11" fmla="*/ 698601 h 2827447"/>
              <a:gd name="connsiteX12" fmla="*/ 209310 w 839927"/>
              <a:gd name="connsiteY12" fmla="*/ 1177476 h 2827447"/>
              <a:gd name="connsiteX13" fmla="*/ 152160 w 839927"/>
              <a:gd name="connsiteY13" fmla="*/ 1459243 h 2827447"/>
              <a:gd name="connsiteX14" fmla="*/ 611406 w 839927"/>
              <a:gd name="connsiteY14" fmla="*/ 1837972 h 2827447"/>
              <a:gd name="connsiteX15" fmla="*/ 616152 w 839927"/>
              <a:gd name="connsiteY15" fmla="*/ 1765598 h 2827447"/>
              <a:gd name="connsiteX16" fmla="*/ 683426 w 839927"/>
              <a:gd name="connsiteY16" fmla="*/ 1946930 h 2827447"/>
              <a:gd name="connsiteX17" fmla="*/ 590270 w 839927"/>
              <a:gd name="connsiteY17" fmla="*/ 1984035 h 2827447"/>
              <a:gd name="connsiteX18" fmla="*/ 600549 w 839927"/>
              <a:gd name="connsiteY18" fmla="*/ 1913272 h 2827447"/>
              <a:gd name="connsiteX19" fmla="*/ 376667 w 839927"/>
              <a:gd name="connsiteY19" fmla="*/ 1793577 h 2827447"/>
              <a:gd name="connsiteX20" fmla="*/ 195203 w 839927"/>
              <a:gd name="connsiteY20" fmla="*/ 1640264 h 2827447"/>
              <a:gd name="connsiteX21" fmla="*/ 292845 w 839927"/>
              <a:gd name="connsiteY21" fmla="*/ 2352174 h 2827447"/>
              <a:gd name="connsiteX22" fmla="*/ 353843 w 839927"/>
              <a:gd name="connsiteY22" fmla="*/ 2648648 h 2827447"/>
              <a:gd name="connsiteX23" fmla="*/ 381324 w 839927"/>
              <a:gd name="connsiteY23" fmla="*/ 2580806 h 2827447"/>
              <a:gd name="connsiteX24" fmla="*/ 383388 w 839927"/>
              <a:gd name="connsiteY24" fmla="*/ 2820578 h 2827447"/>
              <a:gd name="connsiteX25" fmla="*/ 300273 w 839927"/>
              <a:gd name="connsiteY25" fmla="*/ 2742015 h 2827447"/>
              <a:gd name="connsiteX26" fmla="*/ 333156 w 839927"/>
              <a:gd name="connsiteY26" fmla="*/ 2677157 h 2827447"/>
              <a:gd name="connsiteX27" fmla="*/ 143606 w 839927"/>
              <a:gd name="connsiteY27" fmla="*/ 1934891 h 2827447"/>
              <a:gd name="connsiteX28" fmla="*/ 103182 w 839927"/>
              <a:gd name="connsiteY28" fmla="*/ 1570318 h 2827447"/>
              <a:gd name="connsiteX29" fmla="*/ 62277 w 839927"/>
              <a:gd name="connsiteY29" fmla="*/ 1510698 h 2827447"/>
              <a:gd name="connsiteX30" fmla="*/ 67905 w 839927"/>
              <a:gd name="connsiteY30" fmla="*/ 1576061 h 2827447"/>
              <a:gd name="connsiteX31" fmla="*/ 0 w 839927"/>
              <a:gd name="connsiteY31" fmla="*/ 1542052 h 2827447"/>
              <a:gd name="connsiteX32" fmla="*/ 42157 w 839927"/>
              <a:gd name="connsiteY32" fmla="*/ 1374791 h 2827447"/>
              <a:gd name="connsiteX33" fmla="*/ 46729 w 839927"/>
              <a:gd name="connsiteY33" fmla="*/ 1424859 h 2827447"/>
              <a:gd name="connsiteX34" fmla="*/ 96094 w 839927"/>
              <a:gd name="connsiteY34" fmla="*/ 1390314 h 2827447"/>
              <a:gd name="connsiteX35" fmla="*/ 133469 w 839927"/>
              <a:gd name="connsiteY35" fmla="*/ 1231793 h 2827447"/>
              <a:gd name="connsiteX36" fmla="*/ 114533 w 839927"/>
              <a:gd name="connsiteY36" fmla="*/ 1093485 h 2827447"/>
              <a:gd name="connsiteX37" fmla="*/ 90322 w 839927"/>
              <a:gd name="connsiteY37" fmla="*/ 928266 h 2827447"/>
              <a:gd name="connsiteX0" fmla="*/ 90322 w 683426"/>
              <a:gd name="connsiteY0" fmla="*/ 550774 h 2449955"/>
              <a:gd name="connsiteX1" fmla="*/ 81585 w 683426"/>
              <a:gd name="connsiteY1" fmla="*/ 390259 h 2449955"/>
              <a:gd name="connsiteX2" fmla="*/ 58418 w 683426"/>
              <a:gd name="connsiteY2" fmla="*/ 363208 h 2449955"/>
              <a:gd name="connsiteX3" fmla="*/ 100242 w 683426"/>
              <a:gd name="connsiteY3" fmla="*/ 198684 h 2449955"/>
              <a:gd name="connsiteX4" fmla="*/ 134248 w 683426"/>
              <a:gd name="connsiteY4" fmla="*/ 376901 h 2449955"/>
              <a:gd name="connsiteX5" fmla="*/ 110308 w 683426"/>
              <a:gd name="connsiteY5" fmla="*/ 392588 h 2449955"/>
              <a:gd name="connsiteX6" fmla="*/ 197464 w 683426"/>
              <a:gd name="connsiteY6" fmla="*/ 630334 h 2449955"/>
              <a:gd name="connsiteX7" fmla="*/ 248492 w 683426"/>
              <a:gd name="connsiteY7" fmla="*/ 274357 h 2449955"/>
              <a:gd name="connsiteX8" fmla="*/ 199435 w 683426"/>
              <a:gd name="connsiteY8" fmla="*/ 241843 h 2449955"/>
              <a:gd name="connsiteX9" fmla="*/ 306926 w 683426"/>
              <a:gd name="connsiteY9" fmla="*/ 143441 h 2449955"/>
              <a:gd name="connsiteX10" fmla="*/ 307989 w 683426"/>
              <a:gd name="connsiteY10" fmla="*/ 421251 h 2449955"/>
              <a:gd name="connsiteX11" fmla="*/ 297215 w 683426"/>
              <a:gd name="connsiteY11" fmla="*/ 321109 h 2449955"/>
              <a:gd name="connsiteX12" fmla="*/ 209310 w 683426"/>
              <a:gd name="connsiteY12" fmla="*/ 799984 h 2449955"/>
              <a:gd name="connsiteX13" fmla="*/ 152160 w 683426"/>
              <a:gd name="connsiteY13" fmla="*/ 1081751 h 2449955"/>
              <a:gd name="connsiteX14" fmla="*/ 611406 w 683426"/>
              <a:gd name="connsiteY14" fmla="*/ 1460480 h 2449955"/>
              <a:gd name="connsiteX15" fmla="*/ 616152 w 683426"/>
              <a:gd name="connsiteY15" fmla="*/ 1388106 h 2449955"/>
              <a:gd name="connsiteX16" fmla="*/ 683426 w 683426"/>
              <a:gd name="connsiteY16" fmla="*/ 1569438 h 2449955"/>
              <a:gd name="connsiteX17" fmla="*/ 590270 w 683426"/>
              <a:gd name="connsiteY17" fmla="*/ 1606543 h 2449955"/>
              <a:gd name="connsiteX18" fmla="*/ 600549 w 683426"/>
              <a:gd name="connsiteY18" fmla="*/ 1535780 h 2449955"/>
              <a:gd name="connsiteX19" fmla="*/ 376667 w 683426"/>
              <a:gd name="connsiteY19" fmla="*/ 1416085 h 2449955"/>
              <a:gd name="connsiteX20" fmla="*/ 195203 w 683426"/>
              <a:gd name="connsiteY20" fmla="*/ 1262772 h 2449955"/>
              <a:gd name="connsiteX21" fmla="*/ 292845 w 683426"/>
              <a:gd name="connsiteY21" fmla="*/ 1974682 h 2449955"/>
              <a:gd name="connsiteX22" fmla="*/ 353843 w 683426"/>
              <a:gd name="connsiteY22" fmla="*/ 2271156 h 2449955"/>
              <a:gd name="connsiteX23" fmla="*/ 381324 w 683426"/>
              <a:gd name="connsiteY23" fmla="*/ 2203314 h 2449955"/>
              <a:gd name="connsiteX24" fmla="*/ 383388 w 683426"/>
              <a:gd name="connsiteY24" fmla="*/ 2443086 h 2449955"/>
              <a:gd name="connsiteX25" fmla="*/ 300273 w 683426"/>
              <a:gd name="connsiteY25" fmla="*/ 2364523 h 2449955"/>
              <a:gd name="connsiteX26" fmla="*/ 333156 w 683426"/>
              <a:gd name="connsiteY26" fmla="*/ 2299665 h 2449955"/>
              <a:gd name="connsiteX27" fmla="*/ 143606 w 683426"/>
              <a:gd name="connsiteY27" fmla="*/ 1557399 h 2449955"/>
              <a:gd name="connsiteX28" fmla="*/ 103182 w 683426"/>
              <a:gd name="connsiteY28" fmla="*/ 1192826 h 2449955"/>
              <a:gd name="connsiteX29" fmla="*/ 62277 w 683426"/>
              <a:gd name="connsiteY29" fmla="*/ 1133206 h 2449955"/>
              <a:gd name="connsiteX30" fmla="*/ 67905 w 683426"/>
              <a:gd name="connsiteY30" fmla="*/ 1198569 h 2449955"/>
              <a:gd name="connsiteX31" fmla="*/ 0 w 683426"/>
              <a:gd name="connsiteY31" fmla="*/ 1164560 h 2449955"/>
              <a:gd name="connsiteX32" fmla="*/ 42157 w 683426"/>
              <a:gd name="connsiteY32" fmla="*/ 997299 h 2449955"/>
              <a:gd name="connsiteX33" fmla="*/ 46729 w 683426"/>
              <a:gd name="connsiteY33" fmla="*/ 1047367 h 2449955"/>
              <a:gd name="connsiteX34" fmla="*/ 96094 w 683426"/>
              <a:gd name="connsiteY34" fmla="*/ 1012822 h 2449955"/>
              <a:gd name="connsiteX35" fmla="*/ 133469 w 683426"/>
              <a:gd name="connsiteY35" fmla="*/ 854301 h 2449955"/>
              <a:gd name="connsiteX36" fmla="*/ 114533 w 683426"/>
              <a:gd name="connsiteY36" fmla="*/ 715993 h 2449955"/>
              <a:gd name="connsiteX37" fmla="*/ 90322 w 683426"/>
              <a:gd name="connsiteY37" fmla="*/ 550774 h 2449955"/>
              <a:gd name="connsiteX0" fmla="*/ 90322 w 683426"/>
              <a:gd name="connsiteY0" fmla="*/ 550775 h 2449956"/>
              <a:gd name="connsiteX1" fmla="*/ 81585 w 683426"/>
              <a:gd name="connsiteY1" fmla="*/ 390260 h 2449956"/>
              <a:gd name="connsiteX2" fmla="*/ 58418 w 683426"/>
              <a:gd name="connsiteY2" fmla="*/ 363209 h 2449956"/>
              <a:gd name="connsiteX3" fmla="*/ 100242 w 683426"/>
              <a:gd name="connsiteY3" fmla="*/ 198685 h 2449956"/>
              <a:gd name="connsiteX4" fmla="*/ 134248 w 683426"/>
              <a:gd name="connsiteY4" fmla="*/ 376902 h 2449956"/>
              <a:gd name="connsiteX5" fmla="*/ 110308 w 683426"/>
              <a:gd name="connsiteY5" fmla="*/ 392589 h 2449956"/>
              <a:gd name="connsiteX6" fmla="*/ 197464 w 683426"/>
              <a:gd name="connsiteY6" fmla="*/ 630335 h 2449956"/>
              <a:gd name="connsiteX7" fmla="*/ 248492 w 683426"/>
              <a:gd name="connsiteY7" fmla="*/ 274358 h 2449956"/>
              <a:gd name="connsiteX8" fmla="*/ 199435 w 683426"/>
              <a:gd name="connsiteY8" fmla="*/ 241844 h 2449956"/>
              <a:gd name="connsiteX9" fmla="*/ 306926 w 683426"/>
              <a:gd name="connsiteY9" fmla="*/ 143442 h 2449956"/>
              <a:gd name="connsiteX10" fmla="*/ 307989 w 683426"/>
              <a:gd name="connsiteY10" fmla="*/ 421252 h 2449956"/>
              <a:gd name="connsiteX11" fmla="*/ 297215 w 683426"/>
              <a:gd name="connsiteY11" fmla="*/ 321110 h 2449956"/>
              <a:gd name="connsiteX12" fmla="*/ 209310 w 683426"/>
              <a:gd name="connsiteY12" fmla="*/ 799985 h 2449956"/>
              <a:gd name="connsiteX13" fmla="*/ 152160 w 683426"/>
              <a:gd name="connsiteY13" fmla="*/ 1081752 h 2449956"/>
              <a:gd name="connsiteX14" fmla="*/ 611406 w 683426"/>
              <a:gd name="connsiteY14" fmla="*/ 1460481 h 2449956"/>
              <a:gd name="connsiteX15" fmla="*/ 616152 w 683426"/>
              <a:gd name="connsiteY15" fmla="*/ 1388107 h 2449956"/>
              <a:gd name="connsiteX16" fmla="*/ 683426 w 683426"/>
              <a:gd name="connsiteY16" fmla="*/ 1569439 h 2449956"/>
              <a:gd name="connsiteX17" fmla="*/ 590270 w 683426"/>
              <a:gd name="connsiteY17" fmla="*/ 1606544 h 2449956"/>
              <a:gd name="connsiteX18" fmla="*/ 600549 w 683426"/>
              <a:gd name="connsiteY18" fmla="*/ 1535781 h 2449956"/>
              <a:gd name="connsiteX19" fmla="*/ 376667 w 683426"/>
              <a:gd name="connsiteY19" fmla="*/ 1416086 h 2449956"/>
              <a:gd name="connsiteX20" fmla="*/ 195203 w 683426"/>
              <a:gd name="connsiteY20" fmla="*/ 1262773 h 2449956"/>
              <a:gd name="connsiteX21" fmla="*/ 292845 w 683426"/>
              <a:gd name="connsiteY21" fmla="*/ 1974683 h 2449956"/>
              <a:gd name="connsiteX22" fmla="*/ 353843 w 683426"/>
              <a:gd name="connsiteY22" fmla="*/ 2271157 h 2449956"/>
              <a:gd name="connsiteX23" fmla="*/ 381324 w 683426"/>
              <a:gd name="connsiteY23" fmla="*/ 2203315 h 2449956"/>
              <a:gd name="connsiteX24" fmla="*/ 383388 w 683426"/>
              <a:gd name="connsiteY24" fmla="*/ 2443087 h 2449956"/>
              <a:gd name="connsiteX25" fmla="*/ 300273 w 683426"/>
              <a:gd name="connsiteY25" fmla="*/ 2364524 h 2449956"/>
              <a:gd name="connsiteX26" fmla="*/ 333156 w 683426"/>
              <a:gd name="connsiteY26" fmla="*/ 2299666 h 2449956"/>
              <a:gd name="connsiteX27" fmla="*/ 143606 w 683426"/>
              <a:gd name="connsiteY27" fmla="*/ 1557400 h 2449956"/>
              <a:gd name="connsiteX28" fmla="*/ 103182 w 683426"/>
              <a:gd name="connsiteY28" fmla="*/ 1192827 h 2449956"/>
              <a:gd name="connsiteX29" fmla="*/ 62277 w 683426"/>
              <a:gd name="connsiteY29" fmla="*/ 1133207 h 2449956"/>
              <a:gd name="connsiteX30" fmla="*/ 67905 w 683426"/>
              <a:gd name="connsiteY30" fmla="*/ 1198570 h 2449956"/>
              <a:gd name="connsiteX31" fmla="*/ 0 w 683426"/>
              <a:gd name="connsiteY31" fmla="*/ 1164561 h 2449956"/>
              <a:gd name="connsiteX32" fmla="*/ 42157 w 683426"/>
              <a:gd name="connsiteY32" fmla="*/ 997300 h 2449956"/>
              <a:gd name="connsiteX33" fmla="*/ 46729 w 683426"/>
              <a:gd name="connsiteY33" fmla="*/ 1047368 h 2449956"/>
              <a:gd name="connsiteX34" fmla="*/ 96094 w 683426"/>
              <a:gd name="connsiteY34" fmla="*/ 1012823 h 2449956"/>
              <a:gd name="connsiteX35" fmla="*/ 133469 w 683426"/>
              <a:gd name="connsiteY35" fmla="*/ 854302 h 2449956"/>
              <a:gd name="connsiteX36" fmla="*/ 114533 w 683426"/>
              <a:gd name="connsiteY36" fmla="*/ 715994 h 2449956"/>
              <a:gd name="connsiteX37" fmla="*/ 90322 w 683426"/>
              <a:gd name="connsiteY37" fmla="*/ 550775 h 2449956"/>
              <a:gd name="connsiteX0" fmla="*/ 90322 w 683426"/>
              <a:gd name="connsiteY0" fmla="*/ 550775 h 2449956"/>
              <a:gd name="connsiteX1" fmla="*/ 81585 w 683426"/>
              <a:gd name="connsiteY1" fmla="*/ 390260 h 2449956"/>
              <a:gd name="connsiteX2" fmla="*/ 58418 w 683426"/>
              <a:gd name="connsiteY2" fmla="*/ 363209 h 2449956"/>
              <a:gd name="connsiteX3" fmla="*/ 100242 w 683426"/>
              <a:gd name="connsiteY3" fmla="*/ 198685 h 2449956"/>
              <a:gd name="connsiteX4" fmla="*/ 134248 w 683426"/>
              <a:gd name="connsiteY4" fmla="*/ 376902 h 2449956"/>
              <a:gd name="connsiteX5" fmla="*/ 110308 w 683426"/>
              <a:gd name="connsiteY5" fmla="*/ 392589 h 2449956"/>
              <a:gd name="connsiteX6" fmla="*/ 197464 w 683426"/>
              <a:gd name="connsiteY6" fmla="*/ 630335 h 2449956"/>
              <a:gd name="connsiteX7" fmla="*/ 248492 w 683426"/>
              <a:gd name="connsiteY7" fmla="*/ 274358 h 2449956"/>
              <a:gd name="connsiteX8" fmla="*/ 199435 w 683426"/>
              <a:gd name="connsiteY8" fmla="*/ 241844 h 2449956"/>
              <a:gd name="connsiteX9" fmla="*/ 306926 w 683426"/>
              <a:gd name="connsiteY9" fmla="*/ 143442 h 2449956"/>
              <a:gd name="connsiteX10" fmla="*/ 307233 w 683426"/>
              <a:gd name="connsiteY10" fmla="*/ 412289 h 2449956"/>
              <a:gd name="connsiteX11" fmla="*/ 297215 w 683426"/>
              <a:gd name="connsiteY11" fmla="*/ 321110 h 2449956"/>
              <a:gd name="connsiteX12" fmla="*/ 209310 w 683426"/>
              <a:gd name="connsiteY12" fmla="*/ 799985 h 2449956"/>
              <a:gd name="connsiteX13" fmla="*/ 152160 w 683426"/>
              <a:gd name="connsiteY13" fmla="*/ 1081752 h 2449956"/>
              <a:gd name="connsiteX14" fmla="*/ 611406 w 683426"/>
              <a:gd name="connsiteY14" fmla="*/ 1460481 h 2449956"/>
              <a:gd name="connsiteX15" fmla="*/ 616152 w 683426"/>
              <a:gd name="connsiteY15" fmla="*/ 1388107 h 2449956"/>
              <a:gd name="connsiteX16" fmla="*/ 683426 w 683426"/>
              <a:gd name="connsiteY16" fmla="*/ 1569439 h 2449956"/>
              <a:gd name="connsiteX17" fmla="*/ 590270 w 683426"/>
              <a:gd name="connsiteY17" fmla="*/ 1606544 h 2449956"/>
              <a:gd name="connsiteX18" fmla="*/ 600549 w 683426"/>
              <a:gd name="connsiteY18" fmla="*/ 1535781 h 2449956"/>
              <a:gd name="connsiteX19" fmla="*/ 376667 w 683426"/>
              <a:gd name="connsiteY19" fmla="*/ 1416086 h 2449956"/>
              <a:gd name="connsiteX20" fmla="*/ 195203 w 683426"/>
              <a:gd name="connsiteY20" fmla="*/ 1262773 h 2449956"/>
              <a:gd name="connsiteX21" fmla="*/ 292845 w 683426"/>
              <a:gd name="connsiteY21" fmla="*/ 1974683 h 2449956"/>
              <a:gd name="connsiteX22" fmla="*/ 353843 w 683426"/>
              <a:gd name="connsiteY22" fmla="*/ 2271157 h 2449956"/>
              <a:gd name="connsiteX23" fmla="*/ 381324 w 683426"/>
              <a:gd name="connsiteY23" fmla="*/ 2203315 h 2449956"/>
              <a:gd name="connsiteX24" fmla="*/ 383388 w 683426"/>
              <a:gd name="connsiteY24" fmla="*/ 2443087 h 2449956"/>
              <a:gd name="connsiteX25" fmla="*/ 300273 w 683426"/>
              <a:gd name="connsiteY25" fmla="*/ 2364524 h 2449956"/>
              <a:gd name="connsiteX26" fmla="*/ 333156 w 683426"/>
              <a:gd name="connsiteY26" fmla="*/ 2299666 h 2449956"/>
              <a:gd name="connsiteX27" fmla="*/ 143606 w 683426"/>
              <a:gd name="connsiteY27" fmla="*/ 1557400 h 2449956"/>
              <a:gd name="connsiteX28" fmla="*/ 103182 w 683426"/>
              <a:gd name="connsiteY28" fmla="*/ 1192827 h 2449956"/>
              <a:gd name="connsiteX29" fmla="*/ 62277 w 683426"/>
              <a:gd name="connsiteY29" fmla="*/ 1133207 h 2449956"/>
              <a:gd name="connsiteX30" fmla="*/ 67905 w 683426"/>
              <a:gd name="connsiteY30" fmla="*/ 1198570 h 2449956"/>
              <a:gd name="connsiteX31" fmla="*/ 0 w 683426"/>
              <a:gd name="connsiteY31" fmla="*/ 1164561 h 2449956"/>
              <a:gd name="connsiteX32" fmla="*/ 42157 w 683426"/>
              <a:gd name="connsiteY32" fmla="*/ 997300 h 2449956"/>
              <a:gd name="connsiteX33" fmla="*/ 46729 w 683426"/>
              <a:gd name="connsiteY33" fmla="*/ 1047368 h 2449956"/>
              <a:gd name="connsiteX34" fmla="*/ 96094 w 683426"/>
              <a:gd name="connsiteY34" fmla="*/ 1012823 h 2449956"/>
              <a:gd name="connsiteX35" fmla="*/ 133469 w 683426"/>
              <a:gd name="connsiteY35" fmla="*/ 854302 h 2449956"/>
              <a:gd name="connsiteX36" fmla="*/ 114533 w 683426"/>
              <a:gd name="connsiteY36" fmla="*/ 715994 h 2449956"/>
              <a:gd name="connsiteX37" fmla="*/ 90322 w 683426"/>
              <a:gd name="connsiteY37" fmla="*/ 550775 h 2449956"/>
              <a:gd name="connsiteX0" fmla="*/ 90322 w 683426"/>
              <a:gd name="connsiteY0" fmla="*/ 550775 h 2449956"/>
              <a:gd name="connsiteX1" fmla="*/ 81585 w 683426"/>
              <a:gd name="connsiteY1" fmla="*/ 390260 h 2449956"/>
              <a:gd name="connsiteX2" fmla="*/ 58418 w 683426"/>
              <a:gd name="connsiteY2" fmla="*/ 363209 h 2449956"/>
              <a:gd name="connsiteX3" fmla="*/ 100242 w 683426"/>
              <a:gd name="connsiteY3" fmla="*/ 198685 h 2449956"/>
              <a:gd name="connsiteX4" fmla="*/ 134248 w 683426"/>
              <a:gd name="connsiteY4" fmla="*/ 376902 h 2449956"/>
              <a:gd name="connsiteX5" fmla="*/ 110308 w 683426"/>
              <a:gd name="connsiteY5" fmla="*/ 392589 h 2449956"/>
              <a:gd name="connsiteX6" fmla="*/ 197464 w 683426"/>
              <a:gd name="connsiteY6" fmla="*/ 630335 h 2449956"/>
              <a:gd name="connsiteX7" fmla="*/ 248492 w 683426"/>
              <a:gd name="connsiteY7" fmla="*/ 274358 h 2449956"/>
              <a:gd name="connsiteX8" fmla="*/ 199435 w 683426"/>
              <a:gd name="connsiteY8" fmla="*/ 241844 h 2449956"/>
              <a:gd name="connsiteX9" fmla="*/ 306926 w 683426"/>
              <a:gd name="connsiteY9" fmla="*/ 143442 h 2449956"/>
              <a:gd name="connsiteX10" fmla="*/ 307233 w 683426"/>
              <a:gd name="connsiteY10" fmla="*/ 412289 h 2449956"/>
              <a:gd name="connsiteX11" fmla="*/ 297215 w 683426"/>
              <a:gd name="connsiteY11" fmla="*/ 321110 h 2449956"/>
              <a:gd name="connsiteX12" fmla="*/ 209310 w 683426"/>
              <a:gd name="connsiteY12" fmla="*/ 799985 h 2449956"/>
              <a:gd name="connsiteX13" fmla="*/ 152160 w 683426"/>
              <a:gd name="connsiteY13" fmla="*/ 1081752 h 2449956"/>
              <a:gd name="connsiteX14" fmla="*/ 611406 w 683426"/>
              <a:gd name="connsiteY14" fmla="*/ 1460481 h 2449956"/>
              <a:gd name="connsiteX15" fmla="*/ 616152 w 683426"/>
              <a:gd name="connsiteY15" fmla="*/ 1388107 h 2449956"/>
              <a:gd name="connsiteX16" fmla="*/ 683426 w 683426"/>
              <a:gd name="connsiteY16" fmla="*/ 1569439 h 2449956"/>
              <a:gd name="connsiteX17" fmla="*/ 590270 w 683426"/>
              <a:gd name="connsiteY17" fmla="*/ 1606544 h 2449956"/>
              <a:gd name="connsiteX18" fmla="*/ 600549 w 683426"/>
              <a:gd name="connsiteY18" fmla="*/ 1535781 h 2449956"/>
              <a:gd name="connsiteX19" fmla="*/ 376667 w 683426"/>
              <a:gd name="connsiteY19" fmla="*/ 1416086 h 2449956"/>
              <a:gd name="connsiteX20" fmla="*/ 195203 w 683426"/>
              <a:gd name="connsiteY20" fmla="*/ 1262773 h 2449956"/>
              <a:gd name="connsiteX21" fmla="*/ 292845 w 683426"/>
              <a:gd name="connsiteY21" fmla="*/ 1974683 h 2449956"/>
              <a:gd name="connsiteX22" fmla="*/ 353843 w 683426"/>
              <a:gd name="connsiteY22" fmla="*/ 2271157 h 2449956"/>
              <a:gd name="connsiteX23" fmla="*/ 381324 w 683426"/>
              <a:gd name="connsiteY23" fmla="*/ 2203315 h 2449956"/>
              <a:gd name="connsiteX24" fmla="*/ 383388 w 683426"/>
              <a:gd name="connsiteY24" fmla="*/ 2443087 h 2449956"/>
              <a:gd name="connsiteX25" fmla="*/ 300273 w 683426"/>
              <a:gd name="connsiteY25" fmla="*/ 2364524 h 2449956"/>
              <a:gd name="connsiteX26" fmla="*/ 333156 w 683426"/>
              <a:gd name="connsiteY26" fmla="*/ 2299666 h 2449956"/>
              <a:gd name="connsiteX27" fmla="*/ 143606 w 683426"/>
              <a:gd name="connsiteY27" fmla="*/ 1557400 h 2449956"/>
              <a:gd name="connsiteX28" fmla="*/ 103182 w 683426"/>
              <a:gd name="connsiteY28" fmla="*/ 1192827 h 2449956"/>
              <a:gd name="connsiteX29" fmla="*/ 62277 w 683426"/>
              <a:gd name="connsiteY29" fmla="*/ 1133207 h 2449956"/>
              <a:gd name="connsiteX30" fmla="*/ 67905 w 683426"/>
              <a:gd name="connsiteY30" fmla="*/ 1198570 h 2449956"/>
              <a:gd name="connsiteX31" fmla="*/ 0 w 683426"/>
              <a:gd name="connsiteY31" fmla="*/ 1164561 h 2449956"/>
              <a:gd name="connsiteX32" fmla="*/ 42157 w 683426"/>
              <a:gd name="connsiteY32" fmla="*/ 997300 h 2449956"/>
              <a:gd name="connsiteX33" fmla="*/ 46729 w 683426"/>
              <a:gd name="connsiteY33" fmla="*/ 1047368 h 2449956"/>
              <a:gd name="connsiteX34" fmla="*/ 96094 w 683426"/>
              <a:gd name="connsiteY34" fmla="*/ 1012823 h 2449956"/>
              <a:gd name="connsiteX35" fmla="*/ 133469 w 683426"/>
              <a:gd name="connsiteY35" fmla="*/ 854302 h 2449956"/>
              <a:gd name="connsiteX36" fmla="*/ 114533 w 683426"/>
              <a:gd name="connsiteY36" fmla="*/ 715994 h 2449956"/>
              <a:gd name="connsiteX37" fmla="*/ 90322 w 683426"/>
              <a:gd name="connsiteY37" fmla="*/ 550775 h 2449956"/>
              <a:gd name="connsiteX0" fmla="*/ 90322 w 683426"/>
              <a:gd name="connsiteY0" fmla="*/ 550775 h 2449956"/>
              <a:gd name="connsiteX1" fmla="*/ 81585 w 683426"/>
              <a:gd name="connsiteY1" fmla="*/ 390260 h 2449956"/>
              <a:gd name="connsiteX2" fmla="*/ 58418 w 683426"/>
              <a:gd name="connsiteY2" fmla="*/ 363209 h 2449956"/>
              <a:gd name="connsiteX3" fmla="*/ 100242 w 683426"/>
              <a:gd name="connsiteY3" fmla="*/ 198685 h 2449956"/>
              <a:gd name="connsiteX4" fmla="*/ 134248 w 683426"/>
              <a:gd name="connsiteY4" fmla="*/ 376902 h 2449956"/>
              <a:gd name="connsiteX5" fmla="*/ 110308 w 683426"/>
              <a:gd name="connsiteY5" fmla="*/ 392589 h 2449956"/>
              <a:gd name="connsiteX6" fmla="*/ 197464 w 683426"/>
              <a:gd name="connsiteY6" fmla="*/ 630335 h 2449956"/>
              <a:gd name="connsiteX7" fmla="*/ 248492 w 683426"/>
              <a:gd name="connsiteY7" fmla="*/ 274358 h 2449956"/>
              <a:gd name="connsiteX8" fmla="*/ 199435 w 683426"/>
              <a:gd name="connsiteY8" fmla="*/ 241844 h 2449956"/>
              <a:gd name="connsiteX9" fmla="*/ 303601 w 683426"/>
              <a:gd name="connsiteY9" fmla="*/ 145479 h 2449956"/>
              <a:gd name="connsiteX10" fmla="*/ 307233 w 683426"/>
              <a:gd name="connsiteY10" fmla="*/ 412289 h 2449956"/>
              <a:gd name="connsiteX11" fmla="*/ 297215 w 683426"/>
              <a:gd name="connsiteY11" fmla="*/ 321110 h 2449956"/>
              <a:gd name="connsiteX12" fmla="*/ 209310 w 683426"/>
              <a:gd name="connsiteY12" fmla="*/ 799985 h 2449956"/>
              <a:gd name="connsiteX13" fmla="*/ 152160 w 683426"/>
              <a:gd name="connsiteY13" fmla="*/ 1081752 h 2449956"/>
              <a:gd name="connsiteX14" fmla="*/ 611406 w 683426"/>
              <a:gd name="connsiteY14" fmla="*/ 1460481 h 2449956"/>
              <a:gd name="connsiteX15" fmla="*/ 616152 w 683426"/>
              <a:gd name="connsiteY15" fmla="*/ 1388107 h 2449956"/>
              <a:gd name="connsiteX16" fmla="*/ 683426 w 683426"/>
              <a:gd name="connsiteY16" fmla="*/ 1569439 h 2449956"/>
              <a:gd name="connsiteX17" fmla="*/ 590270 w 683426"/>
              <a:gd name="connsiteY17" fmla="*/ 1606544 h 2449956"/>
              <a:gd name="connsiteX18" fmla="*/ 600549 w 683426"/>
              <a:gd name="connsiteY18" fmla="*/ 1535781 h 2449956"/>
              <a:gd name="connsiteX19" fmla="*/ 376667 w 683426"/>
              <a:gd name="connsiteY19" fmla="*/ 1416086 h 2449956"/>
              <a:gd name="connsiteX20" fmla="*/ 195203 w 683426"/>
              <a:gd name="connsiteY20" fmla="*/ 1262773 h 2449956"/>
              <a:gd name="connsiteX21" fmla="*/ 292845 w 683426"/>
              <a:gd name="connsiteY21" fmla="*/ 1974683 h 2449956"/>
              <a:gd name="connsiteX22" fmla="*/ 353843 w 683426"/>
              <a:gd name="connsiteY22" fmla="*/ 2271157 h 2449956"/>
              <a:gd name="connsiteX23" fmla="*/ 381324 w 683426"/>
              <a:gd name="connsiteY23" fmla="*/ 2203315 h 2449956"/>
              <a:gd name="connsiteX24" fmla="*/ 383388 w 683426"/>
              <a:gd name="connsiteY24" fmla="*/ 2443087 h 2449956"/>
              <a:gd name="connsiteX25" fmla="*/ 300273 w 683426"/>
              <a:gd name="connsiteY25" fmla="*/ 2364524 h 2449956"/>
              <a:gd name="connsiteX26" fmla="*/ 333156 w 683426"/>
              <a:gd name="connsiteY26" fmla="*/ 2299666 h 2449956"/>
              <a:gd name="connsiteX27" fmla="*/ 143606 w 683426"/>
              <a:gd name="connsiteY27" fmla="*/ 1557400 h 2449956"/>
              <a:gd name="connsiteX28" fmla="*/ 103182 w 683426"/>
              <a:gd name="connsiteY28" fmla="*/ 1192827 h 2449956"/>
              <a:gd name="connsiteX29" fmla="*/ 62277 w 683426"/>
              <a:gd name="connsiteY29" fmla="*/ 1133207 h 2449956"/>
              <a:gd name="connsiteX30" fmla="*/ 67905 w 683426"/>
              <a:gd name="connsiteY30" fmla="*/ 1198570 h 2449956"/>
              <a:gd name="connsiteX31" fmla="*/ 0 w 683426"/>
              <a:gd name="connsiteY31" fmla="*/ 1164561 h 2449956"/>
              <a:gd name="connsiteX32" fmla="*/ 42157 w 683426"/>
              <a:gd name="connsiteY32" fmla="*/ 997300 h 2449956"/>
              <a:gd name="connsiteX33" fmla="*/ 46729 w 683426"/>
              <a:gd name="connsiteY33" fmla="*/ 1047368 h 2449956"/>
              <a:gd name="connsiteX34" fmla="*/ 96094 w 683426"/>
              <a:gd name="connsiteY34" fmla="*/ 1012823 h 2449956"/>
              <a:gd name="connsiteX35" fmla="*/ 133469 w 683426"/>
              <a:gd name="connsiteY35" fmla="*/ 854302 h 2449956"/>
              <a:gd name="connsiteX36" fmla="*/ 114533 w 683426"/>
              <a:gd name="connsiteY36" fmla="*/ 715994 h 2449956"/>
              <a:gd name="connsiteX37" fmla="*/ 90322 w 683426"/>
              <a:gd name="connsiteY37" fmla="*/ 550775 h 2449956"/>
              <a:gd name="connsiteX0" fmla="*/ 90322 w 683426"/>
              <a:gd name="connsiteY0" fmla="*/ 550775 h 2449956"/>
              <a:gd name="connsiteX1" fmla="*/ 81585 w 683426"/>
              <a:gd name="connsiteY1" fmla="*/ 390260 h 2449956"/>
              <a:gd name="connsiteX2" fmla="*/ 58418 w 683426"/>
              <a:gd name="connsiteY2" fmla="*/ 363209 h 2449956"/>
              <a:gd name="connsiteX3" fmla="*/ 100242 w 683426"/>
              <a:gd name="connsiteY3" fmla="*/ 198685 h 2449956"/>
              <a:gd name="connsiteX4" fmla="*/ 134248 w 683426"/>
              <a:gd name="connsiteY4" fmla="*/ 376902 h 2449956"/>
              <a:gd name="connsiteX5" fmla="*/ 110308 w 683426"/>
              <a:gd name="connsiteY5" fmla="*/ 392589 h 2449956"/>
              <a:gd name="connsiteX6" fmla="*/ 197464 w 683426"/>
              <a:gd name="connsiteY6" fmla="*/ 630335 h 2449956"/>
              <a:gd name="connsiteX7" fmla="*/ 248492 w 683426"/>
              <a:gd name="connsiteY7" fmla="*/ 274358 h 2449956"/>
              <a:gd name="connsiteX8" fmla="*/ 199435 w 683426"/>
              <a:gd name="connsiteY8" fmla="*/ 241844 h 2449956"/>
              <a:gd name="connsiteX9" fmla="*/ 303601 w 683426"/>
              <a:gd name="connsiteY9" fmla="*/ 145479 h 2449956"/>
              <a:gd name="connsiteX10" fmla="*/ 307233 w 683426"/>
              <a:gd name="connsiteY10" fmla="*/ 412289 h 2449956"/>
              <a:gd name="connsiteX11" fmla="*/ 297215 w 683426"/>
              <a:gd name="connsiteY11" fmla="*/ 321110 h 2449956"/>
              <a:gd name="connsiteX12" fmla="*/ 209310 w 683426"/>
              <a:gd name="connsiteY12" fmla="*/ 799985 h 2449956"/>
              <a:gd name="connsiteX13" fmla="*/ 152160 w 683426"/>
              <a:gd name="connsiteY13" fmla="*/ 1081752 h 2449956"/>
              <a:gd name="connsiteX14" fmla="*/ 611406 w 683426"/>
              <a:gd name="connsiteY14" fmla="*/ 1460481 h 2449956"/>
              <a:gd name="connsiteX15" fmla="*/ 616152 w 683426"/>
              <a:gd name="connsiteY15" fmla="*/ 1388107 h 2449956"/>
              <a:gd name="connsiteX16" fmla="*/ 683426 w 683426"/>
              <a:gd name="connsiteY16" fmla="*/ 1569439 h 2449956"/>
              <a:gd name="connsiteX17" fmla="*/ 590270 w 683426"/>
              <a:gd name="connsiteY17" fmla="*/ 1606544 h 2449956"/>
              <a:gd name="connsiteX18" fmla="*/ 600549 w 683426"/>
              <a:gd name="connsiteY18" fmla="*/ 1535781 h 2449956"/>
              <a:gd name="connsiteX19" fmla="*/ 376667 w 683426"/>
              <a:gd name="connsiteY19" fmla="*/ 1416086 h 2449956"/>
              <a:gd name="connsiteX20" fmla="*/ 195203 w 683426"/>
              <a:gd name="connsiteY20" fmla="*/ 1262773 h 2449956"/>
              <a:gd name="connsiteX21" fmla="*/ 292845 w 683426"/>
              <a:gd name="connsiteY21" fmla="*/ 1974683 h 2449956"/>
              <a:gd name="connsiteX22" fmla="*/ 353843 w 683426"/>
              <a:gd name="connsiteY22" fmla="*/ 2271157 h 2449956"/>
              <a:gd name="connsiteX23" fmla="*/ 381324 w 683426"/>
              <a:gd name="connsiteY23" fmla="*/ 2203315 h 2449956"/>
              <a:gd name="connsiteX24" fmla="*/ 383388 w 683426"/>
              <a:gd name="connsiteY24" fmla="*/ 2443087 h 2449956"/>
              <a:gd name="connsiteX25" fmla="*/ 300273 w 683426"/>
              <a:gd name="connsiteY25" fmla="*/ 2364524 h 2449956"/>
              <a:gd name="connsiteX26" fmla="*/ 333156 w 683426"/>
              <a:gd name="connsiteY26" fmla="*/ 2299666 h 2449956"/>
              <a:gd name="connsiteX27" fmla="*/ 143606 w 683426"/>
              <a:gd name="connsiteY27" fmla="*/ 1557400 h 2449956"/>
              <a:gd name="connsiteX28" fmla="*/ 103182 w 683426"/>
              <a:gd name="connsiteY28" fmla="*/ 1192827 h 2449956"/>
              <a:gd name="connsiteX29" fmla="*/ 62277 w 683426"/>
              <a:gd name="connsiteY29" fmla="*/ 1133207 h 2449956"/>
              <a:gd name="connsiteX30" fmla="*/ 67905 w 683426"/>
              <a:gd name="connsiteY30" fmla="*/ 1198570 h 2449956"/>
              <a:gd name="connsiteX31" fmla="*/ 0 w 683426"/>
              <a:gd name="connsiteY31" fmla="*/ 1164561 h 2449956"/>
              <a:gd name="connsiteX32" fmla="*/ 42157 w 683426"/>
              <a:gd name="connsiteY32" fmla="*/ 997300 h 2449956"/>
              <a:gd name="connsiteX33" fmla="*/ 46729 w 683426"/>
              <a:gd name="connsiteY33" fmla="*/ 1047368 h 2449956"/>
              <a:gd name="connsiteX34" fmla="*/ 96094 w 683426"/>
              <a:gd name="connsiteY34" fmla="*/ 1012823 h 2449956"/>
              <a:gd name="connsiteX35" fmla="*/ 133469 w 683426"/>
              <a:gd name="connsiteY35" fmla="*/ 854302 h 2449956"/>
              <a:gd name="connsiteX36" fmla="*/ 114533 w 683426"/>
              <a:gd name="connsiteY36" fmla="*/ 715994 h 2449956"/>
              <a:gd name="connsiteX37" fmla="*/ 90322 w 683426"/>
              <a:gd name="connsiteY37" fmla="*/ 550775 h 2449956"/>
              <a:gd name="connsiteX0" fmla="*/ 90322 w 683426"/>
              <a:gd name="connsiteY0" fmla="*/ 541813 h 2440994"/>
              <a:gd name="connsiteX1" fmla="*/ 81585 w 683426"/>
              <a:gd name="connsiteY1" fmla="*/ 381298 h 2440994"/>
              <a:gd name="connsiteX2" fmla="*/ 58418 w 683426"/>
              <a:gd name="connsiteY2" fmla="*/ 354247 h 2440994"/>
              <a:gd name="connsiteX3" fmla="*/ 100242 w 683426"/>
              <a:gd name="connsiteY3" fmla="*/ 189723 h 2440994"/>
              <a:gd name="connsiteX4" fmla="*/ 134248 w 683426"/>
              <a:gd name="connsiteY4" fmla="*/ 367940 h 2440994"/>
              <a:gd name="connsiteX5" fmla="*/ 110308 w 683426"/>
              <a:gd name="connsiteY5" fmla="*/ 383627 h 2440994"/>
              <a:gd name="connsiteX6" fmla="*/ 197464 w 683426"/>
              <a:gd name="connsiteY6" fmla="*/ 621373 h 2440994"/>
              <a:gd name="connsiteX7" fmla="*/ 248492 w 683426"/>
              <a:gd name="connsiteY7" fmla="*/ 265396 h 2440994"/>
              <a:gd name="connsiteX8" fmla="*/ 200191 w 683426"/>
              <a:gd name="connsiteY8" fmla="*/ 241844 h 2440994"/>
              <a:gd name="connsiteX9" fmla="*/ 303601 w 683426"/>
              <a:gd name="connsiteY9" fmla="*/ 136517 h 2440994"/>
              <a:gd name="connsiteX10" fmla="*/ 307233 w 683426"/>
              <a:gd name="connsiteY10" fmla="*/ 403327 h 2440994"/>
              <a:gd name="connsiteX11" fmla="*/ 297215 w 683426"/>
              <a:gd name="connsiteY11" fmla="*/ 312148 h 2440994"/>
              <a:gd name="connsiteX12" fmla="*/ 209310 w 683426"/>
              <a:gd name="connsiteY12" fmla="*/ 791023 h 2440994"/>
              <a:gd name="connsiteX13" fmla="*/ 152160 w 683426"/>
              <a:gd name="connsiteY13" fmla="*/ 1072790 h 2440994"/>
              <a:gd name="connsiteX14" fmla="*/ 611406 w 683426"/>
              <a:gd name="connsiteY14" fmla="*/ 1451519 h 2440994"/>
              <a:gd name="connsiteX15" fmla="*/ 616152 w 683426"/>
              <a:gd name="connsiteY15" fmla="*/ 1379145 h 2440994"/>
              <a:gd name="connsiteX16" fmla="*/ 683426 w 683426"/>
              <a:gd name="connsiteY16" fmla="*/ 1560477 h 2440994"/>
              <a:gd name="connsiteX17" fmla="*/ 590270 w 683426"/>
              <a:gd name="connsiteY17" fmla="*/ 1597582 h 2440994"/>
              <a:gd name="connsiteX18" fmla="*/ 600549 w 683426"/>
              <a:gd name="connsiteY18" fmla="*/ 1526819 h 2440994"/>
              <a:gd name="connsiteX19" fmla="*/ 376667 w 683426"/>
              <a:gd name="connsiteY19" fmla="*/ 1407124 h 2440994"/>
              <a:gd name="connsiteX20" fmla="*/ 195203 w 683426"/>
              <a:gd name="connsiteY20" fmla="*/ 1253811 h 2440994"/>
              <a:gd name="connsiteX21" fmla="*/ 292845 w 683426"/>
              <a:gd name="connsiteY21" fmla="*/ 1965721 h 2440994"/>
              <a:gd name="connsiteX22" fmla="*/ 353843 w 683426"/>
              <a:gd name="connsiteY22" fmla="*/ 2262195 h 2440994"/>
              <a:gd name="connsiteX23" fmla="*/ 381324 w 683426"/>
              <a:gd name="connsiteY23" fmla="*/ 2194353 h 2440994"/>
              <a:gd name="connsiteX24" fmla="*/ 383388 w 683426"/>
              <a:gd name="connsiteY24" fmla="*/ 2434125 h 2440994"/>
              <a:gd name="connsiteX25" fmla="*/ 300273 w 683426"/>
              <a:gd name="connsiteY25" fmla="*/ 2355562 h 2440994"/>
              <a:gd name="connsiteX26" fmla="*/ 333156 w 683426"/>
              <a:gd name="connsiteY26" fmla="*/ 2290704 h 2440994"/>
              <a:gd name="connsiteX27" fmla="*/ 143606 w 683426"/>
              <a:gd name="connsiteY27" fmla="*/ 1548438 h 2440994"/>
              <a:gd name="connsiteX28" fmla="*/ 103182 w 683426"/>
              <a:gd name="connsiteY28" fmla="*/ 1183865 h 2440994"/>
              <a:gd name="connsiteX29" fmla="*/ 62277 w 683426"/>
              <a:gd name="connsiteY29" fmla="*/ 1124245 h 2440994"/>
              <a:gd name="connsiteX30" fmla="*/ 67905 w 683426"/>
              <a:gd name="connsiteY30" fmla="*/ 1189608 h 2440994"/>
              <a:gd name="connsiteX31" fmla="*/ 0 w 683426"/>
              <a:gd name="connsiteY31" fmla="*/ 1155599 h 2440994"/>
              <a:gd name="connsiteX32" fmla="*/ 42157 w 683426"/>
              <a:gd name="connsiteY32" fmla="*/ 988338 h 2440994"/>
              <a:gd name="connsiteX33" fmla="*/ 46729 w 683426"/>
              <a:gd name="connsiteY33" fmla="*/ 1038406 h 2440994"/>
              <a:gd name="connsiteX34" fmla="*/ 96094 w 683426"/>
              <a:gd name="connsiteY34" fmla="*/ 1003861 h 2440994"/>
              <a:gd name="connsiteX35" fmla="*/ 133469 w 683426"/>
              <a:gd name="connsiteY35" fmla="*/ 845340 h 2440994"/>
              <a:gd name="connsiteX36" fmla="*/ 114533 w 683426"/>
              <a:gd name="connsiteY36" fmla="*/ 707032 h 2440994"/>
              <a:gd name="connsiteX37" fmla="*/ 90322 w 683426"/>
              <a:gd name="connsiteY37" fmla="*/ 541813 h 2440994"/>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7215 w 683426"/>
              <a:gd name="connsiteY11" fmla="*/ 175631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0566 w 683426"/>
              <a:gd name="connsiteY11" fmla="*/ 179706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0566 w 683426"/>
              <a:gd name="connsiteY11" fmla="*/ 179706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0566 w 683426"/>
              <a:gd name="connsiteY11" fmla="*/ 179706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0566 w 683426"/>
              <a:gd name="connsiteY11" fmla="*/ 179706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90566 w 683426"/>
              <a:gd name="connsiteY11" fmla="*/ 179706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133469 w 683426"/>
              <a:gd name="connsiteY35" fmla="*/ 708823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96094 w 683426"/>
              <a:gd name="connsiteY34" fmla="*/ 867344 h 2304477"/>
              <a:gd name="connsiteX35" fmla="*/ 70748 w 683426"/>
              <a:gd name="connsiteY35" fmla="*/ 725258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70401 w 683426"/>
              <a:gd name="connsiteY34" fmla="*/ 839102 h 2304477"/>
              <a:gd name="connsiteX35" fmla="*/ 70748 w 683426"/>
              <a:gd name="connsiteY35" fmla="*/ 725258 h 2304477"/>
              <a:gd name="connsiteX36" fmla="*/ 114533 w 683426"/>
              <a:gd name="connsiteY36" fmla="*/ 570515 h 2304477"/>
              <a:gd name="connsiteX37" fmla="*/ 90322 w 683426"/>
              <a:gd name="connsiteY37" fmla="*/ 405296 h 2304477"/>
              <a:gd name="connsiteX0" fmla="*/ 90322 w 683426"/>
              <a:gd name="connsiteY0" fmla="*/ 405296 h 2304477"/>
              <a:gd name="connsiteX1" fmla="*/ 81585 w 683426"/>
              <a:gd name="connsiteY1" fmla="*/ 244781 h 2304477"/>
              <a:gd name="connsiteX2" fmla="*/ 58418 w 683426"/>
              <a:gd name="connsiteY2" fmla="*/ 217730 h 2304477"/>
              <a:gd name="connsiteX3" fmla="*/ 100242 w 683426"/>
              <a:gd name="connsiteY3" fmla="*/ 53206 h 2304477"/>
              <a:gd name="connsiteX4" fmla="*/ 134248 w 683426"/>
              <a:gd name="connsiteY4" fmla="*/ 231423 h 2304477"/>
              <a:gd name="connsiteX5" fmla="*/ 110308 w 683426"/>
              <a:gd name="connsiteY5" fmla="*/ 247110 h 2304477"/>
              <a:gd name="connsiteX6" fmla="*/ 197464 w 683426"/>
              <a:gd name="connsiteY6" fmla="*/ 484856 h 2304477"/>
              <a:gd name="connsiteX7" fmla="*/ 248492 w 683426"/>
              <a:gd name="connsiteY7" fmla="*/ 128879 h 2304477"/>
              <a:gd name="connsiteX8" fmla="*/ 200191 w 683426"/>
              <a:gd name="connsiteY8" fmla="*/ 105327 h 2304477"/>
              <a:gd name="connsiteX9" fmla="*/ 303601 w 683426"/>
              <a:gd name="connsiteY9" fmla="*/ 0 h 2304477"/>
              <a:gd name="connsiteX10" fmla="*/ 307233 w 683426"/>
              <a:gd name="connsiteY10" fmla="*/ 266810 h 2304477"/>
              <a:gd name="connsiteX11" fmla="*/ 284773 w 683426"/>
              <a:gd name="connsiteY11" fmla="*/ 180114 h 2304477"/>
              <a:gd name="connsiteX12" fmla="*/ 209310 w 683426"/>
              <a:gd name="connsiteY12" fmla="*/ 654506 h 2304477"/>
              <a:gd name="connsiteX13" fmla="*/ 152160 w 683426"/>
              <a:gd name="connsiteY13" fmla="*/ 936273 h 2304477"/>
              <a:gd name="connsiteX14" fmla="*/ 611406 w 683426"/>
              <a:gd name="connsiteY14" fmla="*/ 1315002 h 2304477"/>
              <a:gd name="connsiteX15" fmla="*/ 616152 w 683426"/>
              <a:gd name="connsiteY15" fmla="*/ 1242628 h 2304477"/>
              <a:gd name="connsiteX16" fmla="*/ 683426 w 683426"/>
              <a:gd name="connsiteY16" fmla="*/ 1423960 h 2304477"/>
              <a:gd name="connsiteX17" fmla="*/ 590270 w 683426"/>
              <a:gd name="connsiteY17" fmla="*/ 1461065 h 2304477"/>
              <a:gd name="connsiteX18" fmla="*/ 600549 w 683426"/>
              <a:gd name="connsiteY18" fmla="*/ 1390302 h 2304477"/>
              <a:gd name="connsiteX19" fmla="*/ 376667 w 683426"/>
              <a:gd name="connsiteY19" fmla="*/ 1270607 h 2304477"/>
              <a:gd name="connsiteX20" fmla="*/ 195203 w 683426"/>
              <a:gd name="connsiteY20" fmla="*/ 1117294 h 2304477"/>
              <a:gd name="connsiteX21" fmla="*/ 292845 w 683426"/>
              <a:gd name="connsiteY21" fmla="*/ 1829204 h 2304477"/>
              <a:gd name="connsiteX22" fmla="*/ 353843 w 683426"/>
              <a:gd name="connsiteY22" fmla="*/ 2125678 h 2304477"/>
              <a:gd name="connsiteX23" fmla="*/ 381324 w 683426"/>
              <a:gd name="connsiteY23" fmla="*/ 2057836 h 2304477"/>
              <a:gd name="connsiteX24" fmla="*/ 383388 w 683426"/>
              <a:gd name="connsiteY24" fmla="*/ 2297608 h 2304477"/>
              <a:gd name="connsiteX25" fmla="*/ 300273 w 683426"/>
              <a:gd name="connsiteY25" fmla="*/ 2219045 h 2304477"/>
              <a:gd name="connsiteX26" fmla="*/ 333156 w 683426"/>
              <a:gd name="connsiteY26" fmla="*/ 2154187 h 2304477"/>
              <a:gd name="connsiteX27" fmla="*/ 143606 w 683426"/>
              <a:gd name="connsiteY27" fmla="*/ 1411921 h 2304477"/>
              <a:gd name="connsiteX28" fmla="*/ 103182 w 683426"/>
              <a:gd name="connsiteY28" fmla="*/ 1047348 h 2304477"/>
              <a:gd name="connsiteX29" fmla="*/ 62277 w 683426"/>
              <a:gd name="connsiteY29" fmla="*/ 987728 h 2304477"/>
              <a:gd name="connsiteX30" fmla="*/ 67905 w 683426"/>
              <a:gd name="connsiteY30" fmla="*/ 1053091 h 2304477"/>
              <a:gd name="connsiteX31" fmla="*/ 0 w 683426"/>
              <a:gd name="connsiteY31" fmla="*/ 1019082 h 2304477"/>
              <a:gd name="connsiteX32" fmla="*/ 42157 w 683426"/>
              <a:gd name="connsiteY32" fmla="*/ 851821 h 2304477"/>
              <a:gd name="connsiteX33" fmla="*/ 46729 w 683426"/>
              <a:gd name="connsiteY33" fmla="*/ 901889 h 2304477"/>
              <a:gd name="connsiteX34" fmla="*/ 70401 w 683426"/>
              <a:gd name="connsiteY34" fmla="*/ 839102 h 2304477"/>
              <a:gd name="connsiteX35" fmla="*/ 70748 w 683426"/>
              <a:gd name="connsiteY35" fmla="*/ 725258 h 2304477"/>
              <a:gd name="connsiteX36" fmla="*/ 114533 w 683426"/>
              <a:gd name="connsiteY36" fmla="*/ 570515 h 2304477"/>
              <a:gd name="connsiteX37" fmla="*/ 90322 w 683426"/>
              <a:gd name="connsiteY37" fmla="*/ 405296 h 2304477"/>
              <a:gd name="connsiteX0" fmla="*/ 308558 w 901662"/>
              <a:gd name="connsiteY0" fmla="*/ 1076492 h 2975673"/>
              <a:gd name="connsiteX1" fmla="*/ 299821 w 901662"/>
              <a:gd name="connsiteY1" fmla="*/ 915977 h 2975673"/>
              <a:gd name="connsiteX2" fmla="*/ 276654 w 901662"/>
              <a:gd name="connsiteY2" fmla="*/ 888926 h 2975673"/>
              <a:gd name="connsiteX3" fmla="*/ 43409 w 901662"/>
              <a:gd name="connsiteY3" fmla="*/ 19518 h 2975673"/>
              <a:gd name="connsiteX4" fmla="*/ 352484 w 901662"/>
              <a:gd name="connsiteY4" fmla="*/ 902619 h 2975673"/>
              <a:gd name="connsiteX5" fmla="*/ 328544 w 901662"/>
              <a:gd name="connsiteY5" fmla="*/ 918306 h 2975673"/>
              <a:gd name="connsiteX6" fmla="*/ 415700 w 901662"/>
              <a:gd name="connsiteY6" fmla="*/ 1156052 h 2975673"/>
              <a:gd name="connsiteX7" fmla="*/ 466728 w 901662"/>
              <a:gd name="connsiteY7" fmla="*/ 800075 h 2975673"/>
              <a:gd name="connsiteX8" fmla="*/ 418427 w 901662"/>
              <a:gd name="connsiteY8" fmla="*/ 776523 h 2975673"/>
              <a:gd name="connsiteX9" fmla="*/ 521837 w 901662"/>
              <a:gd name="connsiteY9" fmla="*/ 671196 h 2975673"/>
              <a:gd name="connsiteX10" fmla="*/ 525469 w 901662"/>
              <a:gd name="connsiteY10" fmla="*/ 938006 h 2975673"/>
              <a:gd name="connsiteX11" fmla="*/ 503009 w 901662"/>
              <a:gd name="connsiteY11" fmla="*/ 851310 h 2975673"/>
              <a:gd name="connsiteX12" fmla="*/ 427546 w 901662"/>
              <a:gd name="connsiteY12" fmla="*/ 1325702 h 2975673"/>
              <a:gd name="connsiteX13" fmla="*/ 370396 w 901662"/>
              <a:gd name="connsiteY13" fmla="*/ 1607469 h 2975673"/>
              <a:gd name="connsiteX14" fmla="*/ 829642 w 901662"/>
              <a:gd name="connsiteY14" fmla="*/ 1986198 h 2975673"/>
              <a:gd name="connsiteX15" fmla="*/ 834388 w 901662"/>
              <a:gd name="connsiteY15" fmla="*/ 1913824 h 2975673"/>
              <a:gd name="connsiteX16" fmla="*/ 901662 w 901662"/>
              <a:gd name="connsiteY16" fmla="*/ 2095156 h 2975673"/>
              <a:gd name="connsiteX17" fmla="*/ 808506 w 901662"/>
              <a:gd name="connsiteY17" fmla="*/ 2132261 h 2975673"/>
              <a:gd name="connsiteX18" fmla="*/ 818785 w 901662"/>
              <a:gd name="connsiteY18" fmla="*/ 2061498 h 2975673"/>
              <a:gd name="connsiteX19" fmla="*/ 594903 w 901662"/>
              <a:gd name="connsiteY19" fmla="*/ 1941803 h 2975673"/>
              <a:gd name="connsiteX20" fmla="*/ 413439 w 901662"/>
              <a:gd name="connsiteY20" fmla="*/ 1788490 h 2975673"/>
              <a:gd name="connsiteX21" fmla="*/ 511081 w 901662"/>
              <a:gd name="connsiteY21" fmla="*/ 2500400 h 2975673"/>
              <a:gd name="connsiteX22" fmla="*/ 572079 w 901662"/>
              <a:gd name="connsiteY22" fmla="*/ 2796874 h 2975673"/>
              <a:gd name="connsiteX23" fmla="*/ 599560 w 901662"/>
              <a:gd name="connsiteY23" fmla="*/ 2729032 h 2975673"/>
              <a:gd name="connsiteX24" fmla="*/ 601624 w 901662"/>
              <a:gd name="connsiteY24" fmla="*/ 2968804 h 2975673"/>
              <a:gd name="connsiteX25" fmla="*/ 518509 w 901662"/>
              <a:gd name="connsiteY25" fmla="*/ 2890241 h 2975673"/>
              <a:gd name="connsiteX26" fmla="*/ 551392 w 901662"/>
              <a:gd name="connsiteY26" fmla="*/ 2825383 h 2975673"/>
              <a:gd name="connsiteX27" fmla="*/ 361842 w 901662"/>
              <a:gd name="connsiteY27" fmla="*/ 2083117 h 2975673"/>
              <a:gd name="connsiteX28" fmla="*/ 321418 w 901662"/>
              <a:gd name="connsiteY28" fmla="*/ 1718544 h 2975673"/>
              <a:gd name="connsiteX29" fmla="*/ 280513 w 901662"/>
              <a:gd name="connsiteY29" fmla="*/ 1658924 h 2975673"/>
              <a:gd name="connsiteX30" fmla="*/ 286141 w 901662"/>
              <a:gd name="connsiteY30" fmla="*/ 1724287 h 2975673"/>
              <a:gd name="connsiteX31" fmla="*/ 218236 w 901662"/>
              <a:gd name="connsiteY31" fmla="*/ 1690278 h 2975673"/>
              <a:gd name="connsiteX32" fmla="*/ 260393 w 901662"/>
              <a:gd name="connsiteY32" fmla="*/ 1523017 h 2975673"/>
              <a:gd name="connsiteX33" fmla="*/ 264965 w 901662"/>
              <a:gd name="connsiteY33" fmla="*/ 1573085 h 2975673"/>
              <a:gd name="connsiteX34" fmla="*/ 288637 w 901662"/>
              <a:gd name="connsiteY34" fmla="*/ 1510298 h 2975673"/>
              <a:gd name="connsiteX35" fmla="*/ 288984 w 901662"/>
              <a:gd name="connsiteY35" fmla="*/ 1396454 h 2975673"/>
              <a:gd name="connsiteX36" fmla="*/ 332769 w 901662"/>
              <a:gd name="connsiteY36" fmla="*/ 1241711 h 2975673"/>
              <a:gd name="connsiteX37" fmla="*/ 308558 w 901662"/>
              <a:gd name="connsiteY37" fmla="*/ 1076492 h 2975673"/>
              <a:gd name="connsiteX0" fmla="*/ 308558 w 901662"/>
              <a:gd name="connsiteY0" fmla="*/ 1185522 h 3084703"/>
              <a:gd name="connsiteX1" fmla="*/ 299821 w 901662"/>
              <a:gd name="connsiteY1" fmla="*/ 1025007 h 3084703"/>
              <a:gd name="connsiteX2" fmla="*/ 276654 w 901662"/>
              <a:gd name="connsiteY2" fmla="*/ 997956 h 3084703"/>
              <a:gd name="connsiteX3" fmla="*/ 43409 w 901662"/>
              <a:gd name="connsiteY3" fmla="*/ 128548 h 3084703"/>
              <a:gd name="connsiteX4" fmla="*/ 89504 w 901662"/>
              <a:gd name="connsiteY4" fmla="*/ 173686 h 3084703"/>
              <a:gd name="connsiteX5" fmla="*/ 328544 w 901662"/>
              <a:gd name="connsiteY5" fmla="*/ 1027336 h 3084703"/>
              <a:gd name="connsiteX6" fmla="*/ 415700 w 901662"/>
              <a:gd name="connsiteY6" fmla="*/ 1265082 h 3084703"/>
              <a:gd name="connsiteX7" fmla="*/ 466728 w 901662"/>
              <a:gd name="connsiteY7" fmla="*/ 909105 h 3084703"/>
              <a:gd name="connsiteX8" fmla="*/ 418427 w 901662"/>
              <a:gd name="connsiteY8" fmla="*/ 885553 h 3084703"/>
              <a:gd name="connsiteX9" fmla="*/ 521837 w 901662"/>
              <a:gd name="connsiteY9" fmla="*/ 780226 h 3084703"/>
              <a:gd name="connsiteX10" fmla="*/ 525469 w 901662"/>
              <a:gd name="connsiteY10" fmla="*/ 1047036 h 3084703"/>
              <a:gd name="connsiteX11" fmla="*/ 503009 w 901662"/>
              <a:gd name="connsiteY11" fmla="*/ 960340 h 3084703"/>
              <a:gd name="connsiteX12" fmla="*/ 427546 w 901662"/>
              <a:gd name="connsiteY12" fmla="*/ 1434732 h 3084703"/>
              <a:gd name="connsiteX13" fmla="*/ 370396 w 901662"/>
              <a:gd name="connsiteY13" fmla="*/ 1716499 h 3084703"/>
              <a:gd name="connsiteX14" fmla="*/ 829642 w 901662"/>
              <a:gd name="connsiteY14" fmla="*/ 2095228 h 3084703"/>
              <a:gd name="connsiteX15" fmla="*/ 834388 w 901662"/>
              <a:gd name="connsiteY15" fmla="*/ 2022854 h 3084703"/>
              <a:gd name="connsiteX16" fmla="*/ 901662 w 901662"/>
              <a:gd name="connsiteY16" fmla="*/ 2204186 h 3084703"/>
              <a:gd name="connsiteX17" fmla="*/ 808506 w 901662"/>
              <a:gd name="connsiteY17" fmla="*/ 2241291 h 3084703"/>
              <a:gd name="connsiteX18" fmla="*/ 818785 w 901662"/>
              <a:gd name="connsiteY18" fmla="*/ 2170528 h 3084703"/>
              <a:gd name="connsiteX19" fmla="*/ 594903 w 901662"/>
              <a:gd name="connsiteY19" fmla="*/ 2050833 h 3084703"/>
              <a:gd name="connsiteX20" fmla="*/ 413439 w 901662"/>
              <a:gd name="connsiteY20" fmla="*/ 1897520 h 3084703"/>
              <a:gd name="connsiteX21" fmla="*/ 511081 w 901662"/>
              <a:gd name="connsiteY21" fmla="*/ 2609430 h 3084703"/>
              <a:gd name="connsiteX22" fmla="*/ 572079 w 901662"/>
              <a:gd name="connsiteY22" fmla="*/ 2905904 h 3084703"/>
              <a:gd name="connsiteX23" fmla="*/ 599560 w 901662"/>
              <a:gd name="connsiteY23" fmla="*/ 2838062 h 3084703"/>
              <a:gd name="connsiteX24" fmla="*/ 601624 w 901662"/>
              <a:gd name="connsiteY24" fmla="*/ 3077834 h 3084703"/>
              <a:gd name="connsiteX25" fmla="*/ 518509 w 901662"/>
              <a:gd name="connsiteY25" fmla="*/ 2999271 h 3084703"/>
              <a:gd name="connsiteX26" fmla="*/ 551392 w 901662"/>
              <a:gd name="connsiteY26" fmla="*/ 2934413 h 3084703"/>
              <a:gd name="connsiteX27" fmla="*/ 361842 w 901662"/>
              <a:gd name="connsiteY27" fmla="*/ 2192147 h 3084703"/>
              <a:gd name="connsiteX28" fmla="*/ 321418 w 901662"/>
              <a:gd name="connsiteY28" fmla="*/ 1827574 h 3084703"/>
              <a:gd name="connsiteX29" fmla="*/ 280513 w 901662"/>
              <a:gd name="connsiteY29" fmla="*/ 1767954 h 3084703"/>
              <a:gd name="connsiteX30" fmla="*/ 286141 w 901662"/>
              <a:gd name="connsiteY30" fmla="*/ 1833317 h 3084703"/>
              <a:gd name="connsiteX31" fmla="*/ 218236 w 901662"/>
              <a:gd name="connsiteY31" fmla="*/ 1799308 h 3084703"/>
              <a:gd name="connsiteX32" fmla="*/ 260393 w 901662"/>
              <a:gd name="connsiteY32" fmla="*/ 1632047 h 3084703"/>
              <a:gd name="connsiteX33" fmla="*/ 264965 w 901662"/>
              <a:gd name="connsiteY33" fmla="*/ 1682115 h 3084703"/>
              <a:gd name="connsiteX34" fmla="*/ 288637 w 901662"/>
              <a:gd name="connsiteY34" fmla="*/ 1619328 h 3084703"/>
              <a:gd name="connsiteX35" fmla="*/ 288984 w 901662"/>
              <a:gd name="connsiteY35" fmla="*/ 1505484 h 3084703"/>
              <a:gd name="connsiteX36" fmla="*/ 332769 w 901662"/>
              <a:gd name="connsiteY36" fmla="*/ 1350741 h 3084703"/>
              <a:gd name="connsiteX37" fmla="*/ 308558 w 901662"/>
              <a:gd name="connsiteY37" fmla="*/ 1185522 h 3084703"/>
              <a:gd name="connsiteX0" fmla="*/ 308558 w 901662"/>
              <a:gd name="connsiteY0" fmla="*/ 1185522 h 3084703"/>
              <a:gd name="connsiteX1" fmla="*/ 299821 w 901662"/>
              <a:gd name="connsiteY1" fmla="*/ 1025007 h 3084703"/>
              <a:gd name="connsiteX2" fmla="*/ 52416 w 901662"/>
              <a:gd name="connsiteY2" fmla="*/ 246221 h 3084703"/>
              <a:gd name="connsiteX3" fmla="*/ 43409 w 901662"/>
              <a:gd name="connsiteY3" fmla="*/ 128548 h 3084703"/>
              <a:gd name="connsiteX4" fmla="*/ 89504 w 901662"/>
              <a:gd name="connsiteY4" fmla="*/ 173686 h 3084703"/>
              <a:gd name="connsiteX5" fmla="*/ 328544 w 901662"/>
              <a:gd name="connsiteY5" fmla="*/ 1027336 h 3084703"/>
              <a:gd name="connsiteX6" fmla="*/ 415700 w 901662"/>
              <a:gd name="connsiteY6" fmla="*/ 1265082 h 3084703"/>
              <a:gd name="connsiteX7" fmla="*/ 466728 w 901662"/>
              <a:gd name="connsiteY7" fmla="*/ 909105 h 3084703"/>
              <a:gd name="connsiteX8" fmla="*/ 418427 w 901662"/>
              <a:gd name="connsiteY8" fmla="*/ 885553 h 3084703"/>
              <a:gd name="connsiteX9" fmla="*/ 521837 w 901662"/>
              <a:gd name="connsiteY9" fmla="*/ 780226 h 3084703"/>
              <a:gd name="connsiteX10" fmla="*/ 525469 w 901662"/>
              <a:gd name="connsiteY10" fmla="*/ 1047036 h 3084703"/>
              <a:gd name="connsiteX11" fmla="*/ 503009 w 901662"/>
              <a:gd name="connsiteY11" fmla="*/ 960340 h 3084703"/>
              <a:gd name="connsiteX12" fmla="*/ 427546 w 901662"/>
              <a:gd name="connsiteY12" fmla="*/ 1434732 h 3084703"/>
              <a:gd name="connsiteX13" fmla="*/ 370396 w 901662"/>
              <a:gd name="connsiteY13" fmla="*/ 1716499 h 3084703"/>
              <a:gd name="connsiteX14" fmla="*/ 829642 w 901662"/>
              <a:gd name="connsiteY14" fmla="*/ 2095228 h 3084703"/>
              <a:gd name="connsiteX15" fmla="*/ 834388 w 901662"/>
              <a:gd name="connsiteY15" fmla="*/ 2022854 h 3084703"/>
              <a:gd name="connsiteX16" fmla="*/ 901662 w 901662"/>
              <a:gd name="connsiteY16" fmla="*/ 2204186 h 3084703"/>
              <a:gd name="connsiteX17" fmla="*/ 808506 w 901662"/>
              <a:gd name="connsiteY17" fmla="*/ 2241291 h 3084703"/>
              <a:gd name="connsiteX18" fmla="*/ 818785 w 901662"/>
              <a:gd name="connsiteY18" fmla="*/ 2170528 h 3084703"/>
              <a:gd name="connsiteX19" fmla="*/ 594903 w 901662"/>
              <a:gd name="connsiteY19" fmla="*/ 2050833 h 3084703"/>
              <a:gd name="connsiteX20" fmla="*/ 413439 w 901662"/>
              <a:gd name="connsiteY20" fmla="*/ 1897520 h 3084703"/>
              <a:gd name="connsiteX21" fmla="*/ 511081 w 901662"/>
              <a:gd name="connsiteY21" fmla="*/ 2609430 h 3084703"/>
              <a:gd name="connsiteX22" fmla="*/ 572079 w 901662"/>
              <a:gd name="connsiteY22" fmla="*/ 2905904 h 3084703"/>
              <a:gd name="connsiteX23" fmla="*/ 599560 w 901662"/>
              <a:gd name="connsiteY23" fmla="*/ 2838062 h 3084703"/>
              <a:gd name="connsiteX24" fmla="*/ 601624 w 901662"/>
              <a:gd name="connsiteY24" fmla="*/ 3077834 h 3084703"/>
              <a:gd name="connsiteX25" fmla="*/ 518509 w 901662"/>
              <a:gd name="connsiteY25" fmla="*/ 2999271 h 3084703"/>
              <a:gd name="connsiteX26" fmla="*/ 551392 w 901662"/>
              <a:gd name="connsiteY26" fmla="*/ 2934413 h 3084703"/>
              <a:gd name="connsiteX27" fmla="*/ 361842 w 901662"/>
              <a:gd name="connsiteY27" fmla="*/ 2192147 h 3084703"/>
              <a:gd name="connsiteX28" fmla="*/ 321418 w 901662"/>
              <a:gd name="connsiteY28" fmla="*/ 1827574 h 3084703"/>
              <a:gd name="connsiteX29" fmla="*/ 280513 w 901662"/>
              <a:gd name="connsiteY29" fmla="*/ 1767954 h 3084703"/>
              <a:gd name="connsiteX30" fmla="*/ 286141 w 901662"/>
              <a:gd name="connsiteY30" fmla="*/ 1833317 h 3084703"/>
              <a:gd name="connsiteX31" fmla="*/ 218236 w 901662"/>
              <a:gd name="connsiteY31" fmla="*/ 1799308 h 3084703"/>
              <a:gd name="connsiteX32" fmla="*/ 260393 w 901662"/>
              <a:gd name="connsiteY32" fmla="*/ 1632047 h 3084703"/>
              <a:gd name="connsiteX33" fmla="*/ 264965 w 901662"/>
              <a:gd name="connsiteY33" fmla="*/ 1682115 h 3084703"/>
              <a:gd name="connsiteX34" fmla="*/ 288637 w 901662"/>
              <a:gd name="connsiteY34" fmla="*/ 1619328 h 3084703"/>
              <a:gd name="connsiteX35" fmla="*/ 288984 w 901662"/>
              <a:gd name="connsiteY35" fmla="*/ 1505484 h 3084703"/>
              <a:gd name="connsiteX36" fmla="*/ 332769 w 901662"/>
              <a:gd name="connsiteY36" fmla="*/ 1350741 h 3084703"/>
              <a:gd name="connsiteX37" fmla="*/ 308558 w 901662"/>
              <a:gd name="connsiteY37" fmla="*/ 1185522 h 3084703"/>
              <a:gd name="connsiteX0" fmla="*/ 308558 w 901662"/>
              <a:gd name="connsiteY0" fmla="*/ 1185522 h 3084703"/>
              <a:gd name="connsiteX1" fmla="*/ 299821 w 901662"/>
              <a:gd name="connsiteY1" fmla="*/ 1025007 h 3084703"/>
              <a:gd name="connsiteX2" fmla="*/ 52416 w 901662"/>
              <a:gd name="connsiteY2" fmla="*/ 246221 h 3084703"/>
              <a:gd name="connsiteX3" fmla="*/ 43409 w 901662"/>
              <a:gd name="connsiteY3" fmla="*/ 128548 h 3084703"/>
              <a:gd name="connsiteX4" fmla="*/ 89504 w 901662"/>
              <a:gd name="connsiteY4" fmla="*/ 173686 h 3084703"/>
              <a:gd name="connsiteX5" fmla="*/ 328544 w 901662"/>
              <a:gd name="connsiteY5" fmla="*/ 1027336 h 3084703"/>
              <a:gd name="connsiteX6" fmla="*/ 415700 w 901662"/>
              <a:gd name="connsiteY6" fmla="*/ 1265082 h 3084703"/>
              <a:gd name="connsiteX7" fmla="*/ 466728 w 901662"/>
              <a:gd name="connsiteY7" fmla="*/ 909105 h 3084703"/>
              <a:gd name="connsiteX8" fmla="*/ 418427 w 901662"/>
              <a:gd name="connsiteY8" fmla="*/ 885553 h 3084703"/>
              <a:gd name="connsiteX9" fmla="*/ 521837 w 901662"/>
              <a:gd name="connsiteY9" fmla="*/ 780226 h 3084703"/>
              <a:gd name="connsiteX10" fmla="*/ 525469 w 901662"/>
              <a:gd name="connsiteY10" fmla="*/ 1047036 h 3084703"/>
              <a:gd name="connsiteX11" fmla="*/ 503009 w 901662"/>
              <a:gd name="connsiteY11" fmla="*/ 960340 h 3084703"/>
              <a:gd name="connsiteX12" fmla="*/ 427546 w 901662"/>
              <a:gd name="connsiteY12" fmla="*/ 1434732 h 3084703"/>
              <a:gd name="connsiteX13" fmla="*/ 370396 w 901662"/>
              <a:gd name="connsiteY13" fmla="*/ 1716499 h 3084703"/>
              <a:gd name="connsiteX14" fmla="*/ 829642 w 901662"/>
              <a:gd name="connsiteY14" fmla="*/ 2095228 h 3084703"/>
              <a:gd name="connsiteX15" fmla="*/ 834388 w 901662"/>
              <a:gd name="connsiteY15" fmla="*/ 2022854 h 3084703"/>
              <a:gd name="connsiteX16" fmla="*/ 901662 w 901662"/>
              <a:gd name="connsiteY16" fmla="*/ 2204186 h 3084703"/>
              <a:gd name="connsiteX17" fmla="*/ 808506 w 901662"/>
              <a:gd name="connsiteY17" fmla="*/ 2241291 h 3084703"/>
              <a:gd name="connsiteX18" fmla="*/ 818785 w 901662"/>
              <a:gd name="connsiteY18" fmla="*/ 2170528 h 3084703"/>
              <a:gd name="connsiteX19" fmla="*/ 594903 w 901662"/>
              <a:gd name="connsiteY19" fmla="*/ 2050833 h 3084703"/>
              <a:gd name="connsiteX20" fmla="*/ 413439 w 901662"/>
              <a:gd name="connsiteY20" fmla="*/ 1897520 h 3084703"/>
              <a:gd name="connsiteX21" fmla="*/ 511081 w 901662"/>
              <a:gd name="connsiteY21" fmla="*/ 2609430 h 3084703"/>
              <a:gd name="connsiteX22" fmla="*/ 572079 w 901662"/>
              <a:gd name="connsiteY22" fmla="*/ 2905904 h 3084703"/>
              <a:gd name="connsiteX23" fmla="*/ 599560 w 901662"/>
              <a:gd name="connsiteY23" fmla="*/ 2838062 h 3084703"/>
              <a:gd name="connsiteX24" fmla="*/ 601624 w 901662"/>
              <a:gd name="connsiteY24" fmla="*/ 3077834 h 3084703"/>
              <a:gd name="connsiteX25" fmla="*/ 518509 w 901662"/>
              <a:gd name="connsiteY25" fmla="*/ 2999271 h 3084703"/>
              <a:gd name="connsiteX26" fmla="*/ 551392 w 901662"/>
              <a:gd name="connsiteY26" fmla="*/ 2934413 h 3084703"/>
              <a:gd name="connsiteX27" fmla="*/ 361842 w 901662"/>
              <a:gd name="connsiteY27" fmla="*/ 2192147 h 3084703"/>
              <a:gd name="connsiteX28" fmla="*/ 321418 w 901662"/>
              <a:gd name="connsiteY28" fmla="*/ 1827574 h 3084703"/>
              <a:gd name="connsiteX29" fmla="*/ 280513 w 901662"/>
              <a:gd name="connsiteY29" fmla="*/ 1767954 h 3084703"/>
              <a:gd name="connsiteX30" fmla="*/ 286141 w 901662"/>
              <a:gd name="connsiteY30" fmla="*/ 1833317 h 3084703"/>
              <a:gd name="connsiteX31" fmla="*/ 218236 w 901662"/>
              <a:gd name="connsiteY31" fmla="*/ 1799308 h 3084703"/>
              <a:gd name="connsiteX32" fmla="*/ 260393 w 901662"/>
              <a:gd name="connsiteY32" fmla="*/ 1632047 h 3084703"/>
              <a:gd name="connsiteX33" fmla="*/ 264965 w 901662"/>
              <a:gd name="connsiteY33" fmla="*/ 1682115 h 3084703"/>
              <a:gd name="connsiteX34" fmla="*/ 288637 w 901662"/>
              <a:gd name="connsiteY34" fmla="*/ 1619328 h 3084703"/>
              <a:gd name="connsiteX35" fmla="*/ 288984 w 901662"/>
              <a:gd name="connsiteY35" fmla="*/ 1505484 h 3084703"/>
              <a:gd name="connsiteX36" fmla="*/ 332769 w 901662"/>
              <a:gd name="connsiteY36" fmla="*/ 1350741 h 3084703"/>
              <a:gd name="connsiteX37" fmla="*/ 308558 w 901662"/>
              <a:gd name="connsiteY37" fmla="*/ 1185522 h 3084703"/>
              <a:gd name="connsiteX0" fmla="*/ 265149 w 858253"/>
              <a:gd name="connsiteY0" fmla="*/ 1185522 h 3084703"/>
              <a:gd name="connsiteX1" fmla="*/ 256412 w 858253"/>
              <a:gd name="connsiteY1" fmla="*/ 1025007 h 3084703"/>
              <a:gd name="connsiteX2" fmla="*/ 9007 w 858253"/>
              <a:gd name="connsiteY2" fmla="*/ 246221 h 3084703"/>
              <a:gd name="connsiteX3" fmla="*/ 0 w 858253"/>
              <a:gd name="connsiteY3" fmla="*/ 128548 h 3084703"/>
              <a:gd name="connsiteX4" fmla="*/ 46095 w 858253"/>
              <a:gd name="connsiteY4" fmla="*/ 173686 h 3084703"/>
              <a:gd name="connsiteX5" fmla="*/ 285135 w 858253"/>
              <a:gd name="connsiteY5" fmla="*/ 1027336 h 3084703"/>
              <a:gd name="connsiteX6" fmla="*/ 372291 w 858253"/>
              <a:gd name="connsiteY6" fmla="*/ 1265082 h 3084703"/>
              <a:gd name="connsiteX7" fmla="*/ 423319 w 858253"/>
              <a:gd name="connsiteY7" fmla="*/ 909105 h 3084703"/>
              <a:gd name="connsiteX8" fmla="*/ 375018 w 858253"/>
              <a:gd name="connsiteY8" fmla="*/ 885553 h 3084703"/>
              <a:gd name="connsiteX9" fmla="*/ 478428 w 858253"/>
              <a:gd name="connsiteY9" fmla="*/ 780226 h 3084703"/>
              <a:gd name="connsiteX10" fmla="*/ 482060 w 858253"/>
              <a:gd name="connsiteY10" fmla="*/ 1047036 h 3084703"/>
              <a:gd name="connsiteX11" fmla="*/ 459600 w 858253"/>
              <a:gd name="connsiteY11" fmla="*/ 960340 h 3084703"/>
              <a:gd name="connsiteX12" fmla="*/ 384137 w 858253"/>
              <a:gd name="connsiteY12" fmla="*/ 1434732 h 3084703"/>
              <a:gd name="connsiteX13" fmla="*/ 326987 w 858253"/>
              <a:gd name="connsiteY13" fmla="*/ 1716499 h 3084703"/>
              <a:gd name="connsiteX14" fmla="*/ 786233 w 858253"/>
              <a:gd name="connsiteY14" fmla="*/ 2095228 h 3084703"/>
              <a:gd name="connsiteX15" fmla="*/ 790979 w 858253"/>
              <a:gd name="connsiteY15" fmla="*/ 2022854 h 3084703"/>
              <a:gd name="connsiteX16" fmla="*/ 858253 w 858253"/>
              <a:gd name="connsiteY16" fmla="*/ 2204186 h 3084703"/>
              <a:gd name="connsiteX17" fmla="*/ 765097 w 858253"/>
              <a:gd name="connsiteY17" fmla="*/ 2241291 h 3084703"/>
              <a:gd name="connsiteX18" fmla="*/ 775376 w 858253"/>
              <a:gd name="connsiteY18" fmla="*/ 2170528 h 3084703"/>
              <a:gd name="connsiteX19" fmla="*/ 551494 w 858253"/>
              <a:gd name="connsiteY19" fmla="*/ 2050833 h 3084703"/>
              <a:gd name="connsiteX20" fmla="*/ 370030 w 858253"/>
              <a:gd name="connsiteY20" fmla="*/ 1897520 h 3084703"/>
              <a:gd name="connsiteX21" fmla="*/ 467672 w 858253"/>
              <a:gd name="connsiteY21" fmla="*/ 2609430 h 3084703"/>
              <a:gd name="connsiteX22" fmla="*/ 528670 w 858253"/>
              <a:gd name="connsiteY22" fmla="*/ 2905904 h 3084703"/>
              <a:gd name="connsiteX23" fmla="*/ 556151 w 858253"/>
              <a:gd name="connsiteY23" fmla="*/ 2838062 h 3084703"/>
              <a:gd name="connsiteX24" fmla="*/ 558215 w 858253"/>
              <a:gd name="connsiteY24" fmla="*/ 3077834 h 3084703"/>
              <a:gd name="connsiteX25" fmla="*/ 475100 w 858253"/>
              <a:gd name="connsiteY25" fmla="*/ 2999271 h 3084703"/>
              <a:gd name="connsiteX26" fmla="*/ 507983 w 858253"/>
              <a:gd name="connsiteY26" fmla="*/ 2934413 h 3084703"/>
              <a:gd name="connsiteX27" fmla="*/ 318433 w 858253"/>
              <a:gd name="connsiteY27" fmla="*/ 2192147 h 3084703"/>
              <a:gd name="connsiteX28" fmla="*/ 278009 w 858253"/>
              <a:gd name="connsiteY28" fmla="*/ 1827574 h 3084703"/>
              <a:gd name="connsiteX29" fmla="*/ 237104 w 858253"/>
              <a:gd name="connsiteY29" fmla="*/ 1767954 h 3084703"/>
              <a:gd name="connsiteX30" fmla="*/ 242732 w 858253"/>
              <a:gd name="connsiteY30" fmla="*/ 1833317 h 3084703"/>
              <a:gd name="connsiteX31" fmla="*/ 174827 w 858253"/>
              <a:gd name="connsiteY31" fmla="*/ 1799308 h 3084703"/>
              <a:gd name="connsiteX32" fmla="*/ 216984 w 858253"/>
              <a:gd name="connsiteY32" fmla="*/ 1632047 h 3084703"/>
              <a:gd name="connsiteX33" fmla="*/ 221556 w 858253"/>
              <a:gd name="connsiteY33" fmla="*/ 1682115 h 3084703"/>
              <a:gd name="connsiteX34" fmla="*/ 245228 w 858253"/>
              <a:gd name="connsiteY34" fmla="*/ 1619328 h 3084703"/>
              <a:gd name="connsiteX35" fmla="*/ 245575 w 858253"/>
              <a:gd name="connsiteY35" fmla="*/ 1505484 h 3084703"/>
              <a:gd name="connsiteX36" fmla="*/ 289360 w 858253"/>
              <a:gd name="connsiteY36" fmla="*/ 1350741 h 3084703"/>
              <a:gd name="connsiteX37" fmla="*/ 265149 w 858253"/>
              <a:gd name="connsiteY37" fmla="*/ 1185522 h 3084703"/>
              <a:gd name="connsiteX0" fmla="*/ 265149 w 858253"/>
              <a:gd name="connsiteY0" fmla="*/ 1185522 h 3084703"/>
              <a:gd name="connsiteX1" fmla="*/ 256412 w 858253"/>
              <a:gd name="connsiteY1" fmla="*/ 1025007 h 3084703"/>
              <a:gd name="connsiteX2" fmla="*/ 9007 w 858253"/>
              <a:gd name="connsiteY2" fmla="*/ 246221 h 3084703"/>
              <a:gd name="connsiteX3" fmla="*/ 0 w 858253"/>
              <a:gd name="connsiteY3" fmla="*/ 128548 h 3084703"/>
              <a:gd name="connsiteX4" fmla="*/ 46095 w 858253"/>
              <a:gd name="connsiteY4" fmla="*/ 173686 h 3084703"/>
              <a:gd name="connsiteX5" fmla="*/ 285135 w 858253"/>
              <a:gd name="connsiteY5" fmla="*/ 1027336 h 3084703"/>
              <a:gd name="connsiteX6" fmla="*/ 372291 w 858253"/>
              <a:gd name="connsiteY6" fmla="*/ 1265082 h 3084703"/>
              <a:gd name="connsiteX7" fmla="*/ 423319 w 858253"/>
              <a:gd name="connsiteY7" fmla="*/ 909105 h 3084703"/>
              <a:gd name="connsiteX8" fmla="*/ 375018 w 858253"/>
              <a:gd name="connsiteY8" fmla="*/ 885553 h 3084703"/>
              <a:gd name="connsiteX9" fmla="*/ 478428 w 858253"/>
              <a:gd name="connsiteY9" fmla="*/ 780226 h 3084703"/>
              <a:gd name="connsiteX10" fmla="*/ 482060 w 858253"/>
              <a:gd name="connsiteY10" fmla="*/ 1047036 h 3084703"/>
              <a:gd name="connsiteX11" fmla="*/ 459600 w 858253"/>
              <a:gd name="connsiteY11" fmla="*/ 960340 h 3084703"/>
              <a:gd name="connsiteX12" fmla="*/ 384137 w 858253"/>
              <a:gd name="connsiteY12" fmla="*/ 1434732 h 3084703"/>
              <a:gd name="connsiteX13" fmla="*/ 326987 w 858253"/>
              <a:gd name="connsiteY13" fmla="*/ 1716499 h 3084703"/>
              <a:gd name="connsiteX14" fmla="*/ 786233 w 858253"/>
              <a:gd name="connsiteY14" fmla="*/ 2095228 h 3084703"/>
              <a:gd name="connsiteX15" fmla="*/ 790979 w 858253"/>
              <a:gd name="connsiteY15" fmla="*/ 2022854 h 3084703"/>
              <a:gd name="connsiteX16" fmla="*/ 858253 w 858253"/>
              <a:gd name="connsiteY16" fmla="*/ 2204186 h 3084703"/>
              <a:gd name="connsiteX17" fmla="*/ 765097 w 858253"/>
              <a:gd name="connsiteY17" fmla="*/ 2241291 h 3084703"/>
              <a:gd name="connsiteX18" fmla="*/ 775376 w 858253"/>
              <a:gd name="connsiteY18" fmla="*/ 2170528 h 3084703"/>
              <a:gd name="connsiteX19" fmla="*/ 551494 w 858253"/>
              <a:gd name="connsiteY19" fmla="*/ 2050833 h 3084703"/>
              <a:gd name="connsiteX20" fmla="*/ 370030 w 858253"/>
              <a:gd name="connsiteY20" fmla="*/ 1897520 h 3084703"/>
              <a:gd name="connsiteX21" fmla="*/ 467672 w 858253"/>
              <a:gd name="connsiteY21" fmla="*/ 2609430 h 3084703"/>
              <a:gd name="connsiteX22" fmla="*/ 528670 w 858253"/>
              <a:gd name="connsiteY22" fmla="*/ 2905904 h 3084703"/>
              <a:gd name="connsiteX23" fmla="*/ 556151 w 858253"/>
              <a:gd name="connsiteY23" fmla="*/ 2838062 h 3084703"/>
              <a:gd name="connsiteX24" fmla="*/ 558215 w 858253"/>
              <a:gd name="connsiteY24" fmla="*/ 3077834 h 3084703"/>
              <a:gd name="connsiteX25" fmla="*/ 475100 w 858253"/>
              <a:gd name="connsiteY25" fmla="*/ 2999271 h 3084703"/>
              <a:gd name="connsiteX26" fmla="*/ 507983 w 858253"/>
              <a:gd name="connsiteY26" fmla="*/ 2934413 h 3084703"/>
              <a:gd name="connsiteX27" fmla="*/ 318433 w 858253"/>
              <a:gd name="connsiteY27" fmla="*/ 2192147 h 3084703"/>
              <a:gd name="connsiteX28" fmla="*/ 278009 w 858253"/>
              <a:gd name="connsiteY28" fmla="*/ 1827574 h 3084703"/>
              <a:gd name="connsiteX29" fmla="*/ 237104 w 858253"/>
              <a:gd name="connsiteY29" fmla="*/ 1767954 h 3084703"/>
              <a:gd name="connsiteX30" fmla="*/ 242732 w 858253"/>
              <a:gd name="connsiteY30" fmla="*/ 1833317 h 3084703"/>
              <a:gd name="connsiteX31" fmla="*/ 174827 w 858253"/>
              <a:gd name="connsiteY31" fmla="*/ 1799308 h 3084703"/>
              <a:gd name="connsiteX32" fmla="*/ 216984 w 858253"/>
              <a:gd name="connsiteY32" fmla="*/ 1632047 h 3084703"/>
              <a:gd name="connsiteX33" fmla="*/ 221556 w 858253"/>
              <a:gd name="connsiteY33" fmla="*/ 1682115 h 3084703"/>
              <a:gd name="connsiteX34" fmla="*/ 245228 w 858253"/>
              <a:gd name="connsiteY34" fmla="*/ 1619328 h 3084703"/>
              <a:gd name="connsiteX35" fmla="*/ 245575 w 858253"/>
              <a:gd name="connsiteY35" fmla="*/ 1505484 h 3084703"/>
              <a:gd name="connsiteX36" fmla="*/ 289360 w 858253"/>
              <a:gd name="connsiteY36" fmla="*/ 1350741 h 3084703"/>
              <a:gd name="connsiteX37" fmla="*/ 265149 w 858253"/>
              <a:gd name="connsiteY37" fmla="*/ 1185522 h 3084703"/>
              <a:gd name="connsiteX0" fmla="*/ 265149 w 858253"/>
              <a:gd name="connsiteY0" fmla="*/ 1056974 h 2956155"/>
              <a:gd name="connsiteX1" fmla="*/ 256412 w 858253"/>
              <a:gd name="connsiteY1" fmla="*/ 896459 h 2956155"/>
              <a:gd name="connsiteX2" fmla="*/ 9007 w 858253"/>
              <a:gd name="connsiteY2" fmla="*/ 117673 h 2956155"/>
              <a:gd name="connsiteX3" fmla="*/ 0 w 858253"/>
              <a:gd name="connsiteY3" fmla="*/ 0 h 2956155"/>
              <a:gd name="connsiteX4" fmla="*/ 46095 w 858253"/>
              <a:gd name="connsiteY4" fmla="*/ 45138 h 2956155"/>
              <a:gd name="connsiteX5" fmla="*/ 285135 w 858253"/>
              <a:gd name="connsiteY5" fmla="*/ 898788 h 2956155"/>
              <a:gd name="connsiteX6" fmla="*/ 372291 w 858253"/>
              <a:gd name="connsiteY6" fmla="*/ 1136534 h 2956155"/>
              <a:gd name="connsiteX7" fmla="*/ 423319 w 858253"/>
              <a:gd name="connsiteY7" fmla="*/ 780557 h 2956155"/>
              <a:gd name="connsiteX8" fmla="*/ 375018 w 858253"/>
              <a:gd name="connsiteY8" fmla="*/ 757005 h 2956155"/>
              <a:gd name="connsiteX9" fmla="*/ 478428 w 858253"/>
              <a:gd name="connsiteY9" fmla="*/ 651678 h 2956155"/>
              <a:gd name="connsiteX10" fmla="*/ 482060 w 858253"/>
              <a:gd name="connsiteY10" fmla="*/ 918488 h 2956155"/>
              <a:gd name="connsiteX11" fmla="*/ 459600 w 858253"/>
              <a:gd name="connsiteY11" fmla="*/ 831792 h 2956155"/>
              <a:gd name="connsiteX12" fmla="*/ 384137 w 858253"/>
              <a:gd name="connsiteY12" fmla="*/ 1306184 h 2956155"/>
              <a:gd name="connsiteX13" fmla="*/ 326987 w 858253"/>
              <a:gd name="connsiteY13" fmla="*/ 1587951 h 2956155"/>
              <a:gd name="connsiteX14" fmla="*/ 786233 w 858253"/>
              <a:gd name="connsiteY14" fmla="*/ 1966680 h 2956155"/>
              <a:gd name="connsiteX15" fmla="*/ 790979 w 858253"/>
              <a:gd name="connsiteY15" fmla="*/ 1894306 h 2956155"/>
              <a:gd name="connsiteX16" fmla="*/ 858253 w 858253"/>
              <a:gd name="connsiteY16" fmla="*/ 2075638 h 2956155"/>
              <a:gd name="connsiteX17" fmla="*/ 765097 w 858253"/>
              <a:gd name="connsiteY17" fmla="*/ 2112743 h 2956155"/>
              <a:gd name="connsiteX18" fmla="*/ 775376 w 858253"/>
              <a:gd name="connsiteY18" fmla="*/ 2041980 h 2956155"/>
              <a:gd name="connsiteX19" fmla="*/ 551494 w 858253"/>
              <a:gd name="connsiteY19" fmla="*/ 1922285 h 2956155"/>
              <a:gd name="connsiteX20" fmla="*/ 370030 w 858253"/>
              <a:gd name="connsiteY20" fmla="*/ 1768972 h 2956155"/>
              <a:gd name="connsiteX21" fmla="*/ 467672 w 858253"/>
              <a:gd name="connsiteY21" fmla="*/ 2480882 h 2956155"/>
              <a:gd name="connsiteX22" fmla="*/ 528670 w 858253"/>
              <a:gd name="connsiteY22" fmla="*/ 2777356 h 2956155"/>
              <a:gd name="connsiteX23" fmla="*/ 556151 w 858253"/>
              <a:gd name="connsiteY23" fmla="*/ 2709514 h 2956155"/>
              <a:gd name="connsiteX24" fmla="*/ 558215 w 858253"/>
              <a:gd name="connsiteY24" fmla="*/ 2949286 h 2956155"/>
              <a:gd name="connsiteX25" fmla="*/ 475100 w 858253"/>
              <a:gd name="connsiteY25" fmla="*/ 2870723 h 2956155"/>
              <a:gd name="connsiteX26" fmla="*/ 507983 w 858253"/>
              <a:gd name="connsiteY26" fmla="*/ 2805865 h 2956155"/>
              <a:gd name="connsiteX27" fmla="*/ 318433 w 858253"/>
              <a:gd name="connsiteY27" fmla="*/ 2063599 h 2956155"/>
              <a:gd name="connsiteX28" fmla="*/ 278009 w 858253"/>
              <a:gd name="connsiteY28" fmla="*/ 1699026 h 2956155"/>
              <a:gd name="connsiteX29" fmla="*/ 237104 w 858253"/>
              <a:gd name="connsiteY29" fmla="*/ 1639406 h 2956155"/>
              <a:gd name="connsiteX30" fmla="*/ 242732 w 858253"/>
              <a:gd name="connsiteY30" fmla="*/ 1704769 h 2956155"/>
              <a:gd name="connsiteX31" fmla="*/ 174827 w 858253"/>
              <a:gd name="connsiteY31" fmla="*/ 1670760 h 2956155"/>
              <a:gd name="connsiteX32" fmla="*/ 216984 w 858253"/>
              <a:gd name="connsiteY32" fmla="*/ 1503499 h 2956155"/>
              <a:gd name="connsiteX33" fmla="*/ 221556 w 858253"/>
              <a:gd name="connsiteY33" fmla="*/ 1553567 h 2956155"/>
              <a:gd name="connsiteX34" fmla="*/ 245228 w 858253"/>
              <a:gd name="connsiteY34" fmla="*/ 1490780 h 2956155"/>
              <a:gd name="connsiteX35" fmla="*/ 245575 w 858253"/>
              <a:gd name="connsiteY35" fmla="*/ 1376936 h 2956155"/>
              <a:gd name="connsiteX36" fmla="*/ 289360 w 858253"/>
              <a:gd name="connsiteY36" fmla="*/ 1222193 h 2956155"/>
              <a:gd name="connsiteX37" fmla="*/ 265149 w 858253"/>
              <a:gd name="connsiteY37" fmla="*/ 1056974 h 2956155"/>
              <a:gd name="connsiteX0" fmla="*/ 265149 w 858253"/>
              <a:gd name="connsiteY0" fmla="*/ 1093608 h 2992789"/>
              <a:gd name="connsiteX1" fmla="*/ 256412 w 858253"/>
              <a:gd name="connsiteY1" fmla="*/ 933093 h 2992789"/>
              <a:gd name="connsiteX2" fmla="*/ 9007 w 858253"/>
              <a:gd name="connsiteY2" fmla="*/ 154307 h 2992789"/>
              <a:gd name="connsiteX3" fmla="*/ 0 w 858253"/>
              <a:gd name="connsiteY3" fmla="*/ 36634 h 2992789"/>
              <a:gd name="connsiteX4" fmla="*/ 46095 w 858253"/>
              <a:gd name="connsiteY4" fmla="*/ 81772 h 2992789"/>
              <a:gd name="connsiteX5" fmla="*/ 40379 w 858253"/>
              <a:gd name="connsiteY5" fmla="*/ 142275 h 2992789"/>
              <a:gd name="connsiteX6" fmla="*/ 285135 w 858253"/>
              <a:gd name="connsiteY6" fmla="*/ 935422 h 2992789"/>
              <a:gd name="connsiteX7" fmla="*/ 372291 w 858253"/>
              <a:gd name="connsiteY7" fmla="*/ 1173168 h 2992789"/>
              <a:gd name="connsiteX8" fmla="*/ 423319 w 858253"/>
              <a:gd name="connsiteY8" fmla="*/ 817191 h 2992789"/>
              <a:gd name="connsiteX9" fmla="*/ 375018 w 858253"/>
              <a:gd name="connsiteY9" fmla="*/ 793639 h 2992789"/>
              <a:gd name="connsiteX10" fmla="*/ 478428 w 858253"/>
              <a:gd name="connsiteY10" fmla="*/ 688312 h 2992789"/>
              <a:gd name="connsiteX11" fmla="*/ 482060 w 858253"/>
              <a:gd name="connsiteY11" fmla="*/ 955122 h 2992789"/>
              <a:gd name="connsiteX12" fmla="*/ 459600 w 858253"/>
              <a:gd name="connsiteY12" fmla="*/ 868426 h 2992789"/>
              <a:gd name="connsiteX13" fmla="*/ 384137 w 858253"/>
              <a:gd name="connsiteY13" fmla="*/ 1342818 h 2992789"/>
              <a:gd name="connsiteX14" fmla="*/ 326987 w 858253"/>
              <a:gd name="connsiteY14" fmla="*/ 1624585 h 2992789"/>
              <a:gd name="connsiteX15" fmla="*/ 786233 w 858253"/>
              <a:gd name="connsiteY15" fmla="*/ 2003314 h 2992789"/>
              <a:gd name="connsiteX16" fmla="*/ 790979 w 858253"/>
              <a:gd name="connsiteY16" fmla="*/ 1930940 h 2992789"/>
              <a:gd name="connsiteX17" fmla="*/ 858253 w 858253"/>
              <a:gd name="connsiteY17" fmla="*/ 2112272 h 2992789"/>
              <a:gd name="connsiteX18" fmla="*/ 765097 w 858253"/>
              <a:gd name="connsiteY18" fmla="*/ 2149377 h 2992789"/>
              <a:gd name="connsiteX19" fmla="*/ 775376 w 858253"/>
              <a:gd name="connsiteY19" fmla="*/ 2078614 h 2992789"/>
              <a:gd name="connsiteX20" fmla="*/ 551494 w 858253"/>
              <a:gd name="connsiteY20" fmla="*/ 1958919 h 2992789"/>
              <a:gd name="connsiteX21" fmla="*/ 370030 w 858253"/>
              <a:gd name="connsiteY21" fmla="*/ 1805606 h 2992789"/>
              <a:gd name="connsiteX22" fmla="*/ 467672 w 858253"/>
              <a:gd name="connsiteY22" fmla="*/ 2517516 h 2992789"/>
              <a:gd name="connsiteX23" fmla="*/ 528670 w 858253"/>
              <a:gd name="connsiteY23" fmla="*/ 2813990 h 2992789"/>
              <a:gd name="connsiteX24" fmla="*/ 556151 w 858253"/>
              <a:gd name="connsiteY24" fmla="*/ 2746148 h 2992789"/>
              <a:gd name="connsiteX25" fmla="*/ 558215 w 858253"/>
              <a:gd name="connsiteY25" fmla="*/ 2985920 h 2992789"/>
              <a:gd name="connsiteX26" fmla="*/ 475100 w 858253"/>
              <a:gd name="connsiteY26" fmla="*/ 2907357 h 2992789"/>
              <a:gd name="connsiteX27" fmla="*/ 507983 w 858253"/>
              <a:gd name="connsiteY27" fmla="*/ 2842499 h 2992789"/>
              <a:gd name="connsiteX28" fmla="*/ 318433 w 858253"/>
              <a:gd name="connsiteY28" fmla="*/ 2100233 h 2992789"/>
              <a:gd name="connsiteX29" fmla="*/ 278009 w 858253"/>
              <a:gd name="connsiteY29" fmla="*/ 1735660 h 2992789"/>
              <a:gd name="connsiteX30" fmla="*/ 237104 w 858253"/>
              <a:gd name="connsiteY30" fmla="*/ 1676040 h 2992789"/>
              <a:gd name="connsiteX31" fmla="*/ 242732 w 858253"/>
              <a:gd name="connsiteY31" fmla="*/ 1741403 h 2992789"/>
              <a:gd name="connsiteX32" fmla="*/ 174827 w 858253"/>
              <a:gd name="connsiteY32" fmla="*/ 1707394 h 2992789"/>
              <a:gd name="connsiteX33" fmla="*/ 216984 w 858253"/>
              <a:gd name="connsiteY33" fmla="*/ 1540133 h 2992789"/>
              <a:gd name="connsiteX34" fmla="*/ 221556 w 858253"/>
              <a:gd name="connsiteY34" fmla="*/ 1590201 h 2992789"/>
              <a:gd name="connsiteX35" fmla="*/ 245228 w 858253"/>
              <a:gd name="connsiteY35" fmla="*/ 1527414 h 2992789"/>
              <a:gd name="connsiteX36" fmla="*/ 245575 w 858253"/>
              <a:gd name="connsiteY36" fmla="*/ 1413570 h 2992789"/>
              <a:gd name="connsiteX37" fmla="*/ 289360 w 858253"/>
              <a:gd name="connsiteY37" fmla="*/ 1258827 h 2992789"/>
              <a:gd name="connsiteX38" fmla="*/ 265149 w 858253"/>
              <a:gd name="connsiteY38" fmla="*/ 1093608 h 2992789"/>
              <a:gd name="connsiteX0" fmla="*/ 265149 w 858253"/>
              <a:gd name="connsiteY0" fmla="*/ 1056974 h 2956155"/>
              <a:gd name="connsiteX1" fmla="*/ 256412 w 858253"/>
              <a:gd name="connsiteY1" fmla="*/ 896459 h 2956155"/>
              <a:gd name="connsiteX2" fmla="*/ 9007 w 858253"/>
              <a:gd name="connsiteY2" fmla="*/ 117673 h 2956155"/>
              <a:gd name="connsiteX3" fmla="*/ 0 w 858253"/>
              <a:gd name="connsiteY3" fmla="*/ 0 h 2956155"/>
              <a:gd name="connsiteX4" fmla="*/ 46095 w 858253"/>
              <a:gd name="connsiteY4" fmla="*/ 45138 h 2956155"/>
              <a:gd name="connsiteX5" fmla="*/ 40379 w 858253"/>
              <a:gd name="connsiteY5" fmla="*/ 105641 h 2956155"/>
              <a:gd name="connsiteX6" fmla="*/ 285135 w 858253"/>
              <a:gd name="connsiteY6" fmla="*/ 898788 h 2956155"/>
              <a:gd name="connsiteX7" fmla="*/ 372291 w 858253"/>
              <a:gd name="connsiteY7" fmla="*/ 1136534 h 2956155"/>
              <a:gd name="connsiteX8" fmla="*/ 423319 w 858253"/>
              <a:gd name="connsiteY8" fmla="*/ 780557 h 2956155"/>
              <a:gd name="connsiteX9" fmla="*/ 375018 w 858253"/>
              <a:gd name="connsiteY9" fmla="*/ 757005 h 2956155"/>
              <a:gd name="connsiteX10" fmla="*/ 478428 w 858253"/>
              <a:gd name="connsiteY10" fmla="*/ 651678 h 2956155"/>
              <a:gd name="connsiteX11" fmla="*/ 482060 w 858253"/>
              <a:gd name="connsiteY11" fmla="*/ 918488 h 2956155"/>
              <a:gd name="connsiteX12" fmla="*/ 459600 w 858253"/>
              <a:gd name="connsiteY12" fmla="*/ 831792 h 2956155"/>
              <a:gd name="connsiteX13" fmla="*/ 384137 w 858253"/>
              <a:gd name="connsiteY13" fmla="*/ 1306184 h 2956155"/>
              <a:gd name="connsiteX14" fmla="*/ 326987 w 858253"/>
              <a:gd name="connsiteY14" fmla="*/ 1587951 h 2956155"/>
              <a:gd name="connsiteX15" fmla="*/ 786233 w 858253"/>
              <a:gd name="connsiteY15" fmla="*/ 1966680 h 2956155"/>
              <a:gd name="connsiteX16" fmla="*/ 790979 w 858253"/>
              <a:gd name="connsiteY16" fmla="*/ 1894306 h 2956155"/>
              <a:gd name="connsiteX17" fmla="*/ 858253 w 858253"/>
              <a:gd name="connsiteY17" fmla="*/ 2075638 h 2956155"/>
              <a:gd name="connsiteX18" fmla="*/ 765097 w 858253"/>
              <a:gd name="connsiteY18" fmla="*/ 2112743 h 2956155"/>
              <a:gd name="connsiteX19" fmla="*/ 775376 w 858253"/>
              <a:gd name="connsiteY19" fmla="*/ 2041980 h 2956155"/>
              <a:gd name="connsiteX20" fmla="*/ 551494 w 858253"/>
              <a:gd name="connsiteY20" fmla="*/ 1922285 h 2956155"/>
              <a:gd name="connsiteX21" fmla="*/ 370030 w 858253"/>
              <a:gd name="connsiteY21" fmla="*/ 1768972 h 2956155"/>
              <a:gd name="connsiteX22" fmla="*/ 467672 w 858253"/>
              <a:gd name="connsiteY22" fmla="*/ 2480882 h 2956155"/>
              <a:gd name="connsiteX23" fmla="*/ 528670 w 858253"/>
              <a:gd name="connsiteY23" fmla="*/ 2777356 h 2956155"/>
              <a:gd name="connsiteX24" fmla="*/ 556151 w 858253"/>
              <a:gd name="connsiteY24" fmla="*/ 2709514 h 2956155"/>
              <a:gd name="connsiteX25" fmla="*/ 558215 w 858253"/>
              <a:gd name="connsiteY25" fmla="*/ 2949286 h 2956155"/>
              <a:gd name="connsiteX26" fmla="*/ 475100 w 858253"/>
              <a:gd name="connsiteY26" fmla="*/ 2870723 h 2956155"/>
              <a:gd name="connsiteX27" fmla="*/ 507983 w 858253"/>
              <a:gd name="connsiteY27" fmla="*/ 2805865 h 2956155"/>
              <a:gd name="connsiteX28" fmla="*/ 318433 w 858253"/>
              <a:gd name="connsiteY28" fmla="*/ 2063599 h 2956155"/>
              <a:gd name="connsiteX29" fmla="*/ 278009 w 858253"/>
              <a:gd name="connsiteY29" fmla="*/ 1699026 h 2956155"/>
              <a:gd name="connsiteX30" fmla="*/ 237104 w 858253"/>
              <a:gd name="connsiteY30" fmla="*/ 1639406 h 2956155"/>
              <a:gd name="connsiteX31" fmla="*/ 242732 w 858253"/>
              <a:gd name="connsiteY31" fmla="*/ 1704769 h 2956155"/>
              <a:gd name="connsiteX32" fmla="*/ 174827 w 858253"/>
              <a:gd name="connsiteY32" fmla="*/ 1670760 h 2956155"/>
              <a:gd name="connsiteX33" fmla="*/ 216984 w 858253"/>
              <a:gd name="connsiteY33" fmla="*/ 1503499 h 2956155"/>
              <a:gd name="connsiteX34" fmla="*/ 221556 w 858253"/>
              <a:gd name="connsiteY34" fmla="*/ 1553567 h 2956155"/>
              <a:gd name="connsiteX35" fmla="*/ 245228 w 858253"/>
              <a:gd name="connsiteY35" fmla="*/ 1490780 h 2956155"/>
              <a:gd name="connsiteX36" fmla="*/ 245575 w 858253"/>
              <a:gd name="connsiteY36" fmla="*/ 1376936 h 2956155"/>
              <a:gd name="connsiteX37" fmla="*/ 289360 w 858253"/>
              <a:gd name="connsiteY37" fmla="*/ 1222193 h 2956155"/>
              <a:gd name="connsiteX38" fmla="*/ 265149 w 858253"/>
              <a:gd name="connsiteY38" fmla="*/ 1056974 h 2956155"/>
              <a:gd name="connsiteX0" fmla="*/ 265149 w 858253"/>
              <a:gd name="connsiteY0" fmla="*/ 1056974 h 2956155"/>
              <a:gd name="connsiteX1" fmla="*/ 256412 w 858253"/>
              <a:gd name="connsiteY1" fmla="*/ 896459 h 2956155"/>
              <a:gd name="connsiteX2" fmla="*/ 9007 w 858253"/>
              <a:gd name="connsiteY2" fmla="*/ 117673 h 2956155"/>
              <a:gd name="connsiteX3" fmla="*/ 0 w 858253"/>
              <a:gd name="connsiteY3" fmla="*/ 0 h 2956155"/>
              <a:gd name="connsiteX4" fmla="*/ 46095 w 858253"/>
              <a:gd name="connsiteY4" fmla="*/ 45138 h 2956155"/>
              <a:gd name="connsiteX5" fmla="*/ 35039 w 858253"/>
              <a:gd name="connsiteY5" fmla="*/ 83780 h 2956155"/>
              <a:gd name="connsiteX6" fmla="*/ 285135 w 858253"/>
              <a:gd name="connsiteY6" fmla="*/ 898788 h 2956155"/>
              <a:gd name="connsiteX7" fmla="*/ 372291 w 858253"/>
              <a:gd name="connsiteY7" fmla="*/ 1136534 h 2956155"/>
              <a:gd name="connsiteX8" fmla="*/ 423319 w 858253"/>
              <a:gd name="connsiteY8" fmla="*/ 780557 h 2956155"/>
              <a:gd name="connsiteX9" fmla="*/ 375018 w 858253"/>
              <a:gd name="connsiteY9" fmla="*/ 757005 h 2956155"/>
              <a:gd name="connsiteX10" fmla="*/ 478428 w 858253"/>
              <a:gd name="connsiteY10" fmla="*/ 651678 h 2956155"/>
              <a:gd name="connsiteX11" fmla="*/ 482060 w 858253"/>
              <a:gd name="connsiteY11" fmla="*/ 918488 h 2956155"/>
              <a:gd name="connsiteX12" fmla="*/ 459600 w 858253"/>
              <a:gd name="connsiteY12" fmla="*/ 831792 h 2956155"/>
              <a:gd name="connsiteX13" fmla="*/ 384137 w 858253"/>
              <a:gd name="connsiteY13" fmla="*/ 1306184 h 2956155"/>
              <a:gd name="connsiteX14" fmla="*/ 326987 w 858253"/>
              <a:gd name="connsiteY14" fmla="*/ 1587951 h 2956155"/>
              <a:gd name="connsiteX15" fmla="*/ 786233 w 858253"/>
              <a:gd name="connsiteY15" fmla="*/ 1966680 h 2956155"/>
              <a:gd name="connsiteX16" fmla="*/ 790979 w 858253"/>
              <a:gd name="connsiteY16" fmla="*/ 1894306 h 2956155"/>
              <a:gd name="connsiteX17" fmla="*/ 858253 w 858253"/>
              <a:gd name="connsiteY17" fmla="*/ 2075638 h 2956155"/>
              <a:gd name="connsiteX18" fmla="*/ 765097 w 858253"/>
              <a:gd name="connsiteY18" fmla="*/ 2112743 h 2956155"/>
              <a:gd name="connsiteX19" fmla="*/ 775376 w 858253"/>
              <a:gd name="connsiteY19" fmla="*/ 2041980 h 2956155"/>
              <a:gd name="connsiteX20" fmla="*/ 551494 w 858253"/>
              <a:gd name="connsiteY20" fmla="*/ 1922285 h 2956155"/>
              <a:gd name="connsiteX21" fmla="*/ 370030 w 858253"/>
              <a:gd name="connsiteY21" fmla="*/ 1768972 h 2956155"/>
              <a:gd name="connsiteX22" fmla="*/ 467672 w 858253"/>
              <a:gd name="connsiteY22" fmla="*/ 2480882 h 2956155"/>
              <a:gd name="connsiteX23" fmla="*/ 528670 w 858253"/>
              <a:gd name="connsiteY23" fmla="*/ 2777356 h 2956155"/>
              <a:gd name="connsiteX24" fmla="*/ 556151 w 858253"/>
              <a:gd name="connsiteY24" fmla="*/ 2709514 h 2956155"/>
              <a:gd name="connsiteX25" fmla="*/ 558215 w 858253"/>
              <a:gd name="connsiteY25" fmla="*/ 2949286 h 2956155"/>
              <a:gd name="connsiteX26" fmla="*/ 475100 w 858253"/>
              <a:gd name="connsiteY26" fmla="*/ 2870723 h 2956155"/>
              <a:gd name="connsiteX27" fmla="*/ 507983 w 858253"/>
              <a:gd name="connsiteY27" fmla="*/ 2805865 h 2956155"/>
              <a:gd name="connsiteX28" fmla="*/ 318433 w 858253"/>
              <a:gd name="connsiteY28" fmla="*/ 2063599 h 2956155"/>
              <a:gd name="connsiteX29" fmla="*/ 278009 w 858253"/>
              <a:gd name="connsiteY29" fmla="*/ 1699026 h 2956155"/>
              <a:gd name="connsiteX30" fmla="*/ 237104 w 858253"/>
              <a:gd name="connsiteY30" fmla="*/ 1639406 h 2956155"/>
              <a:gd name="connsiteX31" fmla="*/ 242732 w 858253"/>
              <a:gd name="connsiteY31" fmla="*/ 1704769 h 2956155"/>
              <a:gd name="connsiteX32" fmla="*/ 174827 w 858253"/>
              <a:gd name="connsiteY32" fmla="*/ 1670760 h 2956155"/>
              <a:gd name="connsiteX33" fmla="*/ 216984 w 858253"/>
              <a:gd name="connsiteY33" fmla="*/ 1503499 h 2956155"/>
              <a:gd name="connsiteX34" fmla="*/ 221556 w 858253"/>
              <a:gd name="connsiteY34" fmla="*/ 1553567 h 2956155"/>
              <a:gd name="connsiteX35" fmla="*/ 245228 w 858253"/>
              <a:gd name="connsiteY35" fmla="*/ 1490780 h 2956155"/>
              <a:gd name="connsiteX36" fmla="*/ 245575 w 858253"/>
              <a:gd name="connsiteY36" fmla="*/ 1376936 h 2956155"/>
              <a:gd name="connsiteX37" fmla="*/ 289360 w 858253"/>
              <a:gd name="connsiteY37" fmla="*/ 1222193 h 2956155"/>
              <a:gd name="connsiteX38" fmla="*/ 265149 w 858253"/>
              <a:gd name="connsiteY38" fmla="*/ 1056974 h 2956155"/>
              <a:gd name="connsiteX0" fmla="*/ 265149 w 858253"/>
              <a:gd name="connsiteY0" fmla="*/ 1056974 h 2956155"/>
              <a:gd name="connsiteX1" fmla="*/ 256412 w 858253"/>
              <a:gd name="connsiteY1" fmla="*/ 896459 h 2956155"/>
              <a:gd name="connsiteX2" fmla="*/ 9007 w 858253"/>
              <a:gd name="connsiteY2" fmla="*/ 117673 h 2956155"/>
              <a:gd name="connsiteX3" fmla="*/ 0 w 858253"/>
              <a:gd name="connsiteY3" fmla="*/ 0 h 2956155"/>
              <a:gd name="connsiteX4" fmla="*/ 46095 w 858253"/>
              <a:gd name="connsiteY4" fmla="*/ 45138 h 2956155"/>
              <a:gd name="connsiteX5" fmla="*/ 35039 w 858253"/>
              <a:gd name="connsiteY5" fmla="*/ 83780 h 2956155"/>
              <a:gd name="connsiteX6" fmla="*/ 285135 w 858253"/>
              <a:gd name="connsiteY6" fmla="*/ 898788 h 2956155"/>
              <a:gd name="connsiteX7" fmla="*/ 372291 w 858253"/>
              <a:gd name="connsiteY7" fmla="*/ 1136534 h 2956155"/>
              <a:gd name="connsiteX8" fmla="*/ 423319 w 858253"/>
              <a:gd name="connsiteY8" fmla="*/ 780557 h 2956155"/>
              <a:gd name="connsiteX9" fmla="*/ 375018 w 858253"/>
              <a:gd name="connsiteY9" fmla="*/ 757005 h 2956155"/>
              <a:gd name="connsiteX10" fmla="*/ 478428 w 858253"/>
              <a:gd name="connsiteY10" fmla="*/ 651678 h 2956155"/>
              <a:gd name="connsiteX11" fmla="*/ 482060 w 858253"/>
              <a:gd name="connsiteY11" fmla="*/ 918488 h 2956155"/>
              <a:gd name="connsiteX12" fmla="*/ 459600 w 858253"/>
              <a:gd name="connsiteY12" fmla="*/ 831792 h 2956155"/>
              <a:gd name="connsiteX13" fmla="*/ 384137 w 858253"/>
              <a:gd name="connsiteY13" fmla="*/ 1306184 h 2956155"/>
              <a:gd name="connsiteX14" fmla="*/ 326987 w 858253"/>
              <a:gd name="connsiteY14" fmla="*/ 1587951 h 2956155"/>
              <a:gd name="connsiteX15" fmla="*/ 786233 w 858253"/>
              <a:gd name="connsiteY15" fmla="*/ 1966680 h 2956155"/>
              <a:gd name="connsiteX16" fmla="*/ 790979 w 858253"/>
              <a:gd name="connsiteY16" fmla="*/ 1894306 h 2956155"/>
              <a:gd name="connsiteX17" fmla="*/ 858253 w 858253"/>
              <a:gd name="connsiteY17" fmla="*/ 2075638 h 2956155"/>
              <a:gd name="connsiteX18" fmla="*/ 765097 w 858253"/>
              <a:gd name="connsiteY18" fmla="*/ 2112743 h 2956155"/>
              <a:gd name="connsiteX19" fmla="*/ 775376 w 858253"/>
              <a:gd name="connsiteY19" fmla="*/ 2041980 h 2956155"/>
              <a:gd name="connsiteX20" fmla="*/ 551494 w 858253"/>
              <a:gd name="connsiteY20" fmla="*/ 1922285 h 2956155"/>
              <a:gd name="connsiteX21" fmla="*/ 370030 w 858253"/>
              <a:gd name="connsiteY21" fmla="*/ 1768972 h 2956155"/>
              <a:gd name="connsiteX22" fmla="*/ 467672 w 858253"/>
              <a:gd name="connsiteY22" fmla="*/ 2480882 h 2956155"/>
              <a:gd name="connsiteX23" fmla="*/ 528670 w 858253"/>
              <a:gd name="connsiteY23" fmla="*/ 2777356 h 2956155"/>
              <a:gd name="connsiteX24" fmla="*/ 556151 w 858253"/>
              <a:gd name="connsiteY24" fmla="*/ 2709514 h 2956155"/>
              <a:gd name="connsiteX25" fmla="*/ 558215 w 858253"/>
              <a:gd name="connsiteY25" fmla="*/ 2949286 h 2956155"/>
              <a:gd name="connsiteX26" fmla="*/ 475100 w 858253"/>
              <a:gd name="connsiteY26" fmla="*/ 2870723 h 2956155"/>
              <a:gd name="connsiteX27" fmla="*/ 507983 w 858253"/>
              <a:gd name="connsiteY27" fmla="*/ 2805865 h 2956155"/>
              <a:gd name="connsiteX28" fmla="*/ 318433 w 858253"/>
              <a:gd name="connsiteY28" fmla="*/ 2063599 h 2956155"/>
              <a:gd name="connsiteX29" fmla="*/ 278009 w 858253"/>
              <a:gd name="connsiteY29" fmla="*/ 1699026 h 2956155"/>
              <a:gd name="connsiteX30" fmla="*/ 237104 w 858253"/>
              <a:gd name="connsiteY30" fmla="*/ 1639406 h 2956155"/>
              <a:gd name="connsiteX31" fmla="*/ 242732 w 858253"/>
              <a:gd name="connsiteY31" fmla="*/ 1704769 h 2956155"/>
              <a:gd name="connsiteX32" fmla="*/ 174827 w 858253"/>
              <a:gd name="connsiteY32" fmla="*/ 1670760 h 2956155"/>
              <a:gd name="connsiteX33" fmla="*/ 216984 w 858253"/>
              <a:gd name="connsiteY33" fmla="*/ 1503499 h 2956155"/>
              <a:gd name="connsiteX34" fmla="*/ 221556 w 858253"/>
              <a:gd name="connsiteY34" fmla="*/ 1553567 h 2956155"/>
              <a:gd name="connsiteX35" fmla="*/ 245228 w 858253"/>
              <a:gd name="connsiteY35" fmla="*/ 1490780 h 2956155"/>
              <a:gd name="connsiteX36" fmla="*/ 245575 w 858253"/>
              <a:gd name="connsiteY36" fmla="*/ 1376936 h 2956155"/>
              <a:gd name="connsiteX37" fmla="*/ 289360 w 858253"/>
              <a:gd name="connsiteY37" fmla="*/ 1222193 h 2956155"/>
              <a:gd name="connsiteX38" fmla="*/ 265149 w 858253"/>
              <a:gd name="connsiteY38" fmla="*/ 1056974 h 2956155"/>
              <a:gd name="connsiteX0" fmla="*/ 282981 w 876085"/>
              <a:gd name="connsiteY0" fmla="*/ 1061305 h 2960486"/>
              <a:gd name="connsiteX1" fmla="*/ 274244 w 876085"/>
              <a:gd name="connsiteY1" fmla="*/ 900790 h 2960486"/>
              <a:gd name="connsiteX2" fmla="*/ 41234 w 876085"/>
              <a:gd name="connsiteY2" fmla="*/ 129799 h 2960486"/>
              <a:gd name="connsiteX3" fmla="*/ 26839 w 876085"/>
              <a:gd name="connsiteY3" fmla="*/ 122004 h 2960486"/>
              <a:gd name="connsiteX4" fmla="*/ 17832 w 876085"/>
              <a:gd name="connsiteY4" fmla="*/ 4331 h 2960486"/>
              <a:gd name="connsiteX5" fmla="*/ 63927 w 876085"/>
              <a:gd name="connsiteY5" fmla="*/ 49469 h 2960486"/>
              <a:gd name="connsiteX6" fmla="*/ 52871 w 876085"/>
              <a:gd name="connsiteY6" fmla="*/ 88111 h 2960486"/>
              <a:gd name="connsiteX7" fmla="*/ 302967 w 876085"/>
              <a:gd name="connsiteY7" fmla="*/ 903119 h 2960486"/>
              <a:gd name="connsiteX8" fmla="*/ 390123 w 876085"/>
              <a:gd name="connsiteY8" fmla="*/ 1140865 h 2960486"/>
              <a:gd name="connsiteX9" fmla="*/ 441151 w 876085"/>
              <a:gd name="connsiteY9" fmla="*/ 784888 h 2960486"/>
              <a:gd name="connsiteX10" fmla="*/ 392850 w 876085"/>
              <a:gd name="connsiteY10" fmla="*/ 761336 h 2960486"/>
              <a:gd name="connsiteX11" fmla="*/ 496260 w 876085"/>
              <a:gd name="connsiteY11" fmla="*/ 656009 h 2960486"/>
              <a:gd name="connsiteX12" fmla="*/ 499892 w 876085"/>
              <a:gd name="connsiteY12" fmla="*/ 922819 h 2960486"/>
              <a:gd name="connsiteX13" fmla="*/ 477432 w 876085"/>
              <a:gd name="connsiteY13" fmla="*/ 836123 h 2960486"/>
              <a:gd name="connsiteX14" fmla="*/ 401969 w 876085"/>
              <a:gd name="connsiteY14" fmla="*/ 1310515 h 2960486"/>
              <a:gd name="connsiteX15" fmla="*/ 344819 w 876085"/>
              <a:gd name="connsiteY15" fmla="*/ 1592282 h 2960486"/>
              <a:gd name="connsiteX16" fmla="*/ 804065 w 876085"/>
              <a:gd name="connsiteY16" fmla="*/ 1971011 h 2960486"/>
              <a:gd name="connsiteX17" fmla="*/ 808811 w 876085"/>
              <a:gd name="connsiteY17" fmla="*/ 1898637 h 2960486"/>
              <a:gd name="connsiteX18" fmla="*/ 876085 w 876085"/>
              <a:gd name="connsiteY18" fmla="*/ 2079969 h 2960486"/>
              <a:gd name="connsiteX19" fmla="*/ 782929 w 876085"/>
              <a:gd name="connsiteY19" fmla="*/ 2117074 h 2960486"/>
              <a:gd name="connsiteX20" fmla="*/ 793208 w 876085"/>
              <a:gd name="connsiteY20" fmla="*/ 2046311 h 2960486"/>
              <a:gd name="connsiteX21" fmla="*/ 569326 w 876085"/>
              <a:gd name="connsiteY21" fmla="*/ 1926616 h 2960486"/>
              <a:gd name="connsiteX22" fmla="*/ 387862 w 876085"/>
              <a:gd name="connsiteY22" fmla="*/ 1773303 h 2960486"/>
              <a:gd name="connsiteX23" fmla="*/ 485504 w 876085"/>
              <a:gd name="connsiteY23" fmla="*/ 2485213 h 2960486"/>
              <a:gd name="connsiteX24" fmla="*/ 546502 w 876085"/>
              <a:gd name="connsiteY24" fmla="*/ 2781687 h 2960486"/>
              <a:gd name="connsiteX25" fmla="*/ 573983 w 876085"/>
              <a:gd name="connsiteY25" fmla="*/ 2713845 h 2960486"/>
              <a:gd name="connsiteX26" fmla="*/ 576047 w 876085"/>
              <a:gd name="connsiteY26" fmla="*/ 2953617 h 2960486"/>
              <a:gd name="connsiteX27" fmla="*/ 492932 w 876085"/>
              <a:gd name="connsiteY27" fmla="*/ 2875054 h 2960486"/>
              <a:gd name="connsiteX28" fmla="*/ 525815 w 876085"/>
              <a:gd name="connsiteY28" fmla="*/ 2810196 h 2960486"/>
              <a:gd name="connsiteX29" fmla="*/ 336265 w 876085"/>
              <a:gd name="connsiteY29" fmla="*/ 2067930 h 2960486"/>
              <a:gd name="connsiteX30" fmla="*/ 295841 w 876085"/>
              <a:gd name="connsiteY30" fmla="*/ 1703357 h 2960486"/>
              <a:gd name="connsiteX31" fmla="*/ 254936 w 876085"/>
              <a:gd name="connsiteY31" fmla="*/ 1643737 h 2960486"/>
              <a:gd name="connsiteX32" fmla="*/ 260564 w 876085"/>
              <a:gd name="connsiteY32" fmla="*/ 1709100 h 2960486"/>
              <a:gd name="connsiteX33" fmla="*/ 192659 w 876085"/>
              <a:gd name="connsiteY33" fmla="*/ 1675091 h 2960486"/>
              <a:gd name="connsiteX34" fmla="*/ 234816 w 876085"/>
              <a:gd name="connsiteY34" fmla="*/ 1507830 h 2960486"/>
              <a:gd name="connsiteX35" fmla="*/ 239388 w 876085"/>
              <a:gd name="connsiteY35" fmla="*/ 1557898 h 2960486"/>
              <a:gd name="connsiteX36" fmla="*/ 263060 w 876085"/>
              <a:gd name="connsiteY36" fmla="*/ 1495111 h 2960486"/>
              <a:gd name="connsiteX37" fmla="*/ 263407 w 876085"/>
              <a:gd name="connsiteY37" fmla="*/ 1381267 h 2960486"/>
              <a:gd name="connsiteX38" fmla="*/ 307192 w 876085"/>
              <a:gd name="connsiteY38" fmla="*/ 1226524 h 2960486"/>
              <a:gd name="connsiteX39" fmla="*/ 282981 w 876085"/>
              <a:gd name="connsiteY39" fmla="*/ 1061305 h 2960486"/>
              <a:gd name="connsiteX0" fmla="*/ 265149 w 858253"/>
              <a:gd name="connsiteY0" fmla="*/ 1056974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45228 w 858253"/>
              <a:gd name="connsiteY36" fmla="*/ 1490780 h 2956155"/>
              <a:gd name="connsiteX37" fmla="*/ 245575 w 858253"/>
              <a:gd name="connsiteY37" fmla="*/ 1376936 h 2956155"/>
              <a:gd name="connsiteX38" fmla="*/ 289360 w 858253"/>
              <a:gd name="connsiteY38" fmla="*/ 1222193 h 2956155"/>
              <a:gd name="connsiteX39" fmla="*/ 265149 w 858253"/>
              <a:gd name="connsiteY39" fmla="*/ 1056974 h 2956155"/>
              <a:gd name="connsiteX0" fmla="*/ 289360 w 858253"/>
              <a:gd name="connsiteY0" fmla="*/ 1222193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45228 w 858253"/>
              <a:gd name="connsiteY36" fmla="*/ 1490780 h 2956155"/>
              <a:gd name="connsiteX37" fmla="*/ 245575 w 858253"/>
              <a:gd name="connsiteY37" fmla="*/ 1376936 h 2956155"/>
              <a:gd name="connsiteX38" fmla="*/ 289360 w 858253"/>
              <a:gd name="connsiteY38" fmla="*/ 1222193 h 2956155"/>
              <a:gd name="connsiteX0" fmla="*/ 289360 w 858253"/>
              <a:gd name="connsiteY0" fmla="*/ 1222193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45228 w 858253"/>
              <a:gd name="connsiteY36" fmla="*/ 1490780 h 2956155"/>
              <a:gd name="connsiteX37" fmla="*/ 289360 w 858253"/>
              <a:gd name="connsiteY37" fmla="*/ 1222193 h 2956155"/>
              <a:gd name="connsiteX0" fmla="*/ 277624 w 858253"/>
              <a:gd name="connsiteY0" fmla="*/ 1414746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45228 w 858253"/>
              <a:gd name="connsiteY36" fmla="*/ 1490780 h 2956155"/>
              <a:gd name="connsiteX37" fmla="*/ 277624 w 858253"/>
              <a:gd name="connsiteY37" fmla="*/ 1414746 h 2956155"/>
              <a:gd name="connsiteX0" fmla="*/ 277624 w 858253"/>
              <a:gd name="connsiteY0" fmla="*/ 1414746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77624 w 858253"/>
              <a:gd name="connsiteY36" fmla="*/ 1414746 h 2956155"/>
              <a:gd name="connsiteX0" fmla="*/ 277624 w 858253"/>
              <a:gd name="connsiteY0" fmla="*/ 1414746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84137 w 858253"/>
              <a:gd name="connsiteY14" fmla="*/ 130618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77624 w 858253"/>
              <a:gd name="connsiteY36" fmla="*/ 1414746 h 2956155"/>
              <a:gd name="connsiteX0" fmla="*/ 277624 w 858253"/>
              <a:gd name="connsiteY0" fmla="*/ 1414746 h 2956155"/>
              <a:gd name="connsiteX1" fmla="*/ 256412 w 858253"/>
              <a:gd name="connsiteY1" fmla="*/ 896459 h 2956155"/>
              <a:gd name="connsiteX2" fmla="*/ 23402 w 858253"/>
              <a:gd name="connsiteY2" fmla="*/ 125468 h 2956155"/>
              <a:gd name="connsiteX3" fmla="*/ 9007 w 858253"/>
              <a:gd name="connsiteY3" fmla="*/ 117673 h 2956155"/>
              <a:gd name="connsiteX4" fmla="*/ 0 w 858253"/>
              <a:gd name="connsiteY4" fmla="*/ 0 h 2956155"/>
              <a:gd name="connsiteX5" fmla="*/ 46095 w 858253"/>
              <a:gd name="connsiteY5" fmla="*/ 45138 h 2956155"/>
              <a:gd name="connsiteX6" fmla="*/ 35039 w 858253"/>
              <a:gd name="connsiteY6" fmla="*/ 83780 h 2956155"/>
              <a:gd name="connsiteX7" fmla="*/ 285135 w 858253"/>
              <a:gd name="connsiteY7" fmla="*/ 898788 h 2956155"/>
              <a:gd name="connsiteX8" fmla="*/ 372291 w 858253"/>
              <a:gd name="connsiteY8" fmla="*/ 1136534 h 2956155"/>
              <a:gd name="connsiteX9" fmla="*/ 423319 w 858253"/>
              <a:gd name="connsiteY9" fmla="*/ 780557 h 2956155"/>
              <a:gd name="connsiteX10" fmla="*/ 375018 w 858253"/>
              <a:gd name="connsiteY10" fmla="*/ 757005 h 2956155"/>
              <a:gd name="connsiteX11" fmla="*/ 478428 w 858253"/>
              <a:gd name="connsiteY11" fmla="*/ 651678 h 2956155"/>
              <a:gd name="connsiteX12" fmla="*/ 482060 w 858253"/>
              <a:gd name="connsiteY12" fmla="*/ 918488 h 2956155"/>
              <a:gd name="connsiteX13" fmla="*/ 459600 w 858253"/>
              <a:gd name="connsiteY13" fmla="*/ 831792 h 2956155"/>
              <a:gd name="connsiteX14" fmla="*/ 341266 w 858253"/>
              <a:gd name="connsiteY14" fmla="*/ 1323024 h 2956155"/>
              <a:gd name="connsiteX15" fmla="*/ 326987 w 858253"/>
              <a:gd name="connsiteY15" fmla="*/ 1587951 h 2956155"/>
              <a:gd name="connsiteX16" fmla="*/ 786233 w 858253"/>
              <a:gd name="connsiteY16" fmla="*/ 1966680 h 2956155"/>
              <a:gd name="connsiteX17" fmla="*/ 790979 w 858253"/>
              <a:gd name="connsiteY17" fmla="*/ 1894306 h 2956155"/>
              <a:gd name="connsiteX18" fmla="*/ 858253 w 858253"/>
              <a:gd name="connsiteY18" fmla="*/ 2075638 h 2956155"/>
              <a:gd name="connsiteX19" fmla="*/ 765097 w 858253"/>
              <a:gd name="connsiteY19" fmla="*/ 2112743 h 2956155"/>
              <a:gd name="connsiteX20" fmla="*/ 775376 w 858253"/>
              <a:gd name="connsiteY20" fmla="*/ 2041980 h 2956155"/>
              <a:gd name="connsiteX21" fmla="*/ 551494 w 858253"/>
              <a:gd name="connsiteY21" fmla="*/ 1922285 h 2956155"/>
              <a:gd name="connsiteX22" fmla="*/ 370030 w 858253"/>
              <a:gd name="connsiteY22" fmla="*/ 1768972 h 2956155"/>
              <a:gd name="connsiteX23" fmla="*/ 467672 w 858253"/>
              <a:gd name="connsiteY23" fmla="*/ 2480882 h 2956155"/>
              <a:gd name="connsiteX24" fmla="*/ 528670 w 858253"/>
              <a:gd name="connsiteY24" fmla="*/ 2777356 h 2956155"/>
              <a:gd name="connsiteX25" fmla="*/ 556151 w 858253"/>
              <a:gd name="connsiteY25" fmla="*/ 2709514 h 2956155"/>
              <a:gd name="connsiteX26" fmla="*/ 558215 w 858253"/>
              <a:gd name="connsiteY26" fmla="*/ 2949286 h 2956155"/>
              <a:gd name="connsiteX27" fmla="*/ 475100 w 858253"/>
              <a:gd name="connsiteY27" fmla="*/ 2870723 h 2956155"/>
              <a:gd name="connsiteX28" fmla="*/ 507983 w 858253"/>
              <a:gd name="connsiteY28" fmla="*/ 2805865 h 2956155"/>
              <a:gd name="connsiteX29" fmla="*/ 318433 w 858253"/>
              <a:gd name="connsiteY29" fmla="*/ 2063599 h 2956155"/>
              <a:gd name="connsiteX30" fmla="*/ 278009 w 858253"/>
              <a:gd name="connsiteY30" fmla="*/ 1699026 h 2956155"/>
              <a:gd name="connsiteX31" fmla="*/ 237104 w 858253"/>
              <a:gd name="connsiteY31" fmla="*/ 1639406 h 2956155"/>
              <a:gd name="connsiteX32" fmla="*/ 242732 w 858253"/>
              <a:gd name="connsiteY32" fmla="*/ 1704769 h 2956155"/>
              <a:gd name="connsiteX33" fmla="*/ 174827 w 858253"/>
              <a:gd name="connsiteY33" fmla="*/ 1670760 h 2956155"/>
              <a:gd name="connsiteX34" fmla="*/ 216984 w 858253"/>
              <a:gd name="connsiteY34" fmla="*/ 1503499 h 2956155"/>
              <a:gd name="connsiteX35" fmla="*/ 221556 w 858253"/>
              <a:gd name="connsiteY35" fmla="*/ 1553567 h 2956155"/>
              <a:gd name="connsiteX36" fmla="*/ 277624 w 858253"/>
              <a:gd name="connsiteY36" fmla="*/ 1414746 h 2956155"/>
              <a:gd name="connsiteX0" fmla="*/ 277624 w 858253"/>
              <a:gd name="connsiteY0" fmla="*/ 1414746 h 2956155"/>
              <a:gd name="connsiteX1" fmla="*/ 306132 w 858253"/>
              <a:gd name="connsiteY1" fmla="*/ 1183820 h 2956155"/>
              <a:gd name="connsiteX2" fmla="*/ 256412 w 858253"/>
              <a:gd name="connsiteY2" fmla="*/ 896459 h 2956155"/>
              <a:gd name="connsiteX3" fmla="*/ 23402 w 858253"/>
              <a:gd name="connsiteY3" fmla="*/ 125468 h 2956155"/>
              <a:gd name="connsiteX4" fmla="*/ 9007 w 858253"/>
              <a:gd name="connsiteY4" fmla="*/ 117673 h 2956155"/>
              <a:gd name="connsiteX5" fmla="*/ 0 w 858253"/>
              <a:gd name="connsiteY5" fmla="*/ 0 h 2956155"/>
              <a:gd name="connsiteX6" fmla="*/ 46095 w 858253"/>
              <a:gd name="connsiteY6" fmla="*/ 45138 h 2956155"/>
              <a:gd name="connsiteX7" fmla="*/ 35039 w 858253"/>
              <a:gd name="connsiteY7" fmla="*/ 83780 h 2956155"/>
              <a:gd name="connsiteX8" fmla="*/ 285135 w 858253"/>
              <a:gd name="connsiteY8" fmla="*/ 898788 h 2956155"/>
              <a:gd name="connsiteX9" fmla="*/ 372291 w 858253"/>
              <a:gd name="connsiteY9" fmla="*/ 1136534 h 2956155"/>
              <a:gd name="connsiteX10" fmla="*/ 423319 w 858253"/>
              <a:gd name="connsiteY10" fmla="*/ 780557 h 2956155"/>
              <a:gd name="connsiteX11" fmla="*/ 375018 w 858253"/>
              <a:gd name="connsiteY11" fmla="*/ 757005 h 2956155"/>
              <a:gd name="connsiteX12" fmla="*/ 478428 w 858253"/>
              <a:gd name="connsiteY12" fmla="*/ 651678 h 2956155"/>
              <a:gd name="connsiteX13" fmla="*/ 482060 w 858253"/>
              <a:gd name="connsiteY13" fmla="*/ 918488 h 2956155"/>
              <a:gd name="connsiteX14" fmla="*/ 459600 w 858253"/>
              <a:gd name="connsiteY14" fmla="*/ 831792 h 2956155"/>
              <a:gd name="connsiteX15" fmla="*/ 341266 w 858253"/>
              <a:gd name="connsiteY15" fmla="*/ 1323024 h 2956155"/>
              <a:gd name="connsiteX16" fmla="*/ 326987 w 858253"/>
              <a:gd name="connsiteY16" fmla="*/ 1587951 h 2956155"/>
              <a:gd name="connsiteX17" fmla="*/ 786233 w 858253"/>
              <a:gd name="connsiteY17" fmla="*/ 1966680 h 2956155"/>
              <a:gd name="connsiteX18" fmla="*/ 790979 w 858253"/>
              <a:gd name="connsiteY18" fmla="*/ 1894306 h 2956155"/>
              <a:gd name="connsiteX19" fmla="*/ 858253 w 858253"/>
              <a:gd name="connsiteY19" fmla="*/ 2075638 h 2956155"/>
              <a:gd name="connsiteX20" fmla="*/ 765097 w 858253"/>
              <a:gd name="connsiteY20" fmla="*/ 2112743 h 2956155"/>
              <a:gd name="connsiteX21" fmla="*/ 775376 w 858253"/>
              <a:gd name="connsiteY21" fmla="*/ 2041980 h 2956155"/>
              <a:gd name="connsiteX22" fmla="*/ 551494 w 858253"/>
              <a:gd name="connsiteY22" fmla="*/ 1922285 h 2956155"/>
              <a:gd name="connsiteX23" fmla="*/ 370030 w 858253"/>
              <a:gd name="connsiteY23" fmla="*/ 1768972 h 2956155"/>
              <a:gd name="connsiteX24" fmla="*/ 467672 w 858253"/>
              <a:gd name="connsiteY24" fmla="*/ 2480882 h 2956155"/>
              <a:gd name="connsiteX25" fmla="*/ 528670 w 858253"/>
              <a:gd name="connsiteY25" fmla="*/ 2777356 h 2956155"/>
              <a:gd name="connsiteX26" fmla="*/ 556151 w 858253"/>
              <a:gd name="connsiteY26" fmla="*/ 2709514 h 2956155"/>
              <a:gd name="connsiteX27" fmla="*/ 558215 w 858253"/>
              <a:gd name="connsiteY27" fmla="*/ 2949286 h 2956155"/>
              <a:gd name="connsiteX28" fmla="*/ 475100 w 858253"/>
              <a:gd name="connsiteY28" fmla="*/ 2870723 h 2956155"/>
              <a:gd name="connsiteX29" fmla="*/ 507983 w 858253"/>
              <a:gd name="connsiteY29" fmla="*/ 2805865 h 2956155"/>
              <a:gd name="connsiteX30" fmla="*/ 318433 w 858253"/>
              <a:gd name="connsiteY30" fmla="*/ 2063599 h 2956155"/>
              <a:gd name="connsiteX31" fmla="*/ 278009 w 858253"/>
              <a:gd name="connsiteY31" fmla="*/ 1699026 h 2956155"/>
              <a:gd name="connsiteX32" fmla="*/ 237104 w 858253"/>
              <a:gd name="connsiteY32" fmla="*/ 1639406 h 2956155"/>
              <a:gd name="connsiteX33" fmla="*/ 242732 w 858253"/>
              <a:gd name="connsiteY33" fmla="*/ 1704769 h 2956155"/>
              <a:gd name="connsiteX34" fmla="*/ 174827 w 858253"/>
              <a:gd name="connsiteY34" fmla="*/ 1670760 h 2956155"/>
              <a:gd name="connsiteX35" fmla="*/ 216984 w 858253"/>
              <a:gd name="connsiteY35" fmla="*/ 1503499 h 2956155"/>
              <a:gd name="connsiteX36" fmla="*/ 221556 w 858253"/>
              <a:gd name="connsiteY36" fmla="*/ 1553567 h 2956155"/>
              <a:gd name="connsiteX37" fmla="*/ 277624 w 858253"/>
              <a:gd name="connsiteY37" fmla="*/ 1414746 h 2956155"/>
              <a:gd name="connsiteX0" fmla="*/ 277624 w 858253"/>
              <a:gd name="connsiteY0" fmla="*/ 1414746 h 2956155"/>
              <a:gd name="connsiteX1" fmla="*/ 306132 w 858253"/>
              <a:gd name="connsiteY1" fmla="*/ 1183820 h 2956155"/>
              <a:gd name="connsiteX2" fmla="*/ 256412 w 858253"/>
              <a:gd name="connsiteY2" fmla="*/ 896459 h 2956155"/>
              <a:gd name="connsiteX3" fmla="*/ 23402 w 858253"/>
              <a:gd name="connsiteY3" fmla="*/ 125468 h 2956155"/>
              <a:gd name="connsiteX4" fmla="*/ 5884 w 858253"/>
              <a:gd name="connsiteY4" fmla="*/ 163572 h 2956155"/>
              <a:gd name="connsiteX5" fmla="*/ 0 w 858253"/>
              <a:gd name="connsiteY5" fmla="*/ 0 h 2956155"/>
              <a:gd name="connsiteX6" fmla="*/ 46095 w 858253"/>
              <a:gd name="connsiteY6" fmla="*/ 45138 h 2956155"/>
              <a:gd name="connsiteX7" fmla="*/ 35039 w 858253"/>
              <a:gd name="connsiteY7" fmla="*/ 83780 h 2956155"/>
              <a:gd name="connsiteX8" fmla="*/ 285135 w 858253"/>
              <a:gd name="connsiteY8" fmla="*/ 898788 h 2956155"/>
              <a:gd name="connsiteX9" fmla="*/ 372291 w 858253"/>
              <a:gd name="connsiteY9" fmla="*/ 1136534 h 2956155"/>
              <a:gd name="connsiteX10" fmla="*/ 423319 w 858253"/>
              <a:gd name="connsiteY10" fmla="*/ 780557 h 2956155"/>
              <a:gd name="connsiteX11" fmla="*/ 375018 w 858253"/>
              <a:gd name="connsiteY11" fmla="*/ 757005 h 2956155"/>
              <a:gd name="connsiteX12" fmla="*/ 478428 w 858253"/>
              <a:gd name="connsiteY12" fmla="*/ 651678 h 2956155"/>
              <a:gd name="connsiteX13" fmla="*/ 482060 w 858253"/>
              <a:gd name="connsiteY13" fmla="*/ 918488 h 2956155"/>
              <a:gd name="connsiteX14" fmla="*/ 459600 w 858253"/>
              <a:gd name="connsiteY14" fmla="*/ 831792 h 2956155"/>
              <a:gd name="connsiteX15" fmla="*/ 341266 w 858253"/>
              <a:gd name="connsiteY15" fmla="*/ 1323024 h 2956155"/>
              <a:gd name="connsiteX16" fmla="*/ 326987 w 858253"/>
              <a:gd name="connsiteY16" fmla="*/ 1587951 h 2956155"/>
              <a:gd name="connsiteX17" fmla="*/ 786233 w 858253"/>
              <a:gd name="connsiteY17" fmla="*/ 1966680 h 2956155"/>
              <a:gd name="connsiteX18" fmla="*/ 790979 w 858253"/>
              <a:gd name="connsiteY18" fmla="*/ 1894306 h 2956155"/>
              <a:gd name="connsiteX19" fmla="*/ 858253 w 858253"/>
              <a:gd name="connsiteY19" fmla="*/ 2075638 h 2956155"/>
              <a:gd name="connsiteX20" fmla="*/ 765097 w 858253"/>
              <a:gd name="connsiteY20" fmla="*/ 2112743 h 2956155"/>
              <a:gd name="connsiteX21" fmla="*/ 775376 w 858253"/>
              <a:gd name="connsiteY21" fmla="*/ 2041980 h 2956155"/>
              <a:gd name="connsiteX22" fmla="*/ 551494 w 858253"/>
              <a:gd name="connsiteY22" fmla="*/ 1922285 h 2956155"/>
              <a:gd name="connsiteX23" fmla="*/ 370030 w 858253"/>
              <a:gd name="connsiteY23" fmla="*/ 1768972 h 2956155"/>
              <a:gd name="connsiteX24" fmla="*/ 467672 w 858253"/>
              <a:gd name="connsiteY24" fmla="*/ 2480882 h 2956155"/>
              <a:gd name="connsiteX25" fmla="*/ 528670 w 858253"/>
              <a:gd name="connsiteY25" fmla="*/ 2777356 h 2956155"/>
              <a:gd name="connsiteX26" fmla="*/ 556151 w 858253"/>
              <a:gd name="connsiteY26" fmla="*/ 2709514 h 2956155"/>
              <a:gd name="connsiteX27" fmla="*/ 558215 w 858253"/>
              <a:gd name="connsiteY27" fmla="*/ 2949286 h 2956155"/>
              <a:gd name="connsiteX28" fmla="*/ 475100 w 858253"/>
              <a:gd name="connsiteY28" fmla="*/ 2870723 h 2956155"/>
              <a:gd name="connsiteX29" fmla="*/ 507983 w 858253"/>
              <a:gd name="connsiteY29" fmla="*/ 2805865 h 2956155"/>
              <a:gd name="connsiteX30" fmla="*/ 318433 w 858253"/>
              <a:gd name="connsiteY30" fmla="*/ 2063599 h 2956155"/>
              <a:gd name="connsiteX31" fmla="*/ 278009 w 858253"/>
              <a:gd name="connsiteY31" fmla="*/ 1699026 h 2956155"/>
              <a:gd name="connsiteX32" fmla="*/ 237104 w 858253"/>
              <a:gd name="connsiteY32" fmla="*/ 1639406 h 2956155"/>
              <a:gd name="connsiteX33" fmla="*/ 242732 w 858253"/>
              <a:gd name="connsiteY33" fmla="*/ 1704769 h 2956155"/>
              <a:gd name="connsiteX34" fmla="*/ 174827 w 858253"/>
              <a:gd name="connsiteY34" fmla="*/ 1670760 h 2956155"/>
              <a:gd name="connsiteX35" fmla="*/ 216984 w 858253"/>
              <a:gd name="connsiteY35" fmla="*/ 1503499 h 2956155"/>
              <a:gd name="connsiteX36" fmla="*/ 221556 w 858253"/>
              <a:gd name="connsiteY36" fmla="*/ 1553567 h 2956155"/>
              <a:gd name="connsiteX37" fmla="*/ 277624 w 858253"/>
              <a:gd name="connsiteY37" fmla="*/ 1414746 h 2956155"/>
              <a:gd name="connsiteX0" fmla="*/ 277624 w 858253"/>
              <a:gd name="connsiteY0" fmla="*/ 1416597 h 2958006"/>
              <a:gd name="connsiteX1" fmla="*/ 306132 w 858253"/>
              <a:gd name="connsiteY1" fmla="*/ 1185671 h 2958006"/>
              <a:gd name="connsiteX2" fmla="*/ 256412 w 858253"/>
              <a:gd name="connsiteY2" fmla="*/ 898310 h 2958006"/>
              <a:gd name="connsiteX3" fmla="*/ 23402 w 858253"/>
              <a:gd name="connsiteY3" fmla="*/ 127319 h 2958006"/>
              <a:gd name="connsiteX4" fmla="*/ 5884 w 858253"/>
              <a:gd name="connsiteY4" fmla="*/ 165423 h 2958006"/>
              <a:gd name="connsiteX5" fmla="*/ 0 w 858253"/>
              <a:gd name="connsiteY5" fmla="*/ 1851 h 2958006"/>
              <a:gd name="connsiteX6" fmla="*/ 52493 w 858253"/>
              <a:gd name="connsiteY6" fmla="*/ 39927 h 2958006"/>
              <a:gd name="connsiteX7" fmla="*/ 35039 w 858253"/>
              <a:gd name="connsiteY7" fmla="*/ 85631 h 2958006"/>
              <a:gd name="connsiteX8" fmla="*/ 285135 w 858253"/>
              <a:gd name="connsiteY8" fmla="*/ 900639 h 2958006"/>
              <a:gd name="connsiteX9" fmla="*/ 372291 w 858253"/>
              <a:gd name="connsiteY9" fmla="*/ 1138385 h 2958006"/>
              <a:gd name="connsiteX10" fmla="*/ 423319 w 858253"/>
              <a:gd name="connsiteY10" fmla="*/ 782408 h 2958006"/>
              <a:gd name="connsiteX11" fmla="*/ 375018 w 858253"/>
              <a:gd name="connsiteY11" fmla="*/ 758856 h 2958006"/>
              <a:gd name="connsiteX12" fmla="*/ 478428 w 858253"/>
              <a:gd name="connsiteY12" fmla="*/ 653529 h 2958006"/>
              <a:gd name="connsiteX13" fmla="*/ 482060 w 858253"/>
              <a:gd name="connsiteY13" fmla="*/ 920339 h 2958006"/>
              <a:gd name="connsiteX14" fmla="*/ 459600 w 858253"/>
              <a:gd name="connsiteY14" fmla="*/ 833643 h 2958006"/>
              <a:gd name="connsiteX15" fmla="*/ 341266 w 858253"/>
              <a:gd name="connsiteY15" fmla="*/ 1324875 h 2958006"/>
              <a:gd name="connsiteX16" fmla="*/ 326987 w 858253"/>
              <a:gd name="connsiteY16" fmla="*/ 1589802 h 2958006"/>
              <a:gd name="connsiteX17" fmla="*/ 786233 w 858253"/>
              <a:gd name="connsiteY17" fmla="*/ 1968531 h 2958006"/>
              <a:gd name="connsiteX18" fmla="*/ 790979 w 858253"/>
              <a:gd name="connsiteY18" fmla="*/ 1896157 h 2958006"/>
              <a:gd name="connsiteX19" fmla="*/ 858253 w 858253"/>
              <a:gd name="connsiteY19" fmla="*/ 2077489 h 2958006"/>
              <a:gd name="connsiteX20" fmla="*/ 765097 w 858253"/>
              <a:gd name="connsiteY20" fmla="*/ 2114594 h 2958006"/>
              <a:gd name="connsiteX21" fmla="*/ 775376 w 858253"/>
              <a:gd name="connsiteY21" fmla="*/ 2043831 h 2958006"/>
              <a:gd name="connsiteX22" fmla="*/ 551494 w 858253"/>
              <a:gd name="connsiteY22" fmla="*/ 1924136 h 2958006"/>
              <a:gd name="connsiteX23" fmla="*/ 370030 w 858253"/>
              <a:gd name="connsiteY23" fmla="*/ 1770823 h 2958006"/>
              <a:gd name="connsiteX24" fmla="*/ 467672 w 858253"/>
              <a:gd name="connsiteY24" fmla="*/ 2482733 h 2958006"/>
              <a:gd name="connsiteX25" fmla="*/ 528670 w 858253"/>
              <a:gd name="connsiteY25" fmla="*/ 2779207 h 2958006"/>
              <a:gd name="connsiteX26" fmla="*/ 556151 w 858253"/>
              <a:gd name="connsiteY26" fmla="*/ 2711365 h 2958006"/>
              <a:gd name="connsiteX27" fmla="*/ 558215 w 858253"/>
              <a:gd name="connsiteY27" fmla="*/ 2951137 h 2958006"/>
              <a:gd name="connsiteX28" fmla="*/ 475100 w 858253"/>
              <a:gd name="connsiteY28" fmla="*/ 2872574 h 2958006"/>
              <a:gd name="connsiteX29" fmla="*/ 507983 w 858253"/>
              <a:gd name="connsiteY29" fmla="*/ 2807716 h 2958006"/>
              <a:gd name="connsiteX30" fmla="*/ 318433 w 858253"/>
              <a:gd name="connsiteY30" fmla="*/ 2065450 h 2958006"/>
              <a:gd name="connsiteX31" fmla="*/ 278009 w 858253"/>
              <a:gd name="connsiteY31" fmla="*/ 1700877 h 2958006"/>
              <a:gd name="connsiteX32" fmla="*/ 237104 w 858253"/>
              <a:gd name="connsiteY32" fmla="*/ 1641257 h 2958006"/>
              <a:gd name="connsiteX33" fmla="*/ 242732 w 858253"/>
              <a:gd name="connsiteY33" fmla="*/ 1706620 h 2958006"/>
              <a:gd name="connsiteX34" fmla="*/ 174827 w 858253"/>
              <a:gd name="connsiteY34" fmla="*/ 1672611 h 2958006"/>
              <a:gd name="connsiteX35" fmla="*/ 216984 w 858253"/>
              <a:gd name="connsiteY35" fmla="*/ 1505350 h 2958006"/>
              <a:gd name="connsiteX36" fmla="*/ 221556 w 858253"/>
              <a:gd name="connsiteY36" fmla="*/ 1555418 h 2958006"/>
              <a:gd name="connsiteX37" fmla="*/ 277624 w 858253"/>
              <a:gd name="connsiteY37" fmla="*/ 1416597 h 2958006"/>
              <a:gd name="connsiteX0" fmla="*/ 279290 w 859919"/>
              <a:gd name="connsiteY0" fmla="*/ 1414746 h 2956155"/>
              <a:gd name="connsiteX1" fmla="*/ 307798 w 859919"/>
              <a:gd name="connsiteY1" fmla="*/ 1183820 h 2956155"/>
              <a:gd name="connsiteX2" fmla="*/ 258078 w 859919"/>
              <a:gd name="connsiteY2" fmla="*/ 896459 h 2956155"/>
              <a:gd name="connsiteX3" fmla="*/ 25068 w 859919"/>
              <a:gd name="connsiteY3" fmla="*/ 125468 h 2956155"/>
              <a:gd name="connsiteX4" fmla="*/ 7550 w 859919"/>
              <a:gd name="connsiteY4" fmla="*/ 163572 h 2956155"/>
              <a:gd name="connsiteX5" fmla="*/ 1666 w 859919"/>
              <a:gd name="connsiteY5" fmla="*/ 0 h 2956155"/>
              <a:gd name="connsiteX6" fmla="*/ 54159 w 859919"/>
              <a:gd name="connsiteY6" fmla="*/ 38076 h 2956155"/>
              <a:gd name="connsiteX7" fmla="*/ 36705 w 859919"/>
              <a:gd name="connsiteY7" fmla="*/ 83780 h 2956155"/>
              <a:gd name="connsiteX8" fmla="*/ 286801 w 859919"/>
              <a:gd name="connsiteY8" fmla="*/ 898788 h 2956155"/>
              <a:gd name="connsiteX9" fmla="*/ 373957 w 859919"/>
              <a:gd name="connsiteY9" fmla="*/ 1136534 h 2956155"/>
              <a:gd name="connsiteX10" fmla="*/ 424985 w 859919"/>
              <a:gd name="connsiteY10" fmla="*/ 780557 h 2956155"/>
              <a:gd name="connsiteX11" fmla="*/ 376684 w 859919"/>
              <a:gd name="connsiteY11" fmla="*/ 757005 h 2956155"/>
              <a:gd name="connsiteX12" fmla="*/ 480094 w 859919"/>
              <a:gd name="connsiteY12" fmla="*/ 651678 h 2956155"/>
              <a:gd name="connsiteX13" fmla="*/ 483726 w 859919"/>
              <a:gd name="connsiteY13" fmla="*/ 918488 h 2956155"/>
              <a:gd name="connsiteX14" fmla="*/ 461266 w 859919"/>
              <a:gd name="connsiteY14" fmla="*/ 831792 h 2956155"/>
              <a:gd name="connsiteX15" fmla="*/ 342932 w 859919"/>
              <a:gd name="connsiteY15" fmla="*/ 1323024 h 2956155"/>
              <a:gd name="connsiteX16" fmla="*/ 328653 w 859919"/>
              <a:gd name="connsiteY16" fmla="*/ 1587951 h 2956155"/>
              <a:gd name="connsiteX17" fmla="*/ 787899 w 859919"/>
              <a:gd name="connsiteY17" fmla="*/ 1966680 h 2956155"/>
              <a:gd name="connsiteX18" fmla="*/ 792645 w 859919"/>
              <a:gd name="connsiteY18" fmla="*/ 1894306 h 2956155"/>
              <a:gd name="connsiteX19" fmla="*/ 859919 w 859919"/>
              <a:gd name="connsiteY19" fmla="*/ 2075638 h 2956155"/>
              <a:gd name="connsiteX20" fmla="*/ 766763 w 859919"/>
              <a:gd name="connsiteY20" fmla="*/ 2112743 h 2956155"/>
              <a:gd name="connsiteX21" fmla="*/ 777042 w 859919"/>
              <a:gd name="connsiteY21" fmla="*/ 2041980 h 2956155"/>
              <a:gd name="connsiteX22" fmla="*/ 553160 w 859919"/>
              <a:gd name="connsiteY22" fmla="*/ 1922285 h 2956155"/>
              <a:gd name="connsiteX23" fmla="*/ 371696 w 859919"/>
              <a:gd name="connsiteY23" fmla="*/ 1768972 h 2956155"/>
              <a:gd name="connsiteX24" fmla="*/ 469338 w 859919"/>
              <a:gd name="connsiteY24" fmla="*/ 2480882 h 2956155"/>
              <a:gd name="connsiteX25" fmla="*/ 530336 w 859919"/>
              <a:gd name="connsiteY25" fmla="*/ 2777356 h 2956155"/>
              <a:gd name="connsiteX26" fmla="*/ 557817 w 859919"/>
              <a:gd name="connsiteY26" fmla="*/ 2709514 h 2956155"/>
              <a:gd name="connsiteX27" fmla="*/ 559881 w 859919"/>
              <a:gd name="connsiteY27" fmla="*/ 2949286 h 2956155"/>
              <a:gd name="connsiteX28" fmla="*/ 476766 w 859919"/>
              <a:gd name="connsiteY28" fmla="*/ 2870723 h 2956155"/>
              <a:gd name="connsiteX29" fmla="*/ 509649 w 859919"/>
              <a:gd name="connsiteY29" fmla="*/ 2805865 h 2956155"/>
              <a:gd name="connsiteX30" fmla="*/ 320099 w 859919"/>
              <a:gd name="connsiteY30" fmla="*/ 2063599 h 2956155"/>
              <a:gd name="connsiteX31" fmla="*/ 279675 w 859919"/>
              <a:gd name="connsiteY31" fmla="*/ 1699026 h 2956155"/>
              <a:gd name="connsiteX32" fmla="*/ 238770 w 859919"/>
              <a:gd name="connsiteY32" fmla="*/ 1639406 h 2956155"/>
              <a:gd name="connsiteX33" fmla="*/ 244398 w 859919"/>
              <a:gd name="connsiteY33" fmla="*/ 1704769 h 2956155"/>
              <a:gd name="connsiteX34" fmla="*/ 176493 w 859919"/>
              <a:gd name="connsiteY34" fmla="*/ 1670760 h 2956155"/>
              <a:gd name="connsiteX35" fmla="*/ 218650 w 859919"/>
              <a:gd name="connsiteY35" fmla="*/ 1503499 h 2956155"/>
              <a:gd name="connsiteX36" fmla="*/ 223222 w 859919"/>
              <a:gd name="connsiteY36" fmla="*/ 1553567 h 2956155"/>
              <a:gd name="connsiteX37" fmla="*/ 279290 w 859919"/>
              <a:gd name="connsiteY37" fmla="*/ 1414746 h 2956155"/>
              <a:gd name="connsiteX0" fmla="*/ 279290 w 859919"/>
              <a:gd name="connsiteY0" fmla="*/ 1414746 h 2956155"/>
              <a:gd name="connsiteX1" fmla="*/ 307798 w 859919"/>
              <a:gd name="connsiteY1" fmla="*/ 1183820 h 2956155"/>
              <a:gd name="connsiteX2" fmla="*/ 258078 w 859919"/>
              <a:gd name="connsiteY2" fmla="*/ 896459 h 2956155"/>
              <a:gd name="connsiteX3" fmla="*/ 25068 w 859919"/>
              <a:gd name="connsiteY3" fmla="*/ 125468 h 2956155"/>
              <a:gd name="connsiteX4" fmla="*/ 7550 w 859919"/>
              <a:gd name="connsiteY4" fmla="*/ 163572 h 2956155"/>
              <a:gd name="connsiteX5" fmla="*/ 1666 w 859919"/>
              <a:gd name="connsiteY5" fmla="*/ 0 h 2956155"/>
              <a:gd name="connsiteX6" fmla="*/ 54159 w 859919"/>
              <a:gd name="connsiteY6" fmla="*/ 38076 h 2956155"/>
              <a:gd name="connsiteX7" fmla="*/ 36705 w 859919"/>
              <a:gd name="connsiteY7" fmla="*/ 83780 h 2956155"/>
              <a:gd name="connsiteX8" fmla="*/ 286801 w 859919"/>
              <a:gd name="connsiteY8" fmla="*/ 898788 h 2956155"/>
              <a:gd name="connsiteX9" fmla="*/ 373957 w 859919"/>
              <a:gd name="connsiteY9" fmla="*/ 1136534 h 2956155"/>
              <a:gd name="connsiteX10" fmla="*/ 424985 w 859919"/>
              <a:gd name="connsiteY10" fmla="*/ 780557 h 2956155"/>
              <a:gd name="connsiteX11" fmla="*/ 376684 w 859919"/>
              <a:gd name="connsiteY11" fmla="*/ 757005 h 2956155"/>
              <a:gd name="connsiteX12" fmla="*/ 480094 w 859919"/>
              <a:gd name="connsiteY12" fmla="*/ 651678 h 2956155"/>
              <a:gd name="connsiteX13" fmla="*/ 483726 w 859919"/>
              <a:gd name="connsiteY13" fmla="*/ 918488 h 2956155"/>
              <a:gd name="connsiteX14" fmla="*/ 461266 w 859919"/>
              <a:gd name="connsiteY14" fmla="*/ 831792 h 2956155"/>
              <a:gd name="connsiteX15" fmla="*/ 342932 w 859919"/>
              <a:gd name="connsiteY15" fmla="*/ 1323024 h 2956155"/>
              <a:gd name="connsiteX16" fmla="*/ 328653 w 859919"/>
              <a:gd name="connsiteY16" fmla="*/ 1587951 h 2956155"/>
              <a:gd name="connsiteX17" fmla="*/ 787899 w 859919"/>
              <a:gd name="connsiteY17" fmla="*/ 1966680 h 2956155"/>
              <a:gd name="connsiteX18" fmla="*/ 792645 w 859919"/>
              <a:gd name="connsiteY18" fmla="*/ 1894306 h 2956155"/>
              <a:gd name="connsiteX19" fmla="*/ 859919 w 859919"/>
              <a:gd name="connsiteY19" fmla="*/ 2075638 h 2956155"/>
              <a:gd name="connsiteX20" fmla="*/ 766763 w 859919"/>
              <a:gd name="connsiteY20" fmla="*/ 2112743 h 2956155"/>
              <a:gd name="connsiteX21" fmla="*/ 777042 w 859919"/>
              <a:gd name="connsiteY21" fmla="*/ 2041980 h 2956155"/>
              <a:gd name="connsiteX22" fmla="*/ 553160 w 859919"/>
              <a:gd name="connsiteY22" fmla="*/ 1922285 h 2956155"/>
              <a:gd name="connsiteX23" fmla="*/ 371696 w 859919"/>
              <a:gd name="connsiteY23" fmla="*/ 1768972 h 2956155"/>
              <a:gd name="connsiteX24" fmla="*/ 469338 w 859919"/>
              <a:gd name="connsiteY24" fmla="*/ 2480882 h 2956155"/>
              <a:gd name="connsiteX25" fmla="*/ 530336 w 859919"/>
              <a:gd name="connsiteY25" fmla="*/ 2777356 h 2956155"/>
              <a:gd name="connsiteX26" fmla="*/ 557817 w 859919"/>
              <a:gd name="connsiteY26" fmla="*/ 2709514 h 2956155"/>
              <a:gd name="connsiteX27" fmla="*/ 559881 w 859919"/>
              <a:gd name="connsiteY27" fmla="*/ 2949286 h 2956155"/>
              <a:gd name="connsiteX28" fmla="*/ 476766 w 859919"/>
              <a:gd name="connsiteY28" fmla="*/ 2870723 h 2956155"/>
              <a:gd name="connsiteX29" fmla="*/ 509649 w 859919"/>
              <a:gd name="connsiteY29" fmla="*/ 2805865 h 2956155"/>
              <a:gd name="connsiteX30" fmla="*/ 320099 w 859919"/>
              <a:gd name="connsiteY30" fmla="*/ 2063599 h 2956155"/>
              <a:gd name="connsiteX31" fmla="*/ 279675 w 859919"/>
              <a:gd name="connsiteY31" fmla="*/ 1699026 h 2956155"/>
              <a:gd name="connsiteX32" fmla="*/ 238770 w 859919"/>
              <a:gd name="connsiteY32" fmla="*/ 1639406 h 2956155"/>
              <a:gd name="connsiteX33" fmla="*/ 244398 w 859919"/>
              <a:gd name="connsiteY33" fmla="*/ 1704769 h 2956155"/>
              <a:gd name="connsiteX34" fmla="*/ 176493 w 859919"/>
              <a:gd name="connsiteY34" fmla="*/ 1670760 h 2956155"/>
              <a:gd name="connsiteX35" fmla="*/ 218650 w 859919"/>
              <a:gd name="connsiteY35" fmla="*/ 1503499 h 2956155"/>
              <a:gd name="connsiteX36" fmla="*/ 223222 w 859919"/>
              <a:gd name="connsiteY36" fmla="*/ 1553567 h 2956155"/>
              <a:gd name="connsiteX37" fmla="*/ 279290 w 859919"/>
              <a:gd name="connsiteY37" fmla="*/ 1414746 h 2956155"/>
              <a:gd name="connsiteX0" fmla="*/ 302158 w 882787"/>
              <a:gd name="connsiteY0" fmla="*/ 1484545 h 3025954"/>
              <a:gd name="connsiteX1" fmla="*/ 330666 w 882787"/>
              <a:gd name="connsiteY1" fmla="*/ 1253619 h 3025954"/>
              <a:gd name="connsiteX2" fmla="*/ 280946 w 882787"/>
              <a:gd name="connsiteY2" fmla="*/ 966258 h 3025954"/>
              <a:gd name="connsiteX3" fmla="*/ 47936 w 882787"/>
              <a:gd name="connsiteY3" fmla="*/ 195267 h 3025954"/>
              <a:gd name="connsiteX4" fmla="*/ 30418 w 882787"/>
              <a:gd name="connsiteY4" fmla="*/ 233371 h 3025954"/>
              <a:gd name="connsiteX5" fmla="*/ 0 w 882787"/>
              <a:gd name="connsiteY5" fmla="*/ 1 h 3025954"/>
              <a:gd name="connsiteX6" fmla="*/ 77027 w 882787"/>
              <a:gd name="connsiteY6" fmla="*/ 107875 h 3025954"/>
              <a:gd name="connsiteX7" fmla="*/ 59573 w 882787"/>
              <a:gd name="connsiteY7" fmla="*/ 153579 h 3025954"/>
              <a:gd name="connsiteX8" fmla="*/ 309669 w 882787"/>
              <a:gd name="connsiteY8" fmla="*/ 968587 h 3025954"/>
              <a:gd name="connsiteX9" fmla="*/ 396825 w 882787"/>
              <a:gd name="connsiteY9" fmla="*/ 1206333 h 3025954"/>
              <a:gd name="connsiteX10" fmla="*/ 447853 w 882787"/>
              <a:gd name="connsiteY10" fmla="*/ 850356 h 3025954"/>
              <a:gd name="connsiteX11" fmla="*/ 399552 w 882787"/>
              <a:gd name="connsiteY11" fmla="*/ 826804 h 3025954"/>
              <a:gd name="connsiteX12" fmla="*/ 502962 w 882787"/>
              <a:gd name="connsiteY12" fmla="*/ 721477 h 3025954"/>
              <a:gd name="connsiteX13" fmla="*/ 506594 w 882787"/>
              <a:gd name="connsiteY13" fmla="*/ 988287 h 3025954"/>
              <a:gd name="connsiteX14" fmla="*/ 484134 w 882787"/>
              <a:gd name="connsiteY14" fmla="*/ 901591 h 3025954"/>
              <a:gd name="connsiteX15" fmla="*/ 365800 w 882787"/>
              <a:gd name="connsiteY15" fmla="*/ 1392823 h 3025954"/>
              <a:gd name="connsiteX16" fmla="*/ 351521 w 882787"/>
              <a:gd name="connsiteY16" fmla="*/ 1657750 h 3025954"/>
              <a:gd name="connsiteX17" fmla="*/ 810767 w 882787"/>
              <a:gd name="connsiteY17" fmla="*/ 2036479 h 3025954"/>
              <a:gd name="connsiteX18" fmla="*/ 815513 w 882787"/>
              <a:gd name="connsiteY18" fmla="*/ 1964105 h 3025954"/>
              <a:gd name="connsiteX19" fmla="*/ 882787 w 882787"/>
              <a:gd name="connsiteY19" fmla="*/ 2145437 h 3025954"/>
              <a:gd name="connsiteX20" fmla="*/ 789631 w 882787"/>
              <a:gd name="connsiteY20" fmla="*/ 2182542 h 3025954"/>
              <a:gd name="connsiteX21" fmla="*/ 799910 w 882787"/>
              <a:gd name="connsiteY21" fmla="*/ 2111779 h 3025954"/>
              <a:gd name="connsiteX22" fmla="*/ 576028 w 882787"/>
              <a:gd name="connsiteY22" fmla="*/ 1992084 h 3025954"/>
              <a:gd name="connsiteX23" fmla="*/ 394564 w 882787"/>
              <a:gd name="connsiteY23" fmla="*/ 1838771 h 3025954"/>
              <a:gd name="connsiteX24" fmla="*/ 492206 w 882787"/>
              <a:gd name="connsiteY24" fmla="*/ 2550681 h 3025954"/>
              <a:gd name="connsiteX25" fmla="*/ 553204 w 882787"/>
              <a:gd name="connsiteY25" fmla="*/ 2847155 h 3025954"/>
              <a:gd name="connsiteX26" fmla="*/ 580685 w 882787"/>
              <a:gd name="connsiteY26" fmla="*/ 2779313 h 3025954"/>
              <a:gd name="connsiteX27" fmla="*/ 582749 w 882787"/>
              <a:gd name="connsiteY27" fmla="*/ 3019085 h 3025954"/>
              <a:gd name="connsiteX28" fmla="*/ 499634 w 882787"/>
              <a:gd name="connsiteY28" fmla="*/ 2940522 h 3025954"/>
              <a:gd name="connsiteX29" fmla="*/ 532517 w 882787"/>
              <a:gd name="connsiteY29" fmla="*/ 2875664 h 3025954"/>
              <a:gd name="connsiteX30" fmla="*/ 342967 w 882787"/>
              <a:gd name="connsiteY30" fmla="*/ 2133398 h 3025954"/>
              <a:gd name="connsiteX31" fmla="*/ 302543 w 882787"/>
              <a:gd name="connsiteY31" fmla="*/ 1768825 h 3025954"/>
              <a:gd name="connsiteX32" fmla="*/ 261638 w 882787"/>
              <a:gd name="connsiteY32" fmla="*/ 1709205 h 3025954"/>
              <a:gd name="connsiteX33" fmla="*/ 267266 w 882787"/>
              <a:gd name="connsiteY33" fmla="*/ 1774568 h 3025954"/>
              <a:gd name="connsiteX34" fmla="*/ 199361 w 882787"/>
              <a:gd name="connsiteY34" fmla="*/ 1740559 h 3025954"/>
              <a:gd name="connsiteX35" fmla="*/ 241518 w 882787"/>
              <a:gd name="connsiteY35" fmla="*/ 1573298 h 3025954"/>
              <a:gd name="connsiteX36" fmla="*/ 246090 w 882787"/>
              <a:gd name="connsiteY36" fmla="*/ 1623366 h 3025954"/>
              <a:gd name="connsiteX37" fmla="*/ 302158 w 882787"/>
              <a:gd name="connsiteY37" fmla="*/ 1484545 h 3025954"/>
              <a:gd name="connsiteX0" fmla="*/ 302158 w 882787"/>
              <a:gd name="connsiteY0" fmla="*/ 1484544 h 3025953"/>
              <a:gd name="connsiteX1" fmla="*/ 330666 w 882787"/>
              <a:gd name="connsiteY1" fmla="*/ 1253618 h 3025953"/>
              <a:gd name="connsiteX2" fmla="*/ 280946 w 882787"/>
              <a:gd name="connsiteY2" fmla="*/ 966257 h 3025953"/>
              <a:gd name="connsiteX3" fmla="*/ 47936 w 882787"/>
              <a:gd name="connsiteY3" fmla="*/ 195266 h 3025953"/>
              <a:gd name="connsiteX4" fmla="*/ 30418 w 882787"/>
              <a:gd name="connsiteY4" fmla="*/ 233370 h 3025953"/>
              <a:gd name="connsiteX5" fmla="*/ 0 w 882787"/>
              <a:gd name="connsiteY5" fmla="*/ 0 h 3025953"/>
              <a:gd name="connsiteX6" fmla="*/ 77027 w 882787"/>
              <a:gd name="connsiteY6" fmla="*/ 107874 h 3025953"/>
              <a:gd name="connsiteX7" fmla="*/ 59573 w 882787"/>
              <a:gd name="connsiteY7" fmla="*/ 153578 h 3025953"/>
              <a:gd name="connsiteX8" fmla="*/ 309669 w 882787"/>
              <a:gd name="connsiteY8" fmla="*/ 968586 h 3025953"/>
              <a:gd name="connsiteX9" fmla="*/ 396825 w 882787"/>
              <a:gd name="connsiteY9" fmla="*/ 1206332 h 3025953"/>
              <a:gd name="connsiteX10" fmla="*/ 447853 w 882787"/>
              <a:gd name="connsiteY10" fmla="*/ 850355 h 3025953"/>
              <a:gd name="connsiteX11" fmla="*/ 399552 w 882787"/>
              <a:gd name="connsiteY11" fmla="*/ 826803 h 3025953"/>
              <a:gd name="connsiteX12" fmla="*/ 502962 w 882787"/>
              <a:gd name="connsiteY12" fmla="*/ 721476 h 3025953"/>
              <a:gd name="connsiteX13" fmla="*/ 506594 w 882787"/>
              <a:gd name="connsiteY13" fmla="*/ 988286 h 3025953"/>
              <a:gd name="connsiteX14" fmla="*/ 484134 w 882787"/>
              <a:gd name="connsiteY14" fmla="*/ 901590 h 3025953"/>
              <a:gd name="connsiteX15" fmla="*/ 365800 w 882787"/>
              <a:gd name="connsiteY15" fmla="*/ 1392822 h 3025953"/>
              <a:gd name="connsiteX16" fmla="*/ 351521 w 882787"/>
              <a:gd name="connsiteY16" fmla="*/ 1657749 h 3025953"/>
              <a:gd name="connsiteX17" fmla="*/ 810767 w 882787"/>
              <a:gd name="connsiteY17" fmla="*/ 2036478 h 3025953"/>
              <a:gd name="connsiteX18" fmla="*/ 815513 w 882787"/>
              <a:gd name="connsiteY18" fmla="*/ 1964104 h 3025953"/>
              <a:gd name="connsiteX19" fmla="*/ 882787 w 882787"/>
              <a:gd name="connsiteY19" fmla="*/ 2145436 h 3025953"/>
              <a:gd name="connsiteX20" fmla="*/ 789631 w 882787"/>
              <a:gd name="connsiteY20" fmla="*/ 2182541 h 3025953"/>
              <a:gd name="connsiteX21" fmla="*/ 799910 w 882787"/>
              <a:gd name="connsiteY21" fmla="*/ 2111778 h 3025953"/>
              <a:gd name="connsiteX22" fmla="*/ 576028 w 882787"/>
              <a:gd name="connsiteY22" fmla="*/ 1992083 h 3025953"/>
              <a:gd name="connsiteX23" fmla="*/ 394564 w 882787"/>
              <a:gd name="connsiteY23" fmla="*/ 1838770 h 3025953"/>
              <a:gd name="connsiteX24" fmla="*/ 492206 w 882787"/>
              <a:gd name="connsiteY24" fmla="*/ 2550680 h 3025953"/>
              <a:gd name="connsiteX25" fmla="*/ 553204 w 882787"/>
              <a:gd name="connsiteY25" fmla="*/ 2847154 h 3025953"/>
              <a:gd name="connsiteX26" fmla="*/ 580685 w 882787"/>
              <a:gd name="connsiteY26" fmla="*/ 2779312 h 3025953"/>
              <a:gd name="connsiteX27" fmla="*/ 582749 w 882787"/>
              <a:gd name="connsiteY27" fmla="*/ 3019084 h 3025953"/>
              <a:gd name="connsiteX28" fmla="*/ 499634 w 882787"/>
              <a:gd name="connsiteY28" fmla="*/ 2940521 h 3025953"/>
              <a:gd name="connsiteX29" fmla="*/ 532517 w 882787"/>
              <a:gd name="connsiteY29" fmla="*/ 2875663 h 3025953"/>
              <a:gd name="connsiteX30" fmla="*/ 342967 w 882787"/>
              <a:gd name="connsiteY30" fmla="*/ 2133397 h 3025953"/>
              <a:gd name="connsiteX31" fmla="*/ 302543 w 882787"/>
              <a:gd name="connsiteY31" fmla="*/ 1768824 h 3025953"/>
              <a:gd name="connsiteX32" fmla="*/ 261638 w 882787"/>
              <a:gd name="connsiteY32" fmla="*/ 1709204 h 3025953"/>
              <a:gd name="connsiteX33" fmla="*/ 267266 w 882787"/>
              <a:gd name="connsiteY33" fmla="*/ 1774567 h 3025953"/>
              <a:gd name="connsiteX34" fmla="*/ 199361 w 882787"/>
              <a:gd name="connsiteY34" fmla="*/ 1740558 h 3025953"/>
              <a:gd name="connsiteX35" fmla="*/ 241518 w 882787"/>
              <a:gd name="connsiteY35" fmla="*/ 1573297 h 3025953"/>
              <a:gd name="connsiteX36" fmla="*/ 246090 w 882787"/>
              <a:gd name="connsiteY36" fmla="*/ 1623365 h 3025953"/>
              <a:gd name="connsiteX37" fmla="*/ 302158 w 882787"/>
              <a:gd name="connsiteY37" fmla="*/ 1484544 h 3025953"/>
              <a:gd name="connsiteX0" fmla="*/ 302158 w 882787"/>
              <a:gd name="connsiteY0" fmla="*/ 1484544 h 3025953"/>
              <a:gd name="connsiteX1" fmla="*/ 330666 w 882787"/>
              <a:gd name="connsiteY1" fmla="*/ 1253618 h 3025953"/>
              <a:gd name="connsiteX2" fmla="*/ 280946 w 882787"/>
              <a:gd name="connsiteY2" fmla="*/ 966257 h 3025953"/>
              <a:gd name="connsiteX3" fmla="*/ 47936 w 882787"/>
              <a:gd name="connsiteY3" fmla="*/ 195266 h 3025953"/>
              <a:gd name="connsiteX4" fmla="*/ 30418 w 882787"/>
              <a:gd name="connsiteY4" fmla="*/ 233370 h 3025953"/>
              <a:gd name="connsiteX5" fmla="*/ 0 w 882787"/>
              <a:gd name="connsiteY5" fmla="*/ 0 h 3025953"/>
              <a:gd name="connsiteX6" fmla="*/ 77027 w 882787"/>
              <a:gd name="connsiteY6" fmla="*/ 107874 h 3025953"/>
              <a:gd name="connsiteX7" fmla="*/ 59573 w 882787"/>
              <a:gd name="connsiteY7" fmla="*/ 153578 h 3025953"/>
              <a:gd name="connsiteX8" fmla="*/ 309669 w 882787"/>
              <a:gd name="connsiteY8" fmla="*/ 968586 h 3025953"/>
              <a:gd name="connsiteX9" fmla="*/ 396825 w 882787"/>
              <a:gd name="connsiteY9" fmla="*/ 1206332 h 3025953"/>
              <a:gd name="connsiteX10" fmla="*/ 447853 w 882787"/>
              <a:gd name="connsiteY10" fmla="*/ 850355 h 3025953"/>
              <a:gd name="connsiteX11" fmla="*/ 399552 w 882787"/>
              <a:gd name="connsiteY11" fmla="*/ 826803 h 3025953"/>
              <a:gd name="connsiteX12" fmla="*/ 502962 w 882787"/>
              <a:gd name="connsiteY12" fmla="*/ 721476 h 3025953"/>
              <a:gd name="connsiteX13" fmla="*/ 506594 w 882787"/>
              <a:gd name="connsiteY13" fmla="*/ 988286 h 3025953"/>
              <a:gd name="connsiteX14" fmla="*/ 484134 w 882787"/>
              <a:gd name="connsiteY14" fmla="*/ 901590 h 3025953"/>
              <a:gd name="connsiteX15" fmla="*/ 365800 w 882787"/>
              <a:gd name="connsiteY15" fmla="*/ 1392822 h 3025953"/>
              <a:gd name="connsiteX16" fmla="*/ 351521 w 882787"/>
              <a:gd name="connsiteY16" fmla="*/ 1657749 h 3025953"/>
              <a:gd name="connsiteX17" fmla="*/ 810767 w 882787"/>
              <a:gd name="connsiteY17" fmla="*/ 2036478 h 3025953"/>
              <a:gd name="connsiteX18" fmla="*/ 815513 w 882787"/>
              <a:gd name="connsiteY18" fmla="*/ 1964104 h 3025953"/>
              <a:gd name="connsiteX19" fmla="*/ 882787 w 882787"/>
              <a:gd name="connsiteY19" fmla="*/ 2145436 h 3025953"/>
              <a:gd name="connsiteX20" fmla="*/ 789631 w 882787"/>
              <a:gd name="connsiteY20" fmla="*/ 2182541 h 3025953"/>
              <a:gd name="connsiteX21" fmla="*/ 799910 w 882787"/>
              <a:gd name="connsiteY21" fmla="*/ 2111778 h 3025953"/>
              <a:gd name="connsiteX22" fmla="*/ 576028 w 882787"/>
              <a:gd name="connsiteY22" fmla="*/ 1992083 h 3025953"/>
              <a:gd name="connsiteX23" fmla="*/ 394564 w 882787"/>
              <a:gd name="connsiteY23" fmla="*/ 1838770 h 3025953"/>
              <a:gd name="connsiteX24" fmla="*/ 492206 w 882787"/>
              <a:gd name="connsiteY24" fmla="*/ 2550680 h 3025953"/>
              <a:gd name="connsiteX25" fmla="*/ 553204 w 882787"/>
              <a:gd name="connsiteY25" fmla="*/ 2847154 h 3025953"/>
              <a:gd name="connsiteX26" fmla="*/ 580685 w 882787"/>
              <a:gd name="connsiteY26" fmla="*/ 2779312 h 3025953"/>
              <a:gd name="connsiteX27" fmla="*/ 582749 w 882787"/>
              <a:gd name="connsiteY27" fmla="*/ 3019084 h 3025953"/>
              <a:gd name="connsiteX28" fmla="*/ 499634 w 882787"/>
              <a:gd name="connsiteY28" fmla="*/ 2940521 h 3025953"/>
              <a:gd name="connsiteX29" fmla="*/ 532517 w 882787"/>
              <a:gd name="connsiteY29" fmla="*/ 2875663 h 3025953"/>
              <a:gd name="connsiteX30" fmla="*/ 342967 w 882787"/>
              <a:gd name="connsiteY30" fmla="*/ 2133397 h 3025953"/>
              <a:gd name="connsiteX31" fmla="*/ 302543 w 882787"/>
              <a:gd name="connsiteY31" fmla="*/ 1768824 h 3025953"/>
              <a:gd name="connsiteX32" fmla="*/ 261638 w 882787"/>
              <a:gd name="connsiteY32" fmla="*/ 1709204 h 3025953"/>
              <a:gd name="connsiteX33" fmla="*/ 267266 w 882787"/>
              <a:gd name="connsiteY33" fmla="*/ 1774567 h 3025953"/>
              <a:gd name="connsiteX34" fmla="*/ 199361 w 882787"/>
              <a:gd name="connsiteY34" fmla="*/ 1740558 h 3025953"/>
              <a:gd name="connsiteX35" fmla="*/ 241518 w 882787"/>
              <a:gd name="connsiteY35" fmla="*/ 1573297 h 3025953"/>
              <a:gd name="connsiteX36" fmla="*/ 246090 w 882787"/>
              <a:gd name="connsiteY36" fmla="*/ 1623365 h 3025953"/>
              <a:gd name="connsiteX37" fmla="*/ 302158 w 882787"/>
              <a:gd name="connsiteY37" fmla="*/ 1484544 h 3025953"/>
              <a:gd name="connsiteX0" fmla="*/ 302158 w 882787"/>
              <a:gd name="connsiteY0" fmla="*/ 1484544 h 3025953"/>
              <a:gd name="connsiteX1" fmla="*/ 330666 w 882787"/>
              <a:gd name="connsiteY1" fmla="*/ 1253618 h 3025953"/>
              <a:gd name="connsiteX2" fmla="*/ 280946 w 882787"/>
              <a:gd name="connsiteY2" fmla="*/ 966257 h 3025953"/>
              <a:gd name="connsiteX3" fmla="*/ 47936 w 882787"/>
              <a:gd name="connsiteY3" fmla="*/ 195266 h 3025953"/>
              <a:gd name="connsiteX4" fmla="*/ 30418 w 882787"/>
              <a:gd name="connsiteY4" fmla="*/ 233370 h 3025953"/>
              <a:gd name="connsiteX5" fmla="*/ 0 w 882787"/>
              <a:gd name="connsiteY5" fmla="*/ 0 h 3025953"/>
              <a:gd name="connsiteX6" fmla="*/ 77027 w 882787"/>
              <a:gd name="connsiteY6" fmla="*/ 107874 h 3025953"/>
              <a:gd name="connsiteX7" fmla="*/ 59573 w 882787"/>
              <a:gd name="connsiteY7" fmla="*/ 153578 h 3025953"/>
              <a:gd name="connsiteX8" fmla="*/ 309669 w 882787"/>
              <a:gd name="connsiteY8" fmla="*/ 968586 h 3025953"/>
              <a:gd name="connsiteX9" fmla="*/ 396825 w 882787"/>
              <a:gd name="connsiteY9" fmla="*/ 1206332 h 3025953"/>
              <a:gd name="connsiteX10" fmla="*/ 447853 w 882787"/>
              <a:gd name="connsiteY10" fmla="*/ 850355 h 3025953"/>
              <a:gd name="connsiteX11" fmla="*/ 399552 w 882787"/>
              <a:gd name="connsiteY11" fmla="*/ 826803 h 3025953"/>
              <a:gd name="connsiteX12" fmla="*/ 502962 w 882787"/>
              <a:gd name="connsiteY12" fmla="*/ 721476 h 3025953"/>
              <a:gd name="connsiteX13" fmla="*/ 506594 w 882787"/>
              <a:gd name="connsiteY13" fmla="*/ 988286 h 3025953"/>
              <a:gd name="connsiteX14" fmla="*/ 484134 w 882787"/>
              <a:gd name="connsiteY14" fmla="*/ 901590 h 3025953"/>
              <a:gd name="connsiteX15" fmla="*/ 365800 w 882787"/>
              <a:gd name="connsiteY15" fmla="*/ 1392822 h 3025953"/>
              <a:gd name="connsiteX16" fmla="*/ 351521 w 882787"/>
              <a:gd name="connsiteY16" fmla="*/ 1657749 h 3025953"/>
              <a:gd name="connsiteX17" fmla="*/ 810767 w 882787"/>
              <a:gd name="connsiteY17" fmla="*/ 2036478 h 3025953"/>
              <a:gd name="connsiteX18" fmla="*/ 815513 w 882787"/>
              <a:gd name="connsiteY18" fmla="*/ 1964104 h 3025953"/>
              <a:gd name="connsiteX19" fmla="*/ 882787 w 882787"/>
              <a:gd name="connsiteY19" fmla="*/ 2145436 h 3025953"/>
              <a:gd name="connsiteX20" fmla="*/ 789631 w 882787"/>
              <a:gd name="connsiteY20" fmla="*/ 2182541 h 3025953"/>
              <a:gd name="connsiteX21" fmla="*/ 799910 w 882787"/>
              <a:gd name="connsiteY21" fmla="*/ 2111778 h 3025953"/>
              <a:gd name="connsiteX22" fmla="*/ 576028 w 882787"/>
              <a:gd name="connsiteY22" fmla="*/ 1992083 h 3025953"/>
              <a:gd name="connsiteX23" fmla="*/ 394564 w 882787"/>
              <a:gd name="connsiteY23" fmla="*/ 1838770 h 3025953"/>
              <a:gd name="connsiteX24" fmla="*/ 350673 w 882787"/>
              <a:gd name="connsiteY24" fmla="*/ 1891710 h 3025953"/>
              <a:gd name="connsiteX25" fmla="*/ 492206 w 882787"/>
              <a:gd name="connsiteY25" fmla="*/ 2550680 h 3025953"/>
              <a:gd name="connsiteX26" fmla="*/ 553204 w 882787"/>
              <a:gd name="connsiteY26" fmla="*/ 2847154 h 3025953"/>
              <a:gd name="connsiteX27" fmla="*/ 580685 w 882787"/>
              <a:gd name="connsiteY27" fmla="*/ 2779312 h 3025953"/>
              <a:gd name="connsiteX28" fmla="*/ 582749 w 882787"/>
              <a:gd name="connsiteY28" fmla="*/ 3019084 h 3025953"/>
              <a:gd name="connsiteX29" fmla="*/ 499634 w 882787"/>
              <a:gd name="connsiteY29" fmla="*/ 2940521 h 3025953"/>
              <a:gd name="connsiteX30" fmla="*/ 532517 w 882787"/>
              <a:gd name="connsiteY30" fmla="*/ 2875663 h 3025953"/>
              <a:gd name="connsiteX31" fmla="*/ 342967 w 882787"/>
              <a:gd name="connsiteY31" fmla="*/ 2133397 h 3025953"/>
              <a:gd name="connsiteX32" fmla="*/ 302543 w 882787"/>
              <a:gd name="connsiteY32" fmla="*/ 1768824 h 3025953"/>
              <a:gd name="connsiteX33" fmla="*/ 261638 w 882787"/>
              <a:gd name="connsiteY33" fmla="*/ 1709204 h 3025953"/>
              <a:gd name="connsiteX34" fmla="*/ 267266 w 882787"/>
              <a:gd name="connsiteY34" fmla="*/ 1774567 h 3025953"/>
              <a:gd name="connsiteX35" fmla="*/ 199361 w 882787"/>
              <a:gd name="connsiteY35" fmla="*/ 1740558 h 3025953"/>
              <a:gd name="connsiteX36" fmla="*/ 241518 w 882787"/>
              <a:gd name="connsiteY36" fmla="*/ 1573297 h 3025953"/>
              <a:gd name="connsiteX37" fmla="*/ 246090 w 882787"/>
              <a:gd name="connsiteY37" fmla="*/ 1623365 h 3025953"/>
              <a:gd name="connsiteX38" fmla="*/ 302158 w 882787"/>
              <a:gd name="connsiteY38" fmla="*/ 1484544 h 3025953"/>
              <a:gd name="connsiteX0" fmla="*/ 302158 w 882787"/>
              <a:gd name="connsiteY0" fmla="*/ 1484544 h 3025953"/>
              <a:gd name="connsiteX1" fmla="*/ 330666 w 882787"/>
              <a:gd name="connsiteY1" fmla="*/ 1253618 h 3025953"/>
              <a:gd name="connsiteX2" fmla="*/ 197568 w 882787"/>
              <a:gd name="connsiteY2" fmla="*/ 932890 h 3025953"/>
              <a:gd name="connsiteX3" fmla="*/ 47936 w 882787"/>
              <a:gd name="connsiteY3" fmla="*/ 195266 h 3025953"/>
              <a:gd name="connsiteX4" fmla="*/ 30418 w 882787"/>
              <a:gd name="connsiteY4" fmla="*/ 233370 h 3025953"/>
              <a:gd name="connsiteX5" fmla="*/ 0 w 882787"/>
              <a:gd name="connsiteY5" fmla="*/ 0 h 3025953"/>
              <a:gd name="connsiteX6" fmla="*/ 77027 w 882787"/>
              <a:gd name="connsiteY6" fmla="*/ 107874 h 3025953"/>
              <a:gd name="connsiteX7" fmla="*/ 59573 w 882787"/>
              <a:gd name="connsiteY7" fmla="*/ 153578 h 3025953"/>
              <a:gd name="connsiteX8" fmla="*/ 309669 w 882787"/>
              <a:gd name="connsiteY8" fmla="*/ 968586 h 3025953"/>
              <a:gd name="connsiteX9" fmla="*/ 396825 w 882787"/>
              <a:gd name="connsiteY9" fmla="*/ 1206332 h 3025953"/>
              <a:gd name="connsiteX10" fmla="*/ 447853 w 882787"/>
              <a:gd name="connsiteY10" fmla="*/ 850355 h 3025953"/>
              <a:gd name="connsiteX11" fmla="*/ 399552 w 882787"/>
              <a:gd name="connsiteY11" fmla="*/ 826803 h 3025953"/>
              <a:gd name="connsiteX12" fmla="*/ 502962 w 882787"/>
              <a:gd name="connsiteY12" fmla="*/ 721476 h 3025953"/>
              <a:gd name="connsiteX13" fmla="*/ 506594 w 882787"/>
              <a:gd name="connsiteY13" fmla="*/ 988286 h 3025953"/>
              <a:gd name="connsiteX14" fmla="*/ 484134 w 882787"/>
              <a:gd name="connsiteY14" fmla="*/ 901590 h 3025953"/>
              <a:gd name="connsiteX15" fmla="*/ 365800 w 882787"/>
              <a:gd name="connsiteY15" fmla="*/ 1392822 h 3025953"/>
              <a:gd name="connsiteX16" fmla="*/ 351521 w 882787"/>
              <a:gd name="connsiteY16" fmla="*/ 1657749 h 3025953"/>
              <a:gd name="connsiteX17" fmla="*/ 810767 w 882787"/>
              <a:gd name="connsiteY17" fmla="*/ 2036478 h 3025953"/>
              <a:gd name="connsiteX18" fmla="*/ 815513 w 882787"/>
              <a:gd name="connsiteY18" fmla="*/ 1964104 h 3025953"/>
              <a:gd name="connsiteX19" fmla="*/ 882787 w 882787"/>
              <a:gd name="connsiteY19" fmla="*/ 2145436 h 3025953"/>
              <a:gd name="connsiteX20" fmla="*/ 789631 w 882787"/>
              <a:gd name="connsiteY20" fmla="*/ 2182541 h 3025953"/>
              <a:gd name="connsiteX21" fmla="*/ 799910 w 882787"/>
              <a:gd name="connsiteY21" fmla="*/ 2111778 h 3025953"/>
              <a:gd name="connsiteX22" fmla="*/ 576028 w 882787"/>
              <a:gd name="connsiteY22" fmla="*/ 1992083 h 3025953"/>
              <a:gd name="connsiteX23" fmla="*/ 394564 w 882787"/>
              <a:gd name="connsiteY23" fmla="*/ 1838770 h 3025953"/>
              <a:gd name="connsiteX24" fmla="*/ 350673 w 882787"/>
              <a:gd name="connsiteY24" fmla="*/ 1891710 h 3025953"/>
              <a:gd name="connsiteX25" fmla="*/ 492206 w 882787"/>
              <a:gd name="connsiteY25" fmla="*/ 2550680 h 3025953"/>
              <a:gd name="connsiteX26" fmla="*/ 553204 w 882787"/>
              <a:gd name="connsiteY26" fmla="*/ 2847154 h 3025953"/>
              <a:gd name="connsiteX27" fmla="*/ 580685 w 882787"/>
              <a:gd name="connsiteY27" fmla="*/ 2779312 h 3025953"/>
              <a:gd name="connsiteX28" fmla="*/ 582749 w 882787"/>
              <a:gd name="connsiteY28" fmla="*/ 3019084 h 3025953"/>
              <a:gd name="connsiteX29" fmla="*/ 499634 w 882787"/>
              <a:gd name="connsiteY29" fmla="*/ 2940521 h 3025953"/>
              <a:gd name="connsiteX30" fmla="*/ 532517 w 882787"/>
              <a:gd name="connsiteY30" fmla="*/ 2875663 h 3025953"/>
              <a:gd name="connsiteX31" fmla="*/ 342967 w 882787"/>
              <a:gd name="connsiteY31" fmla="*/ 2133397 h 3025953"/>
              <a:gd name="connsiteX32" fmla="*/ 302543 w 882787"/>
              <a:gd name="connsiteY32" fmla="*/ 1768824 h 3025953"/>
              <a:gd name="connsiteX33" fmla="*/ 261638 w 882787"/>
              <a:gd name="connsiteY33" fmla="*/ 1709204 h 3025953"/>
              <a:gd name="connsiteX34" fmla="*/ 267266 w 882787"/>
              <a:gd name="connsiteY34" fmla="*/ 1774567 h 3025953"/>
              <a:gd name="connsiteX35" fmla="*/ 199361 w 882787"/>
              <a:gd name="connsiteY35" fmla="*/ 1740558 h 3025953"/>
              <a:gd name="connsiteX36" fmla="*/ 241518 w 882787"/>
              <a:gd name="connsiteY36" fmla="*/ 1573297 h 3025953"/>
              <a:gd name="connsiteX37" fmla="*/ 246090 w 882787"/>
              <a:gd name="connsiteY37" fmla="*/ 1623365 h 3025953"/>
              <a:gd name="connsiteX38" fmla="*/ 302158 w 882787"/>
              <a:gd name="connsiteY38" fmla="*/ 1484544 h 3025953"/>
              <a:gd name="connsiteX0" fmla="*/ 302158 w 882787"/>
              <a:gd name="connsiteY0" fmla="*/ 1484544 h 3025953"/>
              <a:gd name="connsiteX1" fmla="*/ 330666 w 882787"/>
              <a:gd name="connsiteY1" fmla="*/ 1253618 h 3025953"/>
              <a:gd name="connsiteX2" fmla="*/ 197568 w 882787"/>
              <a:gd name="connsiteY2" fmla="*/ 932890 h 3025953"/>
              <a:gd name="connsiteX3" fmla="*/ 47936 w 882787"/>
              <a:gd name="connsiteY3" fmla="*/ 195266 h 3025953"/>
              <a:gd name="connsiteX4" fmla="*/ 30418 w 882787"/>
              <a:gd name="connsiteY4" fmla="*/ 233370 h 3025953"/>
              <a:gd name="connsiteX5" fmla="*/ 0 w 882787"/>
              <a:gd name="connsiteY5" fmla="*/ 0 h 3025953"/>
              <a:gd name="connsiteX6" fmla="*/ 77027 w 882787"/>
              <a:gd name="connsiteY6" fmla="*/ 107874 h 3025953"/>
              <a:gd name="connsiteX7" fmla="*/ 59573 w 882787"/>
              <a:gd name="connsiteY7" fmla="*/ 153578 h 3025953"/>
              <a:gd name="connsiteX8" fmla="*/ 251440 w 882787"/>
              <a:gd name="connsiteY8" fmla="*/ 968069 h 3025953"/>
              <a:gd name="connsiteX9" fmla="*/ 396825 w 882787"/>
              <a:gd name="connsiteY9" fmla="*/ 1206332 h 3025953"/>
              <a:gd name="connsiteX10" fmla="*/ 447853 w 882787"/>
              <a:gd name="connsiteY10" fmla="*/ 850355 h 3025953"/>
              <a:gd name="connsiteX11" fmla="*/ 399552 w 882787"/>
              <a:gd name="connsiteY11" fmla="*/ 826803 h 3025953"/>
              <a:gd name="connsiteX12" fmla="*/ 502962 w 882787"/>
              <a:gd name="connsiteY12" fmla="*/ 721476 h 3025953"/>
              <a:gd name="connsiteX13" fmla="*/ 506594 w 882787"/>
              <a:gd name="connsiteY13" fmla="*/ 988286 h 3025953"/>
              <a:gd name="connsiteX14" fmla="*/ 484134 w 882787"/>
              <a:gd name="connsiteY14" fmla="*/ 901590 h 3025953"/>
              <a:gd name="connsiteX15" fmla="*/ 365800 w 882787"/>
              <a:gd name="connsiteY15" fmla="*/ 1392822 h 3025953"/>
              <a:gd name="connsiteX16" fmla="*/ 351521 w 882787"/>
              <a:gd name="connsiteY16" fmla="*/ 1657749 h 3025953"/>
              <a:gd name="connsiteX17" fmla="*/ 810767 w 882787"/>
              <a:gd name="connsiteY17" fmla="*/ 2036478 h 3025953"/>
              <a:gd name="connsiteX18" fmla="*/ 815513 w 882787"/>
              <a:gd name="connsiteY18" fmla="*/ 1964104 h 3025953"/>
              <a:gd name="connsiteX19" fmla="*/ 882787 w 882787"/>
              <a:gd name="connsiteY19" fmla="*/ 2145436 h 3025953"/>
              <a:gd name="connsiteX20" fmla="*/ 789631 w 882787"/>
              <a:gd name="connsiteY20" fmla="*/ 2182541 h 3025953"/>
              <a:gd name="connsiteX21" fmla="*/ 799910 w 882787"/>
              <a:gd name="connsiteY21" fmla="*/ 2111778 h 3025953"/>
              <a:gd name="connsiteX22" fmla="*/ 576028 w 882787"/>
              <a:gd name="connsiteY22" fmla="*/ 1992083 h 3025953"/>
              <a:gd name="connsiteX23" fmla="*/ 394564 w 882787"/>
              <a:gd name="connsiteY23" fmla="*/ 1838770 h 3025953"/>
              <a:gd name="connsiteX24" fmla="*/ 350673 w 882787"/>
              <a:gd name="connsiteY24" fmla="*/ 1891710 h 3025953"/>
              <a:gd name="connsiteX25" fmla="*/ 492206 w 882787"/>
              <a:gd name="connsiteY25" fmla="*/ 2550680 h 3025953"/>
              <a:gd name="connsiteX26" fmla="*/ 553204 w 882787"/>
              <a:gd name="connsiteY26" fmla="*/ 2847154 h 3025953"/>
              <a:gd name="connsiteX27" fmla="*/ 580685 w 882787"/>
              <a:gd name="connsiteY27" fmla="*/ 2779312 h 3025953"/>
              <a:gd name="connsiteX28" fmla="*/ 582749 w 882787"/>
              <a:gd name="connsiteY28" fmla="*/ 3019084 h 3025953"/>
              <a:gd name="connsiteX29" fmla="*/ 499634 w 882787"/>
              <a:gd name="connsiteY29" fmla="*/ 2940521 h 3025953"/>
              <a:gd name="connsiteX30" fmla="*/ 532517 w 882787"/>
              <a:gd name="connsiteY30" fmla="*/ 2875663 h 3025953"/>
              <a:gd name="connsiteX31" fmla="*/ 342967 w 882787"/>
              <a:gd name="connsiteY31" fmla="*/ 2133397 h 3025953"/>
              <a:gd name="connsiteX32" fmla="*/ 302543 w 882787"/>
              <a:gd name="connsiteY32" fmla="*/ 1768824 h 3025953"/>
              <a:gd name="connsiteX33" fmla="*/ 261638 w 882787"/>
              <a:gd name="connsiteY33" fmla="*/ 1709204 h 3025953"/>
              <a:gd name="connsiteX34" fmla="*/ 267266 w 882787"/>
              <a:gd name="connsiteY34" fmla="*/ 1774567 h 3025953"/>
              <a:gd name="connsiteX35" fmla="*/ 199361 w 882787"/>
              <a:gd name="connsiteY35" fmla="*/ 1740558 h 3025953"/>
              <a:gd name="connsiteX36" fmla="*/ 241518 w 882787"/>
              <a:gd name="connsiteY36" fmla="*/ 1573297 h 3025953"/>
              <a:gd name="connsiteX37" fmla="*/ 246090 w 882787"/>
              <a:gd name="connsiteY37" fmla="*/ 1623365 h 3025953"/>
              <a:gd name="connsiteX38" fmla="*/ 302158 w 882787"/>
              <a:gd name="connsiteY38" fmla="*/ 1484544 h 302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2787" h="3025953">
                <a:moveTo>
                  <a:pt x="302158" y="1484544"/>
                </a:moveTo>
                <a:cubicBezTo>
                  <a:pt x="312577" y="1423078"/>
                  <a:pt x="348098" y="1345560"/>
                  <a:pt x="330666" y="1253618"/>
                </a:cubicBezTo>
                <a:cubicBezTo>
                  <a:pt x="313234" y="1161676"/>
                  <a:pt x="241012" y="1109440"/>
                  <a:pt x="197568" y="932890"/>
                </a:cubicBezTo>
                <a:cubicBezTo>
                  <a:pt x="157151" y="787665"/>
                  <a:pt x="89170" y="325064"/>
                  <a:pt x="47936" y="195266"/>
                </a:cubicBezTo>
                <a:cubicBezTo>
                  <a:pt x="40003" y="211579"/>
                  <a:pt x="34192" y="264307"/>
                  <a:pt x="30418" y="233370"/>
                </a:cubicBezTo>
                <a:cubicBezTo>
                  <a:pt x="33143" y="230267"/>
                  <a:pt x="8027" y="120070"/>
                  <a:pt x="0" y="0"/>
                </a:cubicBezTo>
                <a:cubicBezTo>
                  <a:pt x="54105" y="61682"/>
                  <a:pt x="24278" y="35492"/>
                  <a:pt x="77027" y="107874"/>
                </a:cubicBezTo>
                <a:cubicBezTo>
                  <a:pt x="86721" y="128378"/>
                  <a:pt x="74897" y="112601"/>
                  <a:pt x="59573" y="153578"/>
                </a:cubicBezTo>
                <a:cubicBezTo>
                  <a:pt x="99413" y="295853"/>
                  <a:pt x="195231" y="792610"/>
                  <a:pt x="251440" y="968069"/>
                </a:cubicBezTo>
                <a:cubicBezTo>
                  <a:pt x="307649" y="1143528"/>
                  <a:pt x="364089" y="1225951"/>
                  <a:pt x="396825" y="1206332"/>
                </a:cubicBezTo>
                <a:cubicBezTo>
                  <a:pt x="429561" y="1186713"/>
                  <a:pt x="449315" y="842594"/>
                  <a:pt x="447853" y="850355"/>
                </a:cubicBezTo>
                <a:cubicBezTo>
                  <a:pt x="451811" y="855367"/>
                  <a:pt x="419985" y="843674"/>
                  <a:pt x="399552" y="826803"/>
                </a:cubicBezTo>
                <a:cubicBezTo>
                  <a:pt x="407154" y="837818"/>
                  <a:pt x="440775" y="787637"/>
                  <a:pt x="502962" y="721476"/>
                </a:cubicBezTo>
                <a:cubicBezTo>
                  <a:pt x="508461" y="955318"/>
                  <a:pt x="498471" y="763774"/>
                  <a:pt x="506594" y="988286"/>
                </a:cubicBezTo>
                <a:cubicBezTo>
                  <a:pt x="486360" y="907667"/>
                  <a:pt x="479188" y="901940"/>
                  <a:pt x="484134" y="901590"/>
                </a:cubicBezTo>
                <a:cubicBezTo>
                  <a:pt x="477389" y="894195"/>
                  <a:pt x="456684" y="1204757"/>
                  <a:pt x="365800" y="1392822"/>
                </a:cubicBezTo>
                <a:cubicBezTo>
                  <a:pt x="344521" y="1472353"/>
                  <a:pt x="309141" y="1636258"/>
                  <a:pt x="351521" y="1657749"/>
                </a:cubicBezTo>
                <a:cubicBezTo>
                  <a:pt x="365904" y="1717513"/>
                  <a:pt x="524587" y="1988815"/>
                  <a:pt x="810767" y="2036478"/>
                </a:cubicBezTo>
                <a:cubicBezTo>
                  <a:pt x="813140" y="2033219"/>
                  <a:pt x="811851" y="2033352"/>
                  <a:pt x="815513" y="1964104"/>
                </a:cubicBezTo>
                <a:lnTo>
                  <a:pt x="882787" y="2145436"/>
                </a:lnTo>
                <a:lnTo>
                  <a:pt x="789631" y="2182541"/>
                </a:lnTo>
                <a:cubicBezTo>
                  <a:pt x="789246" y="2180167"/>
                  <a:pt x="791123" y="2178024"/>
                  <a:pt x="799910" y="2111778"/>
                </a:cubicBezTo>
                <a:cubicBezTo>
                  <a:pt x="772301" y="2087937"/>
                  <a:pt x="672664" y="2045664"/>
                  <a:pt x="576028" y="1992083"/>
                </a:cubicBezTo>
                <a:cubicBezTo>
                  <a:pt x="474794" y="1911589"/>
                  <a:pt x="461500" y="1876413"/>
                  <a:pt x="394564" y="1838770"/>
                </a:cubicBezTo>
                <a:cubicBezTo>
                  <a:pt x="361002" y="1827971"/>
                  <a:pt x="334399" y="1773058"/>
                  <a:pt x="350673" y="1891710"/>
                </a:cubicBezTo>
                <a:cubicBezTo>
                  <a:pt x="366947" y="2010362"/>
                  <a:pt x="462448" y="2397369"/>
                  <a:pt x="492206" y="2550680"/>
                </a:cubicBezTo>
                <a:cubicBezTo>
                  <a:pt x="544408" y="2764290"/>
                  <a:pt x="533886" y="2738532"/>
                  <a:pt x="553204" y="2847154"/>
                </a:cubicBezTo>
                <a:cubicBezTo>
                  <a:pt x="579790" y="2789280"/>
                  <a:pt x="556338" y="2850304"/>
                  <a:pt x="580685" y="2779312"/>
                </a:cubicBezTo>
                <a:cubicBezTo>
                  <a:pt x="581974" y="3015238"/>
                  <a:pt x="582334" y="2886344"/>
                  <a:pt x="582749" y="3019084"/>
                </a:cubicBezTo>
                <a:cubicBezTo>
                  <a:pt x="533850" y="2970949"/>
                  <a:pt x="580948" y="3025953"/>
                  <a:pt x="499634" y="2940521"/>
                </a:cubicBezTo>
                <a:cubicBezTo>
                  <a:pt x="516636" y="2912492"/>
                  <a:pt x="506625" y="2913641"/>
                  <a:pt x="532517" y="2875663"/>
                </a:cubicBezTo>
                <a:cubicBezTo>
                  <a:pt x="503248" y="2695635"/>
                  <a:pt x="381296" y="2317870"/>
                  <a:pt x="342967" y="2133397"/>
                </a:cubicBezTo>
                <a:cubicBezTo>
                  <a:pt x="304638" y="1948924"/>
                  <a:pt x="316098" y="1839523"/>
                  <a:pt x="302543" y="1768824"/>
                </a:cubicBezTo>
                <a:cubicBezTo>
                  <a:pt x="288988" y="1698125"/>
                  <a:pt x="267517" y="1708247"/>
                  <a:pt x="261638" y="1709204"/>
                </a:cubicBezTo>
                <a:cubicBezTo>
                  <a:pt x="255759" y="1710161"/>
                  <a:pt x="277645" y="1769341"/>
                  <a:pt x="267266" y="1774567"/>
                </a:cubicBezTo>
                <a:cubicBezTo>
                  <a:pt x="256887" y="1779793"/>
                  <a:pt x="203931" y="1762274"/>
                  <a:pt x="199361" y="1740558"/>
                </a:cubicBezTo>
                <a:lnTo>
                  <a:pt x="241518" y="1573297"/>
                </a:lnTo>
                <a:lnTo>
                  <a:pt x="246090" y="1623365"/>
                </a:lnTo>
                <a:cubicBezTo>
                  <a:pt x="264779" y="1577091"/>
                  <a:pt x="279994" y="1586358"/>
                  <a:pt x="302158" y="1484544"/>
                </a:cubicBezTo>
                <a:close/>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3" name="Freeform 52"/>
          <p:cNvSpPr/>
          <p:nvPr/>
        </p:nvSpPr>
        <p:spPr>
          <a:xfrm rot="8328111" flipV="1">
            <a:off x="5576396" y="2415945"/>
            <a:ext cx="1732493" cy="2333659"/>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21953 w 981578"/>
              <a:gd name="connsiteY28"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21953 w 981578"/>
              <a:gd name="connsiteY29"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46136 w 981578"/>
              <a:gd name="connsiteY29" fmla="*/ 1248179 h 3170784"/>
              <a:gd name="connsiteX30" fmla="*/ 21953 w 981578"/>
              <a:gd name="connsiteY30"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30101 w 981578"/>
              <a:gd name="connsiteY26" fmla="*/ 1570318 h 3170784"/>
              <a:gd name="connsiteX27" fmla="*/ 93705 w 981578"/>
              <a:gd name="connsiteY27" fmla="*/ 1464903 h 3170784"/>
              <a:gd name="connsiteX28" fmla="*/ 12978 w 981578"/>
              <a:gd name="connsiteY28" fmla="*/ 1498800 h 3170784"/>
              <a:gd name="connsiteX29" fmla="*/ 109576 w 981578"/>
              <a:gd name="connsiteY29" fmla="*/ 1312968 h 3170784"/>
              <a:gd name="connsiteX30" fmla="*/ 46136 w 981578"/>
              <a:gd name="connsiteY30" fmla="*/ 1248179 h 3170784"/>
              <a:gd name="connsiteX31" fmla="*/ 21953 w 981578"/>
              <a:gd name="connsiteY31"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93705 w 981578"/>
              <a:gd name="connsiteY28" fmla="*/ 1464903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65674 w 981578"/>
              <a:gd name="connsiteY29" fmla="*/ 1450457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72080 w 981578"/>
              <a:gd name="connsiteY29" fmla="*/ 1414068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73648 w 981578"/>
              <a:gd name="connsiteY30" fmla="*/ 1424859 h 3170784"/>
              <a:gd name="connsiteX31" fmla="*/ 109576 w 981578"/>
              <a:gd name="connsiteY31" fmla="*/ 1312968 h 3170784"/>
              <a:gd name="connsiteX32" fmla="*/ 46136 w 981578"/>
              <a:gd name="connsiteY32" fmla="*/ 1248179 h 3170784"/>
              <a:gd name="connsiteX33" fmla="*/ 21953 w 981578"/>
              <a:gd name="connsiteY33"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79105 w 981578"/>
              <a:gd name="connsiteY28" fmla="*/ 1580827 h 3170784"/>
              <a:gd name="connsiteX29" fmla="*/ 26919 w 981578"/>
              <a:gd name="connsiteY29" fmla="*/ 1542052 h 3170784"/>
              <a:gd name="connsiteX30" fmla="*/ 57099 w 981578"/>
              <a:gd name="connsiteY30" fmla="*/ 1412089 h 3170784"/>
              <a:gd name="connsiteX31" fmla="*/ 73648 w 981578"/>
              <a:gd name="connsiteY31" fmla="*/ 1424859 h 3170784"/>
              <a:gd name="connsiteX32" fmla="*/ 109576 w 981578"/>
              <a:gd name="connsiteY32" fmla="*/ 1312968 h 3170784"/>
              <a:gd name="connsiteX33" fmla="*/ 46136 w 981578"/>
              <a:gd name="connsiteY33" fmla="*/ 1248179 h 3170784"/>
              <a:gd name="connsiteX34" fmla="*/ 21953 w 981578"/>
              <a:gd name="connsiteY34"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57099 w 981578"/>
              <a:gd name="connsiteY31" fmla="*/ 1412089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94824 w 981578"/>
              <a:gd name="connsiteY29" fmla="*/ 1576061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24183 w 959625"/>
              <a:gd name="connsiteY34" fmla="*/ 1248179 h 3170784"/>
              <a:gd name="connsiteX35" fmla="*/ 0 w 959625"/>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119499 w 959625"/>
              <a:gd name="connsiteY34" fmla="*/ 1093485 h 3170784"/>
              <a:gd name="connsiteX35" fmla="*/ 0 w 959625"/>
              <a:gd name="connsiteY35" fmla="*/ 1116093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28211 w 954659"/>
              <a:gd name="connsiteY28" fmla="*/ 1808402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100494 w 954659"/>
              <a:gd name="connsiteY29" fmla="*/ 1910317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6724 w 914654"/>
              <a:gd name="connsiteY32" fmla="*/ 1424859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18389 w 914654"/>
              <a:gd name="connsiteY31" fmla="*/ 1593820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42654 w 938919"/>
              <a:gd name="connsiteY0" fmla="*/ 1593820 h 3170784"/>
              <a:gd name="connsiteX1" fmla="*/ 67900 w 938919"/>
              <a:gd name="connsiteY1" fmla="*/ 1638305 h 3170784"/>
              <a:gd name="connsiteX2" fmla="*/ 80354 w 938919"/>
              <a:gd name="connsiteY2" fmla="*/ 1390314 h 3170784"/>
              <a:gd name="connsiteX3" fmla="*/ 117729 w 938919"/>
              <a:gd name="connsiteY3" fmla="*/ 1231793 h 3170784"/>
              <a:gd name="connsiteX4" fmla="*/ 98793 w 938919"/>
              <a:gd name="connsiteY4" fmla="*/ 1093485 h 3170784"/>
              <a:gd name="connsiteX5" fmla="*/ 74582 w 938919"/>
              <a:gd name="connsiteY5" fmla="*/ 928266 h 3170784"/>
              <a:gd name="connsiteX6" fmla="*/ 65845 w 938919"/>
              <a:gd name="connsiteY6" fmla="*/ 767751 h 3170784"/>
              <a:gd name="connsiteX7" fmla="*/ 42678 w 938919"/>
              <a:gd name="connsiteY7" fmla="*/ 740700 h 3170784"/>
              <a:gd name="connsiteX8" fmla="*/ 84502 w 938919"/>
              <a:gd name="connsiteY8" fmla="*/ 576176 h 3170784"/>
              <a:gd name="connsiteX9" fmla="*/ 118508 w 938919"/>
              <a:gd name="connsiteY9" fmla="*/ 754393 h 3170784"/>
              <a:gd name="connsiteX10" fmla="*/ 94568 w 938919"/>
              <a:gd name="connsiteY10" fmla="*/ 770080 h 3170784"/>
              <a:gd name="connsiteX11" fmla="*/ 181724 w 938919"/>
              <a:gd name="connsiteY11" fmla="*/ 1007826 h 3170784"/>
              <a:gd name="connsiteX12" fmla="*/ 668519 w 938919"/>
              <a:gd name="connsiteY12" fmla="*/ 290614 h 3170784"/>
              <a:gd name="connsiteX13" fmla="*/ 611300 w 938919"/>
              <a:gd name="connsiteY13" fmla="*/ 244250 h 3170784"/>
              <a:gd name="connsiteX14" fmla="*/ 818387 w 938919"/>
              <a:gd name="connsiteY14" fmla="*/ 0 h 3170784"/>
              <a:gd name="connsiteX15" fmla="*/ 678747 w 938919"/>
              <a:gd name="connsiteY15" fmla="*/ 461411 h 3170784"/>
              <a:gd name="connsiteX16" fmla="*/ 681725 w 938919"/>
              <a:gd name="connsiteY16" fmla="*/ 330852 h 3170784"/>
              <a:gd name="connsiteX17" fmla="*/ 193570 w 938919"/>
              <a:gd name="connsiteY17" fmla="*/ 1177476 h 3170784"/>
              <a:gd name="connsiteX18" fmla="*/ 136420 w 938919"/>
              <a:gd name="connsiteY18" fmla="*/ 1459243 h 3170784"/>
              <a:gd name="connsiteX19" fmla="*/ 772540 w 938919"/>
              <a:gd name="connsiteY19" fmla="*/ 1406007 h 3170784"/>
              <a:gd name="connsiteX20" fmla="*/ 768721 w 938919"/>
              <a:gd name="connsiteY20" fmla="*/ 1301177 h 3170784"/>
              <a:gd name="connsiteX21" fmla="*/ 938919 w 938919"/>
              <a:gd name="connsiteY21" fmla="*/ 1472862 h 3170784"/>
              <a:gd name="connsiteX22" fmla="*/ 784652 w 938919"/>
              <a:gd name="connsiteY22" fmla="*/ 1531698 h 3170784"/>
              <a:gd name="connsiteX23" fmla="*/ 759315 w 938919"/>
              <a:gd name="connsiteY23" fmla="*/ 1467047 h 3170784"/>
              <a:gd name="connsiteX24" fmla="*/ 375132 w 938919"/>
              <a:gd name="connsiteY24" fmla="*/ 1533536 h 3170784"/>
              <a:gd name="connsiteX25" fmla="*/ 179463 w 938919"/>
              <a:gd name="connsiteY25" fmla="*/ 1640264 h 3170784"/>
              <a:gd name="connsiteX26" fmla="*/ 277105 w 938919"/>
              <a:gd name="connsiteY26" fmla="*/ 2352174 h 3170784"/>
              <a:gd name="connsiteX27" fmla="*/ 406669 w 938919"/>
              <a:gd name="connsiteY27" fmla="*/ 2936523 h 3170784"/>
              <a:gd name="connsiteX28" fmla="*/ 432640 w 938919"/>
              <a:gd name="connsiteY28" fmla="*/ 2850758 h 3170784"/>
              <a:gd name="connsiteX29" fmla="*/ 447298 w 938919"/>
              <a:gd name="connsiteY29" fmla="*/ 3170784 h 3170784"/>
              <a:gd name="connsiteX30" fmla="*/ 334410 w 938919"/>
              <a:gd name="connsiteY30" fmla="*/ 2987933 h 3170784"/>
              <a:gd name="connsiteX31" fmla="*/ 390718 w 938919"/>
              <a:gd name="connsiteY31" fmla="*/ 2993552 h 3170784"/>
              <a:gd name="connsiteX32" fmla="*/ 112471 w 938919"/>
              <a:gd name="connsiteY32" fmla="*/ 1808402 h 3170784"/>
              <a:gd name="connsiteX33" fmla="*/ 107962 w 938919"/>
              <a:gd name="connsiteY33" fmla="*/ 1747884 h 3170784"/>
              <a:gd name="connsiteX34" fmla="*/ 84754 w 938919"/>
              <a:gd name="connsiteY34" fmla="*/ 1910317 h 3170784"/>
              <a:gd name="connsiteX35" fmla="*/ 0 w 938919"/>
              <a:gd name="connsiteY35" fmla="*/ 1745540 h 3170784"/>
              <a:gd name="connsiteX36" fmla="*/ 93188 w 938919"/>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685 w 948950"/>
              <a:gd name="connsiteY0" fmla="*/ 1593820 h 3170784"/>
              <a:gd name="connsiteX1" fmla="*/ 77931 w 948950"/>
              <a:gd name="connsiteY1" fmla="*/ 1638305 h 3170784"/>
              <a:gd name="connsiteX2" fmla="*/ 90385 w 948950"/>
              <a:gd name="connsiteY2" fmla="*/ 1390314 h 3170784"/>
              <a:gd name="connsiteX3" fmla="*/ 127760 w 948950"/>
              <a:gd name="connsiteY3" fmla="*/ 1231793 h 3170784"/>
              <a:gd name="connsiteX4" fmla="*/ 108824 w 948950"/>
              <a:gd name="connsiteY4" fmla="*/ 1093485 h 3170784"/>
              <a:gd name="connsiteX5" fmla="*/ 84613 w 948950"/>
              <a:gd name="connsiteY5" fmla="*/ 928266 h 3170784"/>
              <a:gd name="connsiteX6" fmla="*/ 75876 w 948950"/>
              <a:gd name="connsiteY6" fmla="*/ 767751 h 3170784"/>
              <a:gd name="connsiteX7" fmla="*/ 52709 w 948950"/>
              <a:gd name="connsiteY7" fmla="*/ 740700 h 3170784"/>
              <a:gd name="connsiteX8" fmla="*/ 94533 w 948950"/>
              <a:gd name="connsiteY8" fmla="*/ 576176 h 3170784"/>
              <a:gd name="connsiteX9" fmla="*/ 128539 w 948950"/>
              <a:gd name="connsiteY9" fmla="*/ 754393 h 3170784"/>
              <a:gd name="connsiteX10" fmla="*/ 104599 w 948950"/>
              <a:gd name="connsiteY10" fmla="*/ 770080 h 3170784"/>
              <a:gd name="connsiteX11" fmla="*/ 191755 w 948950"/>
              <a:gd name="connsiteY11" fmla="*/ 1007826 h 3170784"/>
              <a:gd name="connsiteX12" fmla="*/ 678550 w 948950"/>
              <a:gd name="connsiteY12" fmla="*/ 290614 h 3170784"/>
              <a:gd name="connsiteX13" fmla="*/ 621331 w 948950"/>
              <a:gd name="connsiteY13" fmla="*/ 244250 h 3170784"/>
              <a:gd name="connsiteX14" fmla="*/ 828418 w 948950"/>
              <a:gd name="connsiteY14" fmla="*/ 0 h 3170784"/>
              <a:gd name="connsiteX15" fmla="*/ 688778 w 948950"/>
              <a:gd name="connsiteY15" fmla="*/ 461411 h 3170784"/>
              <a:gd name="connsiteX16" fmla="*/ 691756 w 948950"/>
              <a:gd name="connsiteY16" fmla="*/ 330852 h 3170784"/>
              <a:gd name="connsiteX17" fmla="*/ 203601 w 948950"/>
              <a:gd name="connsiteY17" fmla="*/ 1177476 h 3170784"/>
              <a:gd name="connsiteX18" fmla="*/ 146451 w 948950"/>
              <a:gd name="connsiteY18" fmla="*/ 1459243 h 3170784"/>
              <a:gd name="connsiteX19" fmla="*/ 782571 w 948950"/>
              <a:gd name="connsiteY19" fmla="*/ 1406007 h 3170784"/>
              <a:gd name="connsiteX20" fmla="*/ 778752 w 948950"/>
              <a:gd name="connsiteY20" fmla="*/ 1301177 h 3170784"/>
              <a:gd name="connsiteX21" fmla="*/ 948950 w 948950"/>
              <a:gd name="connsiteY21" fmla="*/ 1472862 h 3170784"/>
              <a:gd name="connsiteX22" fmla="*/ 794683 w 948950"/>
              <a:gd name="connsiteY22" fmla="*/ 1531698 h 3170784"/>
              <a:gd name="connsiteX23" fmla="*/ 769346 w 948950"/>
              <a:gd name="connsiteY23" fmla="*/ 1467047 h 3170784"/>
              <a:gd name="connsiteX24" fmla="*/ 385163 w 948950"/>
              <a:gd name="connsiteY24" fmla="*/ 1533536 h 3170784"/>
              <a:gd name="connsiteX25" fmla="*/ 189494 w 948950"/>
              <a:gd name="connsiteY25" fmla="*/ 1640264 h 3170784"/>
              <a:gd name="connsiteX26" fmla="*/ 287136 w 948950"/>
              <a:gd name="connsiteY26" fmla="*/ 2352174 h 3170784"/>
              <a:gd name="connsiteX27" fmla="*/ 416700 w 948950"/>
              <a:gd name="connsiteY27" fmla="*/ 2936523 h 3170784"/>
              <a:gd name="connsiteX28" fmla="*/ 442671 w 948950"/>
              <a:gd name="connsiteY28" fmla="*/ 2850758 h 3170784"/>
              <a:gd name="connsiteX29" fmla="*/ 457329 w 948950"/>
              <a:gd name="connsiteY29" fmla="*/ 3170784 h 3170784"/>
              <a:gd name="connsiteX30" fmla="*/ 344441 w 948950"/>
              <a:gd name="connsiteY30" fmla="*/ 2987933 h 3170784"/>
              <a:gd name="connsiteX31" fmla="*/ 400749 w 948950"/>
              <a:gd name="connsiteY31" fmla="*/ 2993552 h 3170784"/>
              <a:gd name="connsiteX32" fmla="*/ 122502 w 948950"/>
              <a:gd name="connsiteY32" fmla="*/ 1808402 h 3170784"/>
              <a:gd name="connsiteX33" fmla="*/ 117993 w 948950"/>
              <a:gd name="connsiteY33" fmla="*/ 1747884 h 3170784"/>
              <a:gd name="connsiteX34" fmla="*/ 94785 w 948950"/>
              <a:gd name="connsiteY34" fmla="*/ 1910317 h 3170784"/>
              <a:gd name="connsiteX35" fmla="*/ 129 w 948950"/>
              <a:gd name="connsiteY35" fmla="*/ 1766070 h 3170784"/>
              <a:gd name="connsiteX36" fmla="*/ 103219 w 948950"/>
              <a:gd name="connsiteY36" fmla="*/ 1713512 h 3170784"/>
              <a:gd name="connsiteX37" fmla="*/ 52685 w 948950"/>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51198 w 948821"/>
              <a:gd name="connsiteY34" fmla="*/ 1863716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3940 w 950205"/>
              <a:gd name="connsiteY0" fmla="*/ 1593820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53940 w 950205"/>
              <a:gd name="connsiteY37" fmla="*/ 1593820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106844 w 950205"/>
              <a:gd name="connsiteY37" fmla="*/ 1712756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104474 w 950205"/>
              <a:gd name="connsiteY37" fmla="*/ 1713512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35162 w 950205"/>
              <a:gd name="connsiteY36" fmla="*/ 1674968 h 3170784"/>
              <a:gd name="connsiteX37" fmla="*/ 69562 w 950205"/>
              <a:gd name="connsiteY37" fmla="*/ 1694766 h 3170784"/>
              <a:gd name="connsiteX0" fmla="*/ 99160 w 979803"/>
              <a:gd name="connsiteY0" fmla="*/ 1694766 h 3170784"/>
              <a:gd name="connsiteX1" fmla="*/ 108784 w 979803"/>
              <a:gd name="connsiteY1" fmla="*/ 1638305 h 3170784"/>
              <a:gd name="connsiteX2" fmla="*/ 121238 w 979803"/>
              <a:gd name="connsiteY2" fmla="*/ 1390314 h 3170784"/>
              <a:gd name="connsiteX3" fmla="*/ 158613 w 979803"/>
              <a:gd name="connsiteY3" fmla="*/ 1231793 h 3170784"/>
              <a:gd name="connsiteX4" fmla="*/ 139677 w 979803"/>
              <a:gd name="connsiteY4" fmla="*/ 1093485 h 3170784"/>
              <a:gd name="connsiteX5" fmla="*/ 115466 w 979803"/>
              <a:gd name="connsiteY5" fmla="*/ 928266 h 3170784"/>
              <a:gd name="connsiteX6" fmla="*/ 106729 w 979803"/>
              <a:gd name="connsiteY6" fmla="*/ 767751 h 3170784"/>
              <a:gd name="connsiteX7" fmla="*/ 83562 w 979803"/>
              <a:gd name="connsiteY7" fmla="*/ 740700 h 3170784"/>
              <a:gd name="connsiteX8" fmla="*/ 125386 w 979803"/>
              <a:gd name="connsiteY8" fmla="*/ 576176 h 3170784"/>
              <a:gd name="connsiteX9" fmla="*/ 159392 w 979803"/>
              <a:gd name="connsiteY9" fmla="*/ 754393 h 3170784"/>
              <a:gd name="connsiteX10" fmla="*/ 135452 w 979803"/>
              <a:gd name="connsiteY10" fmla="*/ 770080 h 3170784"/>
              <a:gd name="connsiteX11" fmla="*/ 222608 w 979803"/>
              <a:gd name="connsiteY11" fmla="*/ 1007826 h 3170784"/>
              <a:gd name="connsiteX12" fmla="*/ 709403 w 979803"/>
              <a:gd name="connsiteY12" fmla="*/ 290614 h 3170784"/>
              <a:gd name="connsiteX13" fmla="*/ 652184 w 979803"/>
              <a:gd name="connsiteY13" fmla="*/ 244250 h 3170784"/>
              <a:gd name="connsiteX14" fmla="*/ 859271 w 979803"/>
              <a:gd name="connsiteY14" fmla="*/ 0 h 3170784"/>
              <a:gd name="connsiteX15" fmla="*/ 719631 w 979803"/>
              <a:gd name="connsiteY15" fmla="*/ 461411 h 3170784"/>
              <a:gd name="connsiteX16" fmla="*/ 722609 w 979803"/>
              <a:gd name="connsiteY16" fmla="*/ 330852 h 3170784"/>
              <a:gd name="connsiteX17" fmla="*/ 234454 w 979803"/>
              <a:gd name="connsiteY17" fmla="*/ 1177476 h 3170784"/>
              <a:gd name="connsiteX18" fmla="*/ 177304 w 979803"/>
              <a:gd name="connsiteY18" fmla="*/ 1459243 h 3170784"/>
              <a:gd name="connsiteX19" fmla="*/ 813424 w 979803"/>
              <a:gd name="connsiteY19" fmla="*/ 1406007 h 3170784"/>
              <a:gd name="connsiteX20" fmla="*/ 809605 w 979803"/>
              <a:gd name="connsiteY20" fmla="*/ 1301177 h 3170784"/>
              <a:gd name="connsiteX21" fmla="*/ 979803 w 979803"/>
              <a:gd name="connsiteY21" fmla="*/ 1472862 h 3170784"/>
              <a:gd name="connsiteX22" fmla="*/ 825536 w 979803"/>
              <a:gd name="connsiteY22" fmla="*/ 1531698 h 3170784"/>
              <a:gd name="connsiteX23" fmla="*/ 800199 w 979803"/>
              <a:gd name="connsiteY23" fmla="*/ 1467047 h 3170784"/>
              <a:gd name="connsiteX24" fmla="*/ 416016 w 979803"/>
              <a:gd name="connsiteY24" fmla="*/ 1533536 h 3170784"/>
              <a:gd name="connsiteX25" fmla="*/ 220347 w 979803"/>
              <a:gd name="connsiteY25" fmla="*/ 1640264 h 3170784"/>
              <a:gd name="connsiteX26" fmla="*/ 317989 w 979803"/>
              <a:gd name="connsiteY26" fmla="*/ 2352174 h 3170784"/>
              <a:gd name="connsiteX27" fmla="*/ 447553 w 979803"/>
              <a:gd name="connsiteY27" fmla="*/ 2936523 h 3170784"/>
              <a:gd name="connsiteX28" fmla="*/ 473524 w 979803"/>
              <a:gd name="connsiteY28" fmla="*/ 2850758 h 3170784"/>
              <a:gd name="connsiteX29" fmla="*/ 488182 w 979803"/>
              <a:gd name="connsiteY29" fmla="*/ 3170784 h 3170784"/>
              <a:gd name="connsiteX30" fmla="*/ 375294 w 979803"/>
              <a:gd name="connsiteY30" fmla="*/ 2987933 h 3170784"/>
              <a:gd name="connsiteX31" fmla="*/ 431602 w 979803"/>
              <a:gd name="connsiteY31" fmla="*/ 2993552 h 3170784"/>
              <a:gd name="connsiteX32" fmla="*/ 153355 w 979803"/>
              <a:gd name="connsiteY32" fmla="*/ 1808402 h 3170784"/>
              <a:gd name="connsiteX33" fmla="*/ 82180 w 979803"/>
              <a:gd name="connsiteY33" fmla="*/ 1863716 h 3170784"/>
              <a:gd name="connsiteX34" fmla="*/ 30982 w 979803"/>
              <a:gd name="connsiteY34" fmla="*/ 1766070 h 3170784"/>
              <a:gd name="connsiteX35" fmla="*/ 51251 w 979803"/>
              <a:gd name="connsiteY35" fmla="*/ 1707103 h 3170784"/>
              <a:gd name="connsiteX36" fmla="*/ 64760 w 979803"/>
              <a:gd name="connsiteY36" fmla="*/ 1674968 h 3170784"/>
              <a:gd name="connsiteX37" fmla="*/ 99160 w 979803"/>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8759 w 950205"/>
              <a:gd name="connsiteY36" fmla="*/ 1746220 h 3170784"/>
              <a:gd name="connsiteX37" fmla="*/ 69562 w 950205"/>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3825 w 961448"/>
              <a:gd name="connsiteY33" fmla="*/ 1863716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59964 w 961104"/>
              <a:gd name="connsiteY3" fmla="*/ 1181937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178127 w 961104"/>
              <a:gd name="connsiteY25" fmla="*/ 1647607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36853 w 981254"/>
              <a:gd name="connsiteY32" fmla="*/ 178348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76745 w 981254"/>
              <a:gd name="connsiteY31" fmla="*/ 2987933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11368 w 981254"/>
              <a:gd name="connsiteY31" fmla="*/ 2858361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265354 w 981254"/>
              <a:gd name="connsiteY29" fmla="*/ 251072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2825791"/>
              <a:gd name="connsiteX1" fmla="*/ 139990 w 981254"/>
              <a:gd name="connsiteY1" fmla="*/ 1637985 h 2825791"/>
              <a:gd name="connsiteX2" fmla="*/ 143406 w 981254"/>
              <a:gd name="connsiteY2" fmla="*/ 1552961 h 2825791"/>
              <a:gd name="connsiteX3" fmla="*/ 130734 w 981254"/>
              <a:gd name="connsiteY3" fmla="*/ 1369490 h 2825791"/>
              <a:gd name="connsiteX4" fmla="*/ 141742 w 981254"/>
              <a:gd name="connsiteY4" fmla="*/ 1253209 h 2825791"/>
              <a:gd name="connsiteX5" fmla="*/ 141128 w 981254"/>
              <a:gd name="connsiteY5" fmla="*/ 1093485 h 2825791"/>
              <a:gd name="connsiteX6" fmla="*/ 116917 w 981254"/>
              <a:gd name="connsiteY6" fmla="*/ 928266 h 2825791"/>
              <a:gd name="connsiteX7" fmla="*/ 108180 w 981254"/>
              <a:gd name="connsiteY7" fmla="*/ 767751 h 2825791"/>
              <a:gd name="connsiteX8" fmla="*/ 85013 w 981254"/>
              <a:gd name="connsiteY8" fmla="*/ 740700 h 2825791"/>
              <a:gd name="connsiteX9" fmla="*/ 126837 w 981254"/>
              <a:gd name="connsiteY9" fmla="*/ 576176 h 2825791"/>
              <a:gd name="connsiteX10" fmla="*/ 160843 w 981254"/>
              <a:gd name="connsiteY10" fmla="*/ 754393 h 2825791"/>
              <a:gd name="connsiteX11" fmla="*/ 136903 w 981254"/>
              <a:gd name="connsiteY11" fmla="*/ 770080 h 2825791"/>
              <a:gd name="connsiteX12" fmla="*/ 224059 w 981254"/>
              <a:gd name="connsiteY12" fmla="*/ 1007826 h 2825791"/>
              <a:gd name="connsiteX13" fmla="*/ 710854 w 981254"/>
              <a:gd name="connsiteY13" fmla="*/ 290614 h 2825791"/>
              <a:gd name="connsiteX14" fmla="*/ 653635 w 981254"/>
              <a:gd name="connsiteY14" fmla="*/ 244250 h 2825791"/>
              <a:gd name="connsiteX15" fmla="*/ 860722 w 981254"/>
              <a:gd name="connsiteY15" fmla="*/ 0 h 2825791"/>
              <a:gd name="connsiteX16" fmla="*/ 721082 w 981254"/>
              <a:gd name="connsiteY16" fmla="*/ 461411 h 2825791"/>
              <a:gd name="connsiteX17" fmla="*/ 724060 w 981254"/>
              <a:gd name="connsiteY17" fmla="*/ 330852 h 2825791"/>
              <a:gd name="connsiteX18" fmla="*/ 202726 w 981254"/>
              <a:gd name="connsiteY18" fmla="*/ 1163418 h 2825791"/>
              <a:gd name="connsiteX19" fmla="*/ 190397 w 981254"/>
              <a:gd name="connsiteY19" fmla="*/ 1509672 h 2825791"/>
              <a:gd name="connsiteX20" fmla="*/ 814875 w 981254"/>
              <a:gd name="connsiteY20" fmla="*/ 1406007 h 2825791"/>
              <a:gd name="connsiteX21" fmla="*/ 811056 w 981254"/>
              <a:gd name="connsiteY21" fmla="*/ 1301177 h 2825791"/>
              <a:gd name="connsiteX22" fmla="*/ 981254 w 981254"/>
              <a:gd name="connsiteY22" fmla="*/ 1472862 h 2825791"/>
              <a:gd name="connsiteX23" fmla="*/ 826987 w 981254"/>
              <a:gd name="connsiteY23" fmla="*/ 1531698 h 2825791"/>
              <a:gd name="connsiteX24" fmla="*/ 801650 w 981254"/>
              <a:gd name="connsiteY24" fmla="*/ 1467047 h 2825791"/>
              <a:gd name="connsiteX25" fmla="*/ 417467 w 981254"/>
              <a:gd name="connsiteY25" fmla="*/ 1533536 h 2825791"/>
              <a:gd name="connsiteX26" fmla="*/ 198277 w 981254"/>
              <a:gd name="connsiteY26" fmla="*/ 1647607 h 2825791"/>
              <a:gd name="connsiteX27" fmla="*/ 178787 w 981254"/>
              <a:gd name="connsiteY27" fmla="*/ 2146696 h 2825791"/>
              <a:gd name="connsiteX28" fmla="*/ 230722 w 981254"/>
              <a:gd name="connsiteY28" fmla="*/ 2639305 h 2825791"/>
              <a:gd name="connsiteX29" fmla="*/ 265354 w 981254"/>
              <a:gd name="connsiteY29" fmla="*/ 2510728 h 2825791"/>
              <a:gd name="connsiteX30" fmla="*/ 234454 w 981254"/>
              <a:gd name="connsiteY30" fmla="*/ 2825790 h 2825791"/>
              <a:gd name="connsiteX31" fmla="*/ 130228 w 981254"/>
              <a:gd name="connsiteY31" fmla="*/ 2600124 h 2825791"/>
              <a:gd name="connsiteX32" fmla="*/ 199662 w 981254"/>
              <a:gd name="connsiteY32" fmla="*/ 2636526 h 2825791"/>
              <a:gd name="connsiteX33" fmla="*/ 140690 w 981254"/>
              <a:gd name="connsiteY33" fmla="*/ 1779674 h 2825791"/>
              <a:gd name="connsiteX34" fmla="*/ 78474 w 981254"/>
              <a:gd name="connsiteY34" fmla="*/ 1769669 h 2825791"/>
              <a:gd name="connsiteX35" fmla="*/ 87221 w 981254"/>
              <a:gd name="connsiteY35" fmla="*/ 1868700 h 2825791"/>
              <a:gd name="connsiteX36" fmla="*/ 0 w 981254"/>
              <a:gd name="connsiteY36" fmla="*/ 1791888 h 2825791"/>
              <a:gd name="connsiteX37" fmla="*/ 65942 w 981254"/>
              <a:gd name="connsiteY37" fmla="*/ 1634085 h 2825791"/>
              <a:gd name="connsiteX38" fmla="*/ 74386 w 981254"/>
              <a:gd name="connsiteY38" fmla="*/ 1716017 h 2825791"/>
              <a:gd name="connsiteX39" fmla="*/ 106182 w 981254"/>
              <a:gd name="connsiteY39" fmla="*/ 1695641 h 2825791"/>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26837 w 866522"/>
              <a:gd name="connsiteY9" fmla="*/ 576176 h 2825790"/>
              <a:gd name="connsiteX10" fmla="*/ 160843 w 866522"/>
              <a:gd name="connsiteY10" fmla="*/ 754393 h 2825790"/>
              <a:gd name="connsiteX11" fmla="*/ 136903 w 866522"/>
              <a:gd name="connsiteY11" fmla="*/ 770080 h 2825790"/>
              <a:gd name="connsiteX12" fmla="*/ 224059 w 866522"/>
              <a:gd name="connsiteY12" fmla="*/ 1007826 h 2825790"/>
              <a:gd name="connsiteX13" fmla="*/ 710854 w 866522"/>
              <a:gd name="connsiteY13" fmla="*/ 290614 h 2825790"/>
              <a:gd name="connsiteX14" fmla="*/ 653635 w 866522"/>
              <a:gd name="connsiteY14" fmla="*/ 244250 h 2825790"/>
              <a:gd name="connsiteX15" fmla="*/ 860722 w 866522"/>
              <a:gd name="connsiteY15" fmla="*/ 0 h 2825790"/>
              <a:gd name="connsiteX16" fmla="*/ 721082 w 866522"/>
              <a:gd name="connsiteY16" fmla="*/ 461411 h 2825790"/>
              <a:gd name="connsiteX17" fmla="*/ 724060 w 866522"/>
              <a:gd name="connsiteY17" fmla="*/ 330852 h 2825790"/>
              <a:gd name="connsiteX18" fmla="*/ 202726 w 866522"/>
              <a:gd name="connsiteY18" fmla="*/ 1163418 h 2825790"/>
              <a:gd name="connsiteX19" fmla="*/ 190397 w 866522"/>
              <a:gd name="connsiteY19" fmla="*/ 1509672 h 2825790"/>
              <a:gd name="connsiteX20" fmla="*/ 660127 w 866522"/>
              <a:gd name="connsiteY20" fmla="*/ 1403739 h 2825790"/>
              <a:gd name="connsiteX21" fmla="*/ 629690 w 866522"/>
              <a:gd name="connsiteY21" fmla="*/ 1283676 h 2825790"/>
              <a:gd name="connsiteX22" fmla="*/ 773643 w 866522"/>
              <a:gd name="connsiteY22" fmla="*/ 1460064 h 2825790"/>
              <a:gd name="connsiteX23" fmla="*/ 638942 w 866522"/>
              <a:gd name="connsiteY23" fmla="*/ 1586038 h 2825790"/>
              <a:gd name="connsiteX24" fmla="*/ 656561 w 866522"/>
              <a:gd name="connsiteY24" fmla="*/ 1486180 h 2825790"/>
              <a:gd name="connsiteX25" fmla="*/ 417467 w 866522"/>
              <a:gd name="connsiteY25" fmla="*/ 1533536 h 2825790"/>
              <a:gd name="connsiteX26" fmla="*/ 198277 w 866522"/>
              <a:gd name="connsiteY26" fmla="*/ 1647607 h 2825790"/>
              <a:gd name="connsiteX27" fmla="*/ 215119 w 866522"/>
              <a:gd name="connsiteY27" fmla="*/ 2597088 h 2825790"/>
              <a:gd name="connsiteX28" fmla="*/ 265354 w 866522"/>
              <a:gd name="connsiteY28" fmla="*/ 2510728 h 2825790"/>
              <a:gd name="connsiteX29" fmla="*/ 234454 w 866522"/>
              <a:gd name="connsiteY29" fmla="*/ 2825790 h 2825790"/>
              <a:gd name="connsiteX30" fmla="*/ 130228 w 866522"/>
              <a:gd name="connsiteY30" fmla="*/ 2600124 h 2825790"/>
              <a:gd name="connsiteX31" fmla="*/ 182700 w 866522"/>
              <a:gd name="connsiteY31" fmla="*/ 2609559 h 2825790"/>
              <a:gd name="connsiteX32" fmla="*/ 140690 w 866522"/>
              <a:gd name="connsiteY32" fmla="*/ 1779674 h 2825790"/>
              <a:gd name="connsiteX33" fmla="*/ 78474 w 866522"/>
              <a:gd name="connsiteY33" fmla="*/ 1769669 h 2825790"/>
              <a:gd name="connsiteX34" fmla="*/ 87221 w 866522"/>
              <a:gd name="connsiteY34" fmla="*/ 1868700 h 2825790"/>
              <a:gd name="connsiteX35" fmla="*/ 0 w 866522"/>
              <a:gd name="connsiteY35" fmla="*/ 1791888 h 2825790"/>
              <a:gd name="connsiteX36" fmla="*/ 65942 w 866522"/>
              <a:gd name="connsiteY36" fmla="*/ 1634085 h 2825790"/>
              <a:gd name="connsiteX37" fmla="*/ 74386 w 866522"/>
              <a:gd name="connsiteY37" fmla="*/ 1716017 h 2825790"/>
              <a:gd name="connsiteX38" fmla="*/ 106182 w 866522"/>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60843 w 866522"/>
              <a:gd name="connsiteY9" fmla="*/ 754393 h 2825790"/>
              <a:gd name="connsiteX10" fmla="*/ 136903 w 866522"/>
              <a:gd name="connsiteY10" fmla="*/ 770080 h 2825790"/>
              <a:gd name="connsiteX11" fmla="*/ 224059 w 866522"/>
              <a:gd name="connsiteY11" fmla="*/ 1007826 h 2825790"/>
              <a:gd name="connsiteX12" fmla="*/ 710854 w 866522"/>
              <a:gd name="connsiteY12" fmla="*/ 290614 h 2825790"/>
              <a:gd name="connsiteX13" fmla="*/ 653635 w 866522"/>
              <a:gd name="connsiteY13" fmla="*/ 244250 h 2825790"/>
              <a:gd name="connsiteX14" fmla="*/ 860722 w 866522"/>
              <a:gd name="connsiteY14" fmla="*/ 0 h 2825790"/>
              <a:gd name="connsiteX15" fmla="*/ 721082 w 866522"/>
              <a:gd name="connsiteY15" fmla="*/ 461411 h 2825790"/>
              <a:gd name="connsiteX16" fmla="*/ 724060 w 866522"/>
              <a:gd name="connsiteY16" fmla="*/ 330852 h 2825790"/>
              <a:gd name="connsiteX17" fmla="*/ 202726 w 866522"/>
              <a:gd name="connsiteY17" fmla="*/ 1163418 h 2825790"/>
              <a:gd name="connsiteX18" fmla="*/ 190397 w 866522"/>
              <a:gd name="connsiteY18" fmla="*/ 1509672 h 2825790"/>
              <a:gd name="connsiteX19" fmla="*/ 660127 w 866522"/>
              <a:gd name="connsiteY19" fmla="*/ 1403739 h 2825790"/>
              <a:gd name="connsiteX20" fmla="*/ 629690 w 866522"/>
              <a:gd name="connsiteY20" fmla="*/ 1283676 h 2825790"/>
              <a:gd name="connsiteX21" fmla="*/ 773643 w 866522"/>
              <a:gd name="connsiteY21" fmla="*/ 1460064 h 2825790"/>
              <a:gd name="connsiteX22" fmla="*/ 638942 w 866522"/>
              <a:gd name="connsiteY22" fmla="*/ 1586038 h 2825790"/>
              <a:gd name="connsiteX23" fmla="*/ 656561 w 866522"/>
              <a:gd name="connsiteY23" fmla="*/ 1486180 h 2825790"/>
              <a:gd name="connsiteX24" fmla="*/ 417467 w 866522"/>
              <a:gd name="connsiteY24" fmla="*/ 1533536 h 2825790"/>
              <a:gd name="connsiteX25" fmla="*/ 198277 w 866522"/>
              <a:gd name="connsiteY25" fmla="*/ 1647607 h 2825790"/>
              <a:gd name="connsiteX26" fmla="*/ 215119 w 866522"/>
              <a:gd name="connsiteY26" fmla="*/ 2597088 h 2825790"/>
              <a:gd name="connsiteX27" fmla="*/ 265354 w 866522"/>
              <a:gd name="connsiteY27" fmla="*/ 2510728 h 2825790"/>
              <a:gd name="connsiteX28" fmla="*/ 234454 w 866522"/>
              <a:gd name="connsiteY28" fmla="*/ 2825790 h 2825790"/>
              <a:gd name="connsiteX29" fmla="*/ 130228 w 866522"/>
              <a:gd name="connsiteY29" fmla="*/ 2600124 h 2825790"/>
              <a:gd name="connsiteX30" fmla="*/ 182700 w 866522"/>
              <a:gd name="connsiteY30" fmla="*/ 2609559 h 2825790"/>
              <a:gd name="connsiteX31" fmla="*/ 140690 w 866522"/>
              <a:gd name="connsiteY31" fmla="*/ 1779674 h 2825790"/>
              <a:gd name="connsiteX32" fmla="*/ 78474 w 866522"/>
              <a:gd name="connsiteY32" fmla="*/ 1769669 h 2825790"/>
              <a:gd name="connsiteX33" fmla="*/ 87221 w 866522"/>
              <a:gd name="connsiteY33" fmla="*/ 1868700 h 2825790"/>
              <a:gd name="connsiteX34" fmla="*/ 0 w 866522"/>
              <a:gd name="connsiteY34" fmla="*/ 1791888 h 2825790"/>
              <a:gd name="connsiteX35" fmla="*/ 65942 w 866522"/>
              <a:gd name="connsiteY35" fmla="*/ 1634085 h 2825790"/>
              <a:gd name="connsiteX36" fmla="*/ 74386 w 866522"/>
              <a:gd name="connsiteY36" fmla="*/ 1716017 h 2825790"/>
              <a:gd name="connsiteX37" fmla="*/ 106182 w 866522"/>
              <a:gd name="connsiteY37"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36903 w 866522"/>
              <a:gd name="connsiteY9" fmla="*/ 770080 h 2825790"/>
              <a:gd name="connsiteX10" fmla="*/ 224059 w 866522"/>
              <a:gd name="connsiteY10" fmla="*/ 1007826 h 2825790"/>
              <a:gd name="connsiteX11" fmla="*/ 710854 w 866522"/>
              <a:gd name="connsiteY11" fmla="*/ 290614 h 2825790"/>
              <a:gd name="connsiteX12" fmla="*/ 653635 w 866522"/>
              <a:gd name="connsiteY12" fmla="*/ 244250 h 2825790"/>
              <a:gd name="connsiteX13" fmla="*/ 860722 w 866522"/>
              <a:gd name="connsiteY13" fmla="*/ 0 h 2825790"/>
              <a:gd name="connsiteX14" fmla="*/ 721082 w 866522"/>
              <a:gd name="connsiteY14" fmla="*/ 461411 h 2825790"/>
              <a:gd name="connsiteX15" fmla="*/ 724060 w 866522"/>
              <a:gd name="connsiteY15" fmla="*/ 330852 h 2825790"/>
              <a:gd name="connsiteX16" fmla="*/ 202726 w 866522"/>
              <a:gd name="connsiteY16" fmla="*/ 1163418 h 2825790"/>
              <a:gd name="connsiteX17" fmla="*/ 190397 w 866522"/>
              <a:gd name="connsiteY17" fmla="*/ 1509672 h 2825790"/>
              <a:gd name="connsiteX18" fmla="*/ 660127 w 866522"/>
              <a:gd name="connsiteY18" fmla="*/ 1403739 h 2825790"/>
              <a:gd name="connsiteX19" fmla="*/ 629690 w 866522"/>
              <a:gd name="connsiteY19" fmla="*/ 1283676 h 2825790"/>
              <a:gd name="connsiteX20" fmla="*/ 773643 w 866522"/>
              <a:gd name="connsiteY20" fmla="*/ 1460064 h 2825790"/>
              <a:gd name="connsiteX21" fmla="*/ 638942 w 866522"/>
              <a:gd name="connsiteY21" fmla="*/ 1586038 h 2825790"/>
              <a:gd name="connsiteX22" fmla="*/ 656561 w 866522"/>
              <a:gd name="connsiteY22" fmla="*/ 1486180 h 2825790"/>
              <a:gd name="connsiteX23" fmla="*/ 417467 w 866522"/>
              <a:gd name="connsiteY23" fmla="*/ 1533536 h 2825790"/>
              <a:gd name="connsiteX24" fmla="*/ 198277 w 866522"/>
              <a:gd name="connsiteY24" fmla="*/ 1647607 h 2825790"/>
              <a:gd name="connsiteX25" fmla="*/ 215119 w 866522"/>
              <a:gd name="connsiteY25" fmla="*/ 2597088 h 2825790"/>
              <a:gd name="connsiteX26" fmla="*/ 265354 w 866522"/>
              <a:gd name="connsiteY26" fmla="*/ 2510728 h 2825790"/>
              <a:gd name="connsiteX27" fmla="*/ 234454 w 866522"/>
              <a:gd name="connsiteY27" fmla="*/ 2825790 h 2825790"/>
              <a:gd name="connsiteX28" fmla="*/ 130228 w 866522"/>
              <a:gd name="connsiteY28" fmla="*/ 2600124 h 2825790"/>
              <a:gd name="connsiteX29" fmla="*/ 182700 w 866522"/>
              <a:gd name="connsiteY29" fmla="*/ 2609559 h 2825790"/>
              <a:gd name="connsiteX30" fmla="*/ 140690 w 866522"/>
              <a:gd name="connsiteY30" fmla="*/ 1779674 h 2825790"/>
              <a:gd name="connsiteX31" fmla="*/ 78474 w 866522"/>
              <a:gd name="connsiteY31" fmla="*/ 1769669 h 2825790"/>
              <a:gd name="connsiteX32" fmla="*/ 87221 w 866522"/>
              <a:gd name="connsiteY32" fmla="*/ 1868700 h 2825790"/>
              <a:gd name="connsiteX33" fmla="*/ 0 w 866522"/>
              <a:gd name="connsiteY33" fmla="*/ 1791888 h 2825790"/>
              <a:gd name="connsiteX34" fmla="*/ 65942 w 866522"/>
              <a:gd name="connsiteY34" fmla="*/ 1634085 h 2825790"/>
              <a:gd name="connsiteX35" fmla="*/ 74386 w 866522"/>
              <a:gd name="connsiteY35" fmla="*/ 1716017 h 2825790"/>
              <a:gd name="connsiteX36" fmla="*/ 106182 w 866522"/>
              <a:gd name="connsiteY36"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136903 w 866522"/>
              <a:gd name="connsiteY8" fmla="*/ 770080 h 2825790"/>
              <a:gd name="connsiteX9" fmla="*/ 224059 w 866522"/>
              <a:gd name="connsiteY9" fmla="*/ 1007826 h 2825790"/>
              <a:gd name="connsiteX10" fmla="*/ 710854 w 866522"/>
              <a:gd name="connsiteY10" fmla="*/ 290614 h 2825790"/>
              <a:gd name="connsiteX11" fmla="*/ 653635 w 866522"/>
              <a:gd name="connsiteY11" fmla="*/ 244250 h 2825790"/>
              <a:gd name="connsiteX12" fmla="*/ 860722 w 866522"/>
              <a:gd name="connsiteY12" fmla="*/ 0 h 2825790"/>
              <a:gd name="connsiteX13" fmla="*/ 721082 w 866522"/>
              <a:gd name="connsiteY13" fmla="*/ 461411 h 2825790"/>
              <a:gd name="connsiteX14" fmla="*/ 724060 w 866522"/>
              <a:gd name="connsiteY14" fmla="*/ 330852 h 2825790"/>
              <a:gd name="connsiteX15" fmla="*/ 202726 w 866522"/>
              <a:gd name="connsiteY15" fmla="*/ 1163418 h 2825790"/>
              <a:gd name="connsiteX16" fmla="*/ 190397 w 866522"/>
              <a:gd name="connsiteY16" fmla="*/ 1509672 h 2825790"/>
              <a:gd name="connsiteX17" fmla="*/ 660127 w 866522"/>
              <a:gd name="connsiteY17" fmla="*/ 1403739 h 2825790"/>
              <a:gd name="connsiteX18" fmla="*/ 629690 w 866522"/>
              <a:gd name="connsiteY18" fmla="*/ 1283676 h 2825790"/>
              <a:gd name="connsiteX19" fmla="*/ 773643 w 866522"/>
              <a:gd name="connsiteY19" fmla="*/ 1460064 h 2825790"/>
              <a:gd name="connsiteX20" fmla="*/ 638942 w 866522"/>
              <a:gd name="connsiteY20" fmla="*/ 1586038 h 2825790"/>
              <a:gd name="connsiteX21" fmla="*/ 656561 w 866522"/>
              <a:gd name="connsiteY21" fmla="*/ 1486180 h 2825790"/>
              <a:gd name="connsiteX22" fmla="*/ 417467 w 866522"/>
              <a:gd name="connsiteY22" fmla="*/ 1533536 h 2825790"/>
              <a:gd name="connsiteX23" fmla="*/ 198277 w 866522"/>
              <a:gd name="connsiteY23" fmla="*/ 1647607 h 2825790"/>
              <a:gd name="connsiteX24" fmla="*/ 215119 w 866522"/>
              <a:gd name="connsiteY24" fmla="*/ 2597088 h 2825790"/>
              <a:gd name="connsiteX25" fmla="*/ 265354 w 866522"/>
              <a:gd name="connsiteY25" fmla="*/ 2510728 h 2825790"/>
              <a:gd name="connsiteX26" fmla="*/ 234454 w 866522"/>
              <a:gd name="connsiteY26" fmla="*/ 2825790 h 2825790"/>
              <a:gd name="connsiteX27" fmla="*/ 130228 w 866522"/>
              <a:gd name="connsiteY27" fmla="*/ 2600124 h 2825790"/>
              <a:gd name="connsiteX28" fmla="*/ 182700 w 866522"/>
              <a:gd name="connsiteY28" fmla="*/ 2609559 h 2825790"/>
              <a:gd name="connsiteX29" fmla="*/ 140690 w 866522"/>
              <a:gd name="connsiteY29" fmla="*/ 1779674 h 2825790"/>
              <a:gd name="connsiteX30" fmla="*/ 78474 w 866522"/>
              <a:gd name="connsiteY30" fmla="*/ 1769669 h 2825790"/>
              <a:gd name="connsiteX31" fmla="*/ 87221 w 866522"/>
              <a:gd name="connsiteY31" fmla="*/ 1868700 h 2825790"/>
              <a:gd name="connsiteX32" fmla="*/ 0 w 866522"/>
              <a:gd name="connsiteY32" fmla="*/ 1791888 h 2825790"/>
              <a:gd name="connsiteX33" fmla="*/ 65942 w 866522"/>
              <a:gd name="connsiteY33" fmla="*/ 1634085 h 2825790"/>
              <a:gd name="connsiteX34" fmla="*/ 74386 w 866522"/>
              <a:gd name="connsiteY34" fmla="*/ 1716017 h 2825790"/>
              <a:gd name="connsiteX35" fmla="*/ 106182 w 866522"/>
              <a:gd name="connsiteY35" fmla="*/ 169564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16771 w 866522"/>
              <a:gd name="connsiteY33" fmla="*/ 870050 h 2825790"/>
              <a:gd name="connsiteX34" fmla="*/ 108180 w 866522"/>
              <a:gd name="connsiteY34" fmla="*/ 767751 h 2825790"/>
              <a:gd name="connsiteX35" fmla="*/ 187437 w 866522"/>
              <a:gd name="connsiteY35"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87437 w 866522"/>
              <a:gd name="connsiteY33"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41303 w 866522"/>
              <a:gd name="connsiteY32" fmla="*/ 109259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36973 w 866522"/>
              <a:gd name="connsiteY32" fmla="*/ 111399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30734 w 866522"/>
              <a:gd name="connsiteY28" fmla="*/ 1369490 h 2825790"/>
              <a:gd name="connsiteX29" fmla="*/ 141742 w 866522"/>
              <a:gd name="connsiteY29"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41742 w 866522"/>
              <a:gd name="connsiteY28"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965858"/>
              <a:gd name="connsiteY0" fmla="*/ 1595950 h 3047657"/>
              <a:gd name="connsiteX1" fmla="*/ 710854 w 965858"/>
              <a:gd name="connsiteY1" fmla="*/ 512481 h 3047657"/>
              <a:gd name="connsiteX2" fmla="*/ 653635 w 965858"/>
              <a:gd name="connsiteY2" fmla="*/ 466117 h 3047657"/>
              <a:gd name="connsiteX3" fmla="*/ 960058 w 965858"/>
              <a:gd name="connsiteY3" fmla="*/ 1 h 3047657"/>
              <a:gd name="connsiteX4" fmla="*/ 721082 w 965858"/>
              <a:gd name="connsiteY4" fmla="*/ 683278 h 3047657"/>
              <a:gd name="connsiteX5" fmla="*/ 724060 w 965858"/>
              <a:gd name="connsiteY5" fmla="*/ 552719 h 3047657"/>
              <a:gd name="connsiteX6" fmla="*/ 190397 w 965858"/>
              <a:gd name="connsiteY6" fmla="*/ 1731539 h 3047657"/>
              <a:gd name="connsiteX7" fmla="*/ 660127 w 965858"/>
              <a:gd name="connsiteY7" fmla="*/ 1625606 h 3047657"/>
              <a:gd name="connsiteX8" fmla="*/ 629690 w 965858"/>
              <a:gd name="connsiteY8" fmla="*/ 1505543 h 3047657"/>
              <a:gd name="connsiteX9" fmla="*/ 773643 w 965858"/>
              <a:gd name="connsiteY9" fmla="*/ 1681931 h 3047657"/>
              <a:gd name="connsiteX10" fmla="*/ 638942 w 965858"/>
              <a:gd name="connsiteY10" fmla="*/ 1807905 h 3047657"/>
              <a:gd name="connsiteX11" fmla="*/ 656561 w 965858"/>
              <a:gd name="connsiteY11" fmla="*/ 1708047 h 3047657"/>
              <a:gd name="connsiteX12" fmla="*/ 417467 w 965858"/>
              <a:gd name="connsiteY12" fmla="*/ 1755403 h 3047657"/>
              <a:gd name="connsiteX13" fmla="*/ 198277 w 965858"/>
              <a:gd name="connsiteY13" fmla="*/ 1869474 h 3047657"/>
              <a:gd name="connsiteX14" fmla="*/ 215119 w 965858"/>
              <a:gd name="connsiteY14" fmla="*/ 2818955 h 3047657"/>
              <a:gd name="connsiteX15" fmla="*/ 265354 w 965858"/>
              <a:gd name="connsiteY15" fmla="*/ 2732595 h 3047657"/>
              <a:gd name="connsiteX16" fmla="*/ 234454 w 965858"/>
              <a:gd name="connsiteY16" fmla="*/ 3047657 h 3047657"/>
              <a:gd name="connsiteX17" fmla="*/ 130228 w 965858"/>
              <a:gd name="connsiteY17" fmla="*/ 2821991 h 3047657"/>
              <a:gd name="connsiteX18" fmla="*/ 182700 w 965858"/>
              <a:gd name="connsiteY18" fmla="*/ 2831426 h 3047657"/>
              <a:gd name="connsiteX19" fmla="*/ 140690 w 965858"/>
              <a:gd name="connsiteY19" fmla="*/ 2001541 h 3047657"/>
              <a:gd name="connsiteX20" fmla="*/ 78474 w 965858"/>
              <a:gd name="connsiteY20" fmla="*/ 1991536 h 3047657"/>
              <a:gd name="connsiteX21" fmla="*/ 87221 w 965858"/>
              <a:gd name="connsiteY21" fmla="*/ 2090567 h 3047657"/>
              <a:gd name="connsiteX22" fmla="*/ 0 w 965858"/>
              <a:gd name="connsiteY22" fmla="*/ 2013755 h 3047657"/>
              <a:gd name="connsiteX23" fmla="*/ 65942 w 965858"/>
              <a:gd name="connsiteY23" fmla="*/ 1855952 h 3047657"/>
              <a:gd name="connsiteX24" fmla="*/ 74386 w 965858"/>
              <a:gd name="connsiteY24" fmla="*/ 1937884 h 3047657"/>
              <a:gd name="connsiteX25" fmla="*/ 106182 w 965858"/>
              <a:gd name="connsiteY25" fmla="*/ 1917508 h 3047657"/>
              <a:gd name="connsiteX26" fmla="*/ 139990 w 965858"/>
              <a:gd name="connsiteY26" fmla="*/ 1859852 h 3047657"/>
              <a:gd name="connsiteX27" fmla="*/ 143406 w 965858"/>
              <a:gd name="connsiteY27" fmla="*/ 1774828 h 3047657"/>
              <a:gd name="connsiteX0" fmla="*/ 179277 w 1069980"/>
              <a:gd name="connsiteY0" fmla="*/ 1831179 h 3282886"/>
              <a:gd name="connsiteX1" fmla="*/ 710854 w 1069980"/>
              <a:gd name="connsiteY1" fmla="*/ 747710 h 3282886"/>
              <a:gd name="connsiteX2" fmla="*/ 859910 w 1069980"/>
              <a:gd name="connsiteY2" fmla="*/ 241845 h 3282886"/>
              <a:gd name="connsiteX3" fmla="*/ 960058 w 1069980"/>
              <a:gd name="connsiteY3" fmla="*/ 235230 h 3282886"/>
              <a:gd name="connsiteX4" fmla="*/ 721082 w 1069980"/>
              <a:gd name="connsiteY4" fmla="*/ 918507 h 3282886"/>
              <a:gd name="connsiteX5" fmla="*/ 724060 w 1069980"/>
              <a:gd name="connsiteY5" fmla="*/ 787948 h 3282886"/>
              <a:gd name="connsiteX6" fmla="*/ 190397 w 1069980"/>
              <a:gd name="connsiteY6" fmla="*/ 1966768 h 3282886"/>
              <a:gd name="connsiteX7" fmla="*/ 660127 w 1069980"/>
              <a:gd name="connsiteY7" fmla="*/ 1860835 h 3282886"/>
              <a:gd name="connsiteX8" fmla="*/ 629690 w 1069980"/>
              <a:gd name="connsiteY8" fmla="*/ 1740772 h 3282886"/>
              <a:gd name="connsiteX9" fmla="*/ 773643 w 1069980"/>
              <a:gd name="connsiteY9" fmla="*/ 1917160 h 3282886"/>
              <a:gd name="connsiteX10" fmla="*/ 638942 w 1069980"/>
              <a:gd name="connsiteY10" fmla="*/ 2043134 h 3282886"/>
              <a:gd name="connsiteX11" fmla="*/ 656561 w 1069980"/>
              <a:gd name="connsiteY11" fmla="*/ 1943276 h 3282886"/>
              <a:gd name="connsiteX12" fmla="*/ 417467 w 1069980"/>
              <a:gd name="connsiteY12" fmla="*/ 1990632 h 3282886"/>
              <a:gd name="connsiteX13" fmla="*/ 198277 w 1069980"/>
              <a:gd name="connsiteY13" fmla="*/ 2104703 h 3282886"/>
              <a:gd name="connsiteX14" fmla="*/ 215119 w 1069980"/>
              <a:gd name="connsiteY14" fmla="*/ 3054184 h 3282886"/>
              <a:gd name="connsiteX15" fmla="*/ 265354 w 1069980"/>
              <a:gd name="connsiteY15" fmla="*/ 2967824 h 3282886"/>
              <a:gd name="connsiteX16" fmla="*/ 234454 w 1069980"/>
              <a:gd name="connsiteY16" fmla="*/ 3282886 h 3282886"/>
              <a:gd name="connsiteX17" fmla="*/ 130228 w 1069980"/>
              <a:gd name="connsiteY17" fmla="*/ 3057220 h 3282886"/>
              <a:gd name="connsiteX18" fmla="*/ 182700 w 1069980"/>
              <a:gd name="connsiteY18" fmla="*/ 3066655 h 3282886"/>
              <a:gd name="connsiteX19" fmla="*/ 140690 w 1069980"/>
              <a:gd name="connsiteY19" fmla="*/ 2236770 h 3282886"/>
              <a:gd name="connsiteX20" fmla="*/ 78474 w 1069980"/>
              <a:gd name="connsiteY20" fmla="*/ 2226765 h 3282886"/>
              <a:gd name="connsiteX21" fmla="*/ 87221 w 1069980"/>
              <a:gd name="connsiteY21" fmla="*/ 2325796 h 3282886"/>
              <a:gd name="connsiteX22" fmla="*/ 0 w 1069980"/>
              <a:gd name="connsiteY22" fmla="*/ 2248984 h 3282886"/>
              <a:gd name="connsiteX23" fmla="*/ 65942 w 1069980"/>
              <a:gd name="connsiteY23" fmla="*/ 2091181 h 3282886"/>
              <a:gd name="connsiteX24" fmla="*/ 74386 w 1069980"/>
              <a:gd name="connsiteY24" fmla="*/ 2173113 h 3282886"/>
              <a:gd name="connsiteX25" fmla="*/ 106182 w 1069980"/>
              <a:gd name="connsiteY25" fmla="*/ 2152737 h 3282886"/>
              <a:gd name="connsiteX26" fmla="*/ 139990 w 1069980"/>
              <a:gd name="connsiteY26" fmla="*/ 2095081 h 3282886"/>
              <a:gd name="connsiteX27" fmla="*/ 143406 w 1069980"/>
              <a:gd name="connsiteY27" fmla="*/ 2010057 h 3282886"/>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57458 w 1069980"/>
              <a:gd name="connsiteY3" fmla="*/ 228193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724060 w 957458"/>
              <a:gd name="connsiteY5" fmla="*/ 559754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458" h="3054692">
                <a:moveTo>
                  <a:pt x="179277" y="1602985"/>
                </a:moveTo>
                <a:cubicBezTo>
                  <a:pt x="245094" y="1456527"/>
                  <a:pt x="811057" y="164052"/>
                  <a:pt x="887227" y="83406"/>
                </a:cubicBezTo>
                <a:cubicBezTo>
                  <a:pt x="855038" y="16922"/>
                  <a:pt x="875021" y="53983"/>
                  <a:pt x="859910" y="13651"/>
                </a:cubicBezTo>
                <a:cubicBezTo>
                  <a:pt x="953507" y="873"/>
                  <a:pt x="859289" y="20420"/>
                  <a:pt x="957458" y="0"/>
                </a:cubicBezTo>
                <a:cubicBezTo>
                  <a:pt x="926383" y="241881"/>
                  <a:pt x="955084" y="376"/>
                  <a:pt x="926884" y="247703"/>
                </a:cubicBezTo>
                <a:cubicBezTo>
                  <a:pt x="891689" y="85490"/>
                  <a:pt x="906670" y="264162"/>
                  <a:pt x="900683" y="147982"/>
                </a:cubicBezTo>
                <a:cubicBezTo>
                  <a:pt x="812235" y="322692"/>
                  <a:pt x="201052" y="1559760"/>
                  <a:pt x="190397" y="1738574"/>
                </a:cubicBezTo>
                <a:cubicBezTo>
                  <a:pt x="204780" y="1798338"/>
                  <a:pt x="373947" y="1584978"/>
                  <a:pt x="660127" y="1632641"/>
                </a:cubicBezTo>
                <a:cubicBezTo>
                  <a:pt x="635900" y="1507442"/>
                  <a:pt x="677002" y="1688397"/>
                  <a:pt x="629690" y="1512578"/>
                </a:cubicBezTo>
                <a:lnTo>
                  <a:pt x="773643" y="1688966"/>
                </a:lnTo>
                <a:lnTo>
                  <a:pt x="638942" y="1814940"/>
                </a:lnTo>
                <a:cubicBezTo>
                  <a:pt x="601228" y="1826014"/>
                  <a:pt x="631754" y="1853978"/>
                  <a:pt x="656561" y="1715082"/>
                </a:cubicBezTo>
                <a:cubicBezTo>
                  <a:pt x="628952" y="1691241"/>
                  <a:pt x="515462" y="1749208"/>
                  <a:pt x="417467" y="1762438"/>
                </a:cubicBezTo>
                <a:cubicBezTo>
                  <a:pt x="339106" y="1787319"/>
                  <a:pt x="245060" y="1744278"/>
                  <a:pt x="198277" y="1876509"/>
                </a:cubicBezTo>
                <a:cubicBezTo>
                  <a:pt x="166183" y="2056601"/>
                  <a:pt x="203940" y="2682137"/>
                  <a:pt x="215119" y="2825990"/>
                </a:cubicBezTo>
                <a:cubicBezTo>
                  <a:pt x="238692" y="2790949"/>
                  <a:pt x="234246" y="2819470"/>
                  <a:pt x="265354" y="2739630"/>
                </a:cubicBezTo>
                <a:cubicBezTo>
                  <a:pt x="251083" y="2946173"/>
                  <a:pt x="252084" y="2862500"/>
                  <a:pt x="234454" y="3054692"/>
                </a:cubicBezTo>
                <a:cubicBezTo>
                  <a:pt x="210744" y="3028825"/>
                  <a:pt x="210031" y="2965653"/>
                  <a:pt x="130228" y="2829026"/>
                </a:cubicBezTo>
                <a:cubicBezTo>
                  <a:pt x="184373" y="2839976"/>
                  <a:pt x="170914" y="2836380"/>
                  <a:pt x="182700" y="2838461"/>
                </a:cubicBezTo>
                <a:cubicBezTo>
                  <a:pt x="179996" y="2583211"/>
                  <a:pt x="164544" y="2098328"/>
                  <a:pt x="140690" y="2008576"/>
                </a:cubicBezTo>
                <a:cubicBezTo>
                  <a:pt x="96073" y="1981011"/>
                  <a:pt x="102490" y="1999367"/>
                  <a:pt x="78474" y="1998571"/>
                </a:cubicBezTo>
                <a:cubicBezTo>
                  <a:pt x="67210" y="2008621"/>
                  <a:pt x="80589" y="2020847"/>
                  <a:pt x="87221" y="2097602"/>
                </a:cubicBezTo>
                <a:cubicBezTo>
                  <a:pt x="41947" y="2050209"/>
                  <a:pt x="80985" y="2090766"/>
                  <a:pt x="0" y="2020790"/>
                </a:cubicBezTo>
                <a:cubicBezTo>
                  <a:pt x="39592" y="1907943"/>
                  <a:pt x="27202" y="1952582"/>
                  <a:pt x="65942" y="1862987"/>
                </a:cubicBezTo>
                <a:cubicBezTo>
                  <a:pt x="73373" y="1916561"/>
                  <a:pt x="73892" y="1945076"/>
                  <a:pt x="74386" y="1944919"/>
                </a:cubicBezTo>
                <a:cubicBezTo>
                  <a:pt x="73597" y="1945168"/>
                  <a:pt x="97440" y="1931627"/>
                  <a:pt x="106182" y="1924543"/>
                </a:cubicBezTo>
                <a:cubicBezTo>
                  <a:pt x="115073" y="1906798"/>
                  <a:pt x="133786" y="1890667"/>
                  <a:pt x="139990" y="1866887"/>
                </a:cubicBezTo>
                <a:cubicBezTo>
                  <a:pt x="146194" y="1843107"/>
                  <a:pt x="142906" y="1821873"/>
                  <a:pt x="143406" y="1781863"/>
                </a:cubicBezTo>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4" name="Freeform 53"/>
          <p:cNvSpPr/>
          <p:nvPr/>
        </p:nvSpPr>
        <p:spPr>
          <a:xfrm rot="19791773">
            <a:off x="4572745" y="4242972"/>
            <a:ext cx="3131343" cy="1616694"/>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21953 w 981578"/>
              <a:gd name="connsiteY28"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21953 w 981578"/>
              <a:gd name="connsiteY29"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46136 w 981578"/>
              <a:gd name="connsiteY29" fmla="*/ 1248179 h 3170784"/>
              <a:gd name="connsiteX30" fmla="*/ 21953 w 981578"/>
              <a:gd name="connsiteY30"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30101 w 981578"/>
              <a:gd name="connsiteY26" fmla="*/ 1570318 h 3170784"/>
              <a:gd name="connsiteX27" fmla="*/ 93705 w 981578"/>
              <a:gd name="connsiteY27" fmla="*/ 1464903 h 3170784"/>
              <a:gd name="connsiteX28" fmla="*/ 12978 w 981578"/>
              <a:gd name="connsiteY28" fmla="*/ 1498800 h 3170784"/>
              <a:gd name="connsiteX29" fmla="*/ 109576 w 981578"/>
              <a:gd name="connsiteY29" fmla="*/ 1312968 h 3170784"/>
              <a:gd name="connsiteX30" fmla="*/ 46136 w 981578"/>
              <a:gd name="connsiteY30" fmla="*/ 1248179 h 3170784"/>
              <a:gd name="connsiteX31" fmla="*/ 21953 w 981578"/>
              <a:gd name="connsiteY31"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93705 w 981578"/>
              <a:gd name="connsiteY28" fmla="*/ 1464903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65674 w 981578"/>
              <a:gd name="connsiteY29" fmla="*/ 1450457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72080 w 981578"/>
              <a:gd name="connsiteY29" fmla="*/ 1414068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73648 w 981578"/>
              <a:gd name="connsiteY30" fmla="*/ 1424859 h 3170784"/>
              <a:gd name="connsiteX31" fmla="*/ 109576 w 981578"/>
              <a:gd name="connsiteY31" fmla="*/ 1312968 h 3170784"/>
              <a:gd name="connsiteX32" fmla="*/ 46136 w 981578"/>
              <a:gd name="connsiteY32" fmla="*/ 1248179 h 3170784"/>
              <a:gd name="connsiteX33" fmla="*/ 21953 w 981578"/>
              <a:gd name="connsiteY33"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79105 w 981578"/>
              <a:gd name="connsiteY28" fmla="*/ 1580827 h 3170784"/>
              <a:gd name="connsiteX29" fmla="*/ 26919 w 981578"/>
              <a:gd name="connsiteY29" fmla="*/ 1542052 h 3170784"/>
              <a:gd name="connsiteX30" fmla="*/ 57099 w 981578"/>
              <a:gd name="connsiteY30" fmla="*/ 1412089 h 3170784"/>
              <a:gd name="connsiteX31" fmla="*/ 73648 w 981578"/>
              <a:gd name="connsiteY31" fmla="*/ 1424859 h 3170784"/>
              <a:gd name="connsiteX32" fmla="*/ 109576 w 981578"/>
              <a:gd name="connsiteY32" fmla="*/ 1312968 h 3170784"/>
              <a:gd name="connsiteX33" fmla="*/ 46136 w 981578"/>
              <a:gd name="connsiteY33" fmla="*/ 1248179 h 3170784"/>
              <a:gd name="connsiteX34" fmla="*/ 21953 w 981578"/>
              <a:gd name="connsiteY34"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57099 w 981578"/>
              <a:gd name="connsiteY31" fmla="*/ 1412089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94824 w 981578"/>
              <a:gd name="connsiteY29" fmla="*/ 1576061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24183 w 959625"/>
              <a:gd name="connsiteY34" fmla="*/ 1248179 h 3170784"/>
              <a:gd name="connsiteX35" fmla="*/ 0 w 959625"/>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119499 w 959625"/>
              <a:gd name="connsiteY34" fmla="*/ 1093485 h 3170784"/>
              <a:gd name="connsiteX35" fmla="*/ 0 w 959625"/>
              <a:gd name="connsiteY35" fmla="*/ 1116093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28211 w 954659"/>
              <a:gd name="connsiteY28" fmla="*/ 1808402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100494 w 954659"/>
              <a:gd name="connsiteY29" fmla="*/ 1910317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6724 w 914654"/>
              <a:gd name="connsiteY32" fmla="*/ 1424859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18389 w 914654"/>
              <a:gd name="connsiteY31" fmla="*/ 1593820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42654 w 938919"/>
              <a:gd name="connsiteY0" fmla="*/ 1593820 h 3170784"/>
              <a:gd name="connsiteX1" fmla="*/ 67900 w 938919"/>
              <a:gd name="connsiteY1" fmla="*/ 1638305 h 3170784"/>
              <a:gd name="connsiteX2" fmla="*/ 80354 w 938919"/>
              <a:gd name="connsiteY2" fmla="*/ 1390314 h 3170784"/>
              <a:gd name="connsiteX3" fmla="*/ 117729 w 938919"/>
              <a:gd name="connsiteY3" fmla="*/ 1231793 h 3170784"/>
              <a:gd name="connsiteX4" fmla="*/ 98793 w 938919"/>
              <a:gd name="connsiteY4" fmla="*/ 1093485 h 3170784"/>
              <a:gd name="connsiteX5" fmla="*/ 74582 w 938919"/>
              <a:gd name="connsiteY5" fmla="*/ 928266 h 3170784"/>
              <a:gd name="connsiteX6" fmla="*/ 65845 w 938919"/>
              <a:gd name="connsiteY6" fmla="*/ 767751 h 3170784"/>
              <a:gd name="connsiteX7" fmla="*/ 42678 w 938919"/>
              <a:gd name="connsiteY7" fmla="*/ 740700 h 3170784"/>
              <a:gd name="connsiteX8" fmla="*/ 84502 w 938919"/>
              <a:gd name="connsiteY8" fmla="*/ 576176 h 3170784"/>
              <a:gd name="connsiteX9" fmla="*/ 118508 w 938919"/>
              <a:gd name="connsiteY9" fmla="*/ 754393 h 3170784"/>
              <a:gd name="connsiteX10" fmla="*/ 94568 w 938919"/>
              <a:gd name="connsiteY10" fmla="*/ 770080 h 3170784"/>
              <a:gd name="connsiteX11" fmla="*/ 181724 w 938919"/>
              <a:gd name="connsiteY11" fmla="*/ 1007826 h 3170784"/>
              <a:gd name="connsiteX12" fmla="*/ 668519 w 938919"/>
              <a:gd name="connsiteY12" fmla="*/ 290614 h 3170784"/>
              <a:gd name="connsiteX13" fmla="*/ 611300 w 938919"/>
              <a:gd name="connsiteY13" fmla="*/ 244250 h 3170784"/>
              <a:gd name="connsiteX14" fmla="*/ 818387 w 938919"/>
              <a:gd name="connsiteY14" fmla="*/ 0 h 3170784"/>
              <a:gd name="connsiteX15" fmla="*/ 678747 w 938919"/>
              <a:gd name="connsiteY15" fmla="*/ 461411 h 3170784"/>
              <a:gd name="connsiteX16" fmla="*/ 681725 w 938919"/>
              <a:gd name="connsiteY16" fmla="*/ 330852 h 3170784"/>
              <a:gd name="connsiteX17" fmla="*/ 193570 w 938919"/>
              <a:gd name="connsiteY17" fmla="*/ 1177476 h 3170784"/>
              <a:gd name="connsiteX18" fmla="*/ 136420 w 938919"/>
              <a:gd name="connsiteY18" fmla="*/ 1459243 h 3170784"/>
              <a:gd name="connsiteX19" fmla="*/ 772540 w 938919"/>
              <a:gd name="connsiteY19" fmla="*/ 1406007 h 3170784"/>
              <a:gd name="connsiteX20" fmla="*/ 768721 w 938919"/>
              <a:gd name="connsiteY20" fmla="*/ 1301177 h 3170784"/>
              <a:gd name="connsiteX21" fmla="*/ 938919 w 938919"/>
              <a:gd name="connsiteY21" fmla="*/ 1472862 h 3170784"/>
              <a:gd name="connsiteX22" fmla="*/ 784652 w 938919"/>
              <a:gd name="connsiteY22" fmla="*/ 1531698 h 3170784"/>
              <a:gd name="connsiteX23" fmla="*/ 759315 w 938919"/>
              <a:gd name="connsiteY23" fmla="*/ 1467047 h 3170784"/>
              <a:gd name="connsiteX24" fmla="*/ 375132 w 938919"/>
              <a:gd name="connsiteY24" fmla="*/ 1533536 h 3170784"/>
              <a:gd name="connsiteX25" fmla="*/ 179463 w 938919"/>
              <a:gd name="connsiteY25" fmla="*/ 1640264 h 3170784"/>
              <a:gd name="connsiteX26" fmla="*/ 277105 w 938919"/>
              <a:gd name="connsiteY26" fmla="*/ 2352174 h 3170784"/>
              <a:gd name="connsiteX27" fmla="*/ 406669 w 938919"/>
              <a:gd name="connsiteY27" fmla="*/ 2936523 h 3170784"/>
              <a:gd name="connsiteX28" fmla="*/ 432640 w 938919"/>
              <a:gd name="connsiteY28" fmla="*/ 2850758 h 3170784"/>
              <a:gd name="connsiteX29" fmla="*/ 447298 w 938919"/>
              <a:gd name="connsiteY29" fmla="*/ 3170784 h 3170784"/>
              <a:gd name="connsiteX30" fmla="*/ 334410 w 938919"/>
              <a:gd name="connsiteY30" fmla="*/ 2987933 h 3170784"/>
              <a:gd name="connsiteX31" fmla="*/ 390718 w 938919"/>
              <a:gd name="connsiteY31" fmla="*/ 2993552 h 3170784"/>
              <a:gd name="connsiteX32" fmla="*/ 112471 w 938919"/>
              <a:gd name="connsiteY32" fmla="*/ 1808402 h 3170784"/>
              <a:gd name="connsiteX33" fmla="*/ 107962 w 938919"/>
              <a:gd name="connsiteY33" fmla="*/ 1747884 h 3170784"/>
              <a:gd name="connsiteX34" fmla="*/ 84754 w 938919"/>
              <a:gd name="connsiteY34" fmla="*/ 1910317 h 3170784"/>
              <a:gd name="connsiteX35" fmla="*/ 0 w 938919"/>
              <a:gd name="connsiteY35" fmla="*/ 1745540 h 3170784"/>
              <a:gd name="connsiteX36" fmla="*/ 93188 w 938919"/>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685 w 948950"/>
              <a:gd name="connsiteY0" fmla="*/ 1593820 h 3170784"/>
              <a:gd name="connsiteX1" fmla="*/ 77931 w 948950"/>
              <a:gd name="connsiteY1" fmla="*/ 1638305 h 3170784"/>
              <a:gd name="connsiteX2" fmla="*/ 90385 w 948950"/>
              <a:gd name="connsiteY2" fmla="*/ 1390314 h 3170784"/>
              <a:gd name="connsiteX3" fmla="*/ 127760 w 948950"/>
              <a:gd name="connsiteY3" fmla="*/ 1231793 h 3170784"/>
              <a:gd name="connsiteX4" fmla="*/ 108824 w 948950"/>
              <a:gd name="connsiteY4" fmla="*/ 1093485 h 3170784"/>
              <a:gd name="connsiteX5" fmla="*/ 84613 w 948950"/>
              <a:gd name="connsiteY5" fmla="*/ 928266 h 3170784"/>
              <a:gd name="connsiteX6" fmla="*/ 75876 w 948950"/>
              <a:gd name="connsiteY6" fmla="*/ 767751 h 3170784"/>
              <a:gd name="connsiteX7" fmla="*/ 52709 w 948950"/>
              <a:gd name="connsiteY7" fmla="*/ 740700 h 3170784"/>
              <a:gd name="connsiteX8" fmla="*/ 94533 w 948950"/>
              <a:gd name="connsiteY8" fmla="*/ 576176 h 3170784"/>
              <a:gd name="connsiteX9" fmla="*/ 128539 w 948950"/>
              <a:gd name="connsiteY9" fmla="*/ 754393 h 3170784"/>
              <a:gd name="connsiteX10" fmla="*/ 104599 w 948950"/>
              <a:gd name="connsiteY10" fmla="*/ 770080 h 3170784"/>
              <a:gd name="connsiteX11" fmla="*/ 191755 w 948950"/>
              <a:gd name="connsiteY11" fmla="*/ 1007826 h 3170784"/>
              <a:gd name="connsiteX12" fmla="*/ 678550 w 948950"/>
              <a:gd name="connsiteY12" fmla="*/ 290614 h 3170784"/>
              <a:gd name="connsiteX13" fmla="*/ 621331 w 948950"/>
              <a:gd name="connsiteY13" fmla="*/ 244250 h 3170784"/>
              <a:gd name="connsiteX14" fmla="*/ 828418 w 948950"/>
              <a:gd name="connsiteY14" fmla="*/ 0 h 3170784"/>
              <a:gd name="connsiteX15" fmla="*/ 688778 w 948950"/>
              <a:gd name="connsiteY15" fmla="*/ 461411 h 3170784"/>
              <a:gd name="connsiteX16" fmla="*/ 691756 w 948950"/>
              <a:gd name="connsiteY16" fmla="*/ 330852 h 3170784"/>
              <a:gd name="connsiteX17" fmla="*/ 203601 w 948950"/>
              <a:gd name="connsiteY17" fmla="*/ 1177476 h 3170784"/>
              <a:gd name="connsiteX18" fmla="*/ 146451 w 948950"/>
              <a:gd name="connsiteY18" fmla="*/ 1459243 h 3170784"/>
              <a:gd name="connsiteX19" fmla="*/ 782571 w 948950"/>
              <a:gd name="connsiteY19" fmla="*/ 1406007 h 3170784"/>
              <a:gd name="connsiteX20" fmla="*/ 778752 w 948950"/>
              <a:gd name="connsiteY20" fmla="*/ 1301177 h 3170784"/>
              <a:gd name="connsiteX21" fmla="*/ 948950 w 948950"/>
              <a:gd name="connsiteY21" fmla="*/ 1472862 h 3170784"/>
              <a:gd name="connsiteX22" fmla="*/ 794683 w 948950"/>
              <a:gd name="connsiteY22" fmla="*/ 1531698 h 3170784"/>
              <a:gd name="connsiteX23" fmla="*/ 769346 w 948950"/>
              <a:gd name="connsiteY23" fmla="*/ 1467047 h 3170784"/>
              <a:gd name="connsiteX24" fmla="*/ 385163 w 948950"/>
              <a:gd name="connsiteY24" fmla="*/ 1533536 h 3170784"/>
              <a:gd name="connsiteX25" fmla="*/ 189494 w 948950"/>
              <a:gd name="connsiteY25" fmla="*/ 1640264 h 3170784"/>
              <a:gd name="connsiteX26" fmla="*/ 287136 w 948950"/>
              <a:gd name="connsiteY26" fmla="*/ 2352174 h 3170784"/>
              <a:gd name="connsiteX27" fmla="*/ 416700 w 948950"/>
              <a:gd name="connsiteY27" fmla="*/ 2936523 h 3170784"/>
              <a:gd name="connsiteX28" fmla="*/ 442671 w 948950"/>
              <a:gd name="connsiteY28" fmla="*/ 2850758 h 3170784"/>
              <a:gd name="connsiteX29" fmla="*/ 457329 w 948950"/>
              <a:gd name="connsiteY29" fmla="*/ 3170784 h 3170784"/>
              <a:gd name="connsiteX30" fmla="*/ 344441 w 948950"/>
              <a:gd name="connsiteY30" fmla="*/ 2987933 h 3170784"/>
              <a:gd name="connsiteX31" fmla="*/ 400749 w 948950"/>
              <a:gd name="connsiteY31" fmla="*/ 2993552 h 3170784"/>
              <a:gd name="connsiteX32" fmla="*/ 122502 w 948950"/>
              <a:gd name="connsiteY32" fmla="*/ 1808402 h 3170784"/>
              <a:gd name="connsiteX33" fmla="*/ 117993 w 948950"/>
              <a:gd name="connsiteY33" fmla="*/ 1747884 h 3170784"/>
              <a:gd name="connsiteX34" fmla="*/ 94785 w 948950"/>
              <a:gd name="connsiteY34" fmla="*/ 1910317 h 3170784"/>
              <a:gd name="connsiteX35" fmla="*/ 129 w 948950"/>
              <a:gd name="connsiteY35" fmla="*/ 1766070 h 3170784"/>
              <a:gd name="connsiteX36" fmla="*/ 103219 w 948950"/>
              <a:gd name="connsiteY36" fmla="*/ 1713512 h 3170784"/>
              <a:gd name="connsiteX37" fmla="*/ 52685 w 948950"/>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51198 w 948821"/>
              <a:gd name="connsiteY34" fmla="*/ 1863716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3940 w 950205"/>
              <a:gd name="connsiteY0" fmla="*/ 1593820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53940 w 950205"/>
              <a:gd name="connsiteY37" fmla="*/ 1593820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106844 w 950205"/>
              <a:gd name="connsiteY37" fmla="*/ 1712756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104474 w 950205"/>
              <a:gd name="connsiteY37" fmla="*/ 1713512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35162 w 950205"/>
              <a:gd name="connsiteY36" fmla="*/ 1674968 h 3170784"/>
              <a:gd name="connsiteX37" fmla="*/ 69562 w 950205"/>
              <a:gd name="connsiteY37" fmla="*/ 1694766 h 3170784"/>
              <a:gd name="connsiteX0" fmla="*/ 99160 w 979803"/>
              <a:gd name="connsiteY0" fmla="*/ 1694766 h 3170784"/>
              <a:gd name="connsiteX1" fmla="*/ 108784 w 979803"/>
              <a:gd name="connsiteY1" fmla="*/ 1638305 h 3170784"/>
              <a:gd name="connsiteX2" fmla="*/ 121238 w 979803"/>
              <a:gd name="connsiteY2" fmla="*/ 1390314 h 3170784"/>
              <a:gd name="connsiteX3" fmla="*/ 158613 w 979803"/>
              <a:gd name="connsiteY3" fmla="*/ 1231793 h 3170784"/>
              <a:gd name="connsiteX4" fmla="*/ 139677 w 979803"/>
              <a:gd name="connsiteY4" fmla="*/ 1093485 h 3170784"/>
              <a:gd name="connsiteX5" fmla="*/ 115466 w 979803"/>
              <a:gd name="connsiteY5" fmla="*/ 928266 h 3170784"/>
              <a:gd name="connsiteX6" fmla="*/ 106729 w 979803"/>
              <a:gd name="connsiteY6" fmla="*/ 767751 h 3170784"/>
              <a:gd name="connsiteX7" fmla="*/ 83562 w 979803"/>
              <a:gd name="connsiteY7" fmla="*/ 740700 h 3170784"/>
              <a:gd name="connsiteX8" fmla="*/ 125386 w 979803"/>
              <a:gd name="connsiteY8" fmla="*/ 576176 h 3170784"/>
              <a:gd name="connsiteX9" fmla="*/ 159392 w 979803"/>
              <a:gd name="connsiteY9" fmla="*/ 754393 h 3170784"/>
              <a:gd name="connsiteX10" fmla="*/ 135452 w 979803"/>
              <a:gd name="connsiteY10" fmla="*/ 770080 h 3170784"/>
              <a:gd name="connsiteX11" fmla="*/ 222608 w 979803"/>
              <a:gd name="connsiteY11" fmla="*/ 1007826 h 3170784"/>
              <a:gd name="connsiteX12" fmla="*/ 709403 w 979803"/>
              <a:gd name="connsiteY12" fmla="*/ 290614 h 3170784"/>
              <a:gd name="connsiteX13" fmla="*/ 652184 w 979803"/>
              <a:gd name="connsiteY13" fmla="*/ 244250 h 3170784"/>
              <a:gd name="connsiteX14" fmla="*/ 859271 w 979803"/>
              <a:gd name="connsiteY14" fmla="*/ 0 h 3170784"/>
              <a:gd name="connsiteX15" fmla="*/ 719631 w 979803"/>
              <a:gd name="connsiteY15" fmla="*/ 461411 h 3170784"/>
              <a:gd name="connsiteX16" fmla="*/ 722609 w 979803"/>
              <a:gd name="connsiteY16" fmla="*/ 330852 h 3170784"/>
              <a:gd name="connsiteX17" fmla="*/ 234454 w 979803"/>
              <a:gd name="connsiteY17" fmla="*/ 1177476 h 3170784"/>
              <a:gd name="connsiteX18" fmla="*/ 177304 w 979803"/>
              <a:gd name="connsiteY18" fmla="*/ 1459243 h 3170784"/>
              <a:gd name="connsiteX19" fmla="*/ 813424 w 979803"/>
              <a:gd name="connsiteY19" fmla="*/ 1406007 h 3170784"/>
              <a:gd name="connsiteX20" fmla="*/ 809605 w 979803"/>
              <a:gd name="connsiteY20" fmla="*/ 1301177 h 3170784"/>
              <a:gd name="connsiteX21" fmla="*/ 979803 w 979803"/>
              <a:gd name="connsiteY21" fmla="*/ 1472862 h 3170784"/>
              <a:gd name="connsiteX22" fmla="*/ 825536 w 979803"/>
              <a:gd name="connsiteY22" fmla="*/ 1531698 h 3170784"/>
              <a:gd name="connsiteX23" fmla="*/ 800199 w 979803"/>
              <a:gd name="connsiteY23" fmla="*/ 1467047 h 3170784"/>
              <a:gd name="connsiteX24" fmla="*/ 416016 w 979803"/>
              <a:gd name="connsiteY24" fmla="*/ 1533536 h 3170784"/>
              <a:gd name="connsiteX25" fmla="*/ 220347 w 979803"/>
              <a:gd name="connsiteY25" fmla="*/ 1640264 h 3170784"/>
              <a:gd name="connsiteX26" fmla="*/ 317989 w 979803"/>
              <a:gd name="connsiteY26" fmla="*/ 2352174 h 3170784"/>
              <a:gd name="connsiteX27" fmla="*/ 447553 w 979803"/>
              <a:gd name="connsiteY27" fmla="*/ 2936523 h 3170784"/>
              <a:gd name="connsiteX28" fmla="*/ 473524 w 979803"/>
              <a:gd name="connsiteY28" fmla="*/ 2850758 h 3170784"/>
              <a:gd name="connsiteX29" fmla="*/ 488182 w 979803"/>
              <a:gd name="connsiteY29" fmla="*/ 3170784 h 3170784"/>
              <a:gd name="connsiteX30" fmla="*/ 375294 w 979803"/>
              <a:gd name="connsiteY30" fmla="*/ 2987933 h 3170784"/>
              <a:gd name="connsiteX31" fmla="*/ 431602 w 979803"/>
              <a:gd name="connsiteY31" fmla="*/ 2993552 h 3170784"/>
              <a:gd name="connsiteX32" fmla="*/ 153355 w 979803"/>
              <a:gd name="connsiteY32" fmla="*/ 1808402 h 3170784"/>
              <a:gd name="connsiteX33" fmla="*/ 82180 w 979803"/>
              <a:gd name="connsiteY33" fmla="*/ 1863716 h 3170784"/>
              <a:gd name="connsiteX34" fmla="*/ 30982 w 979803"/>
              <a:gd name="connsiteY34" fmla="*/ 1766070 h 3170784"/>
              <a:gd name="connsiteX35" fmla="*/ 51251 w 979803"/>
              <a:gd name="connsiteY35" fmla="*/ 1707103 h 3170784"/>
              <a:gd name="connsiteX36" fmla="*/ 64760 w 979803"/>
              <a:gd name="connsiteY36" fmla="*/ 1674968 h 3170784"/>
              <a:gd name="connsiteX37" fmla="*/ 99160 w 979803"/>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8759 w 950205"/>
              <a:gd name="connsiteY36" fmla="*/ 1746220 h 3170784"/>
              <a:gd name="connsiteX37" fmla="*/ 69562 w 950205"/>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3825 w 961448"/>
              <a:gd name="connsiteY33" fmla="*/ 1863716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59964 w 961104"/>
              <a:gd name="connsiteY3" fmla="*/ 1181937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178127 w 961104"/>
              <a:gd name="connsiteY25" fmla="*/ 1647607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36853 w 981254"/>
              <a:gd name="connsiteY32" fmla="*/ 178348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76745 w 981254"/>
              <a:gd name="connsiteY31" fmla="*/ 2987933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11368 w 981254"/>
              <a:gd name="connsiteY31" fmla="*/ 2858361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265354 w 981254"/>
              <a:gd name="connsiteY29" fmla="*/ 251072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2825791"/>
              <a:gd name="connsiteX1" fmla="*/ 139990 w 981254"/>
              <a:gd name="connsiteY1" fmla="*/ 1637985 h 2825791"/>
              <a:gd name="connsiteX2" fmla="*/ 143406 w 981254"/>
              <a:gd name="connsiteY2" fmla="*/ 1552961 h 2825791"/>
              <a:gd name="connsiteX3" fmla="*/ 130734 w 981254"/>
              <a:gd name="connsiteY3" fmla="*/ 1369490 h 2825791"/>
              <a:gd name="connsiteX4" fmla="*/ 141742 w 981254"/>
              <a:gd name="connsiteY4" fmla="*/ 1253209 h 2825791"/>
              <a:gd name="connsiteX5" fmla="*/ 141128 w 981254"/>
              <a:gd name="connsiteY5" fmla="*/ 1093485 h 2825791"/>
              <a:gd name="connsiteX6" fmla="*/ 116917 w 981254"/>
              <a:gd name="connsiteY6" fmla="*/ 928266 h 2825791"/>
              <a:gd name="connsiteX7" fmla="*/ 108180 w 981254"/>
              <a:gd name="connsiteY7" fmla="*/ 767751 h 2825791"/>
              <a:gd name="connsiteX8" fmla="*/ 85013 w 981254"/>
              <a:gd name="connsiteY8" fmla="*/ 740700 h 2825791"/>
              <a:gd name="connsiteX9" fmla="*/ 126837 w 981254"/>
              <a:gd name="connsiteY9" fmla="*/ 576176 h 2825791"/>
              <a:gd name="connsiteX10" fmla="*/ 160843 w 981254"/>
              <a:gd name="connsiteY10" fmla="*/ 754393 h 2825791"/>
              <a:gd name="connsiteX11" fmla="*/ 136903 w 981254"/>
              <a:gd name="connsiteY11" fmla="*/ 770080 h 2825791"/>
              <a:gd name="connsiteX12" fmla="*/ 224059 w 981254"/>
              <a:gd name="connsiteY12" fmla="*/ 1007826 h 2825791"/>
              <a:gd name="connsiteX13" fmla="*/ 710854 w 981254"/>
              <a:gd name="connsiteY13" fmla="*/ 290614 h 2825791"/>
              <a:gd name="connsiteX14" fmla="*/ 653635 w 981254"/>
              <a:gd name="connsiteY14" fmla="*/ 244250 h 2825791"/>
              <a:gd name="connsiteX15" fmla="*/ 860722 w 981254"/>
              <a:gd name="connsiteY15" fmla="*/ 0 h 2825791"/>
              <a:gd name="connsiteX16" fmla="*/ 721082 w 981254"/>
              <a:gd name="connsiteY16" fmla="*/ 461411 h 2825791"/>
              <a:gd name="connsiteX17" fmla="*/ 724060 w 981254"/>
              <a:gd name="connsiteY17" fmla="*/ 330852 h 2825791"/>
              <a:gd name="connsiteX18" fmla="*/ 202726 w 981254"/>
              <a:gd name="connsiteY18" fmla="*/ 1163418 h 2825791"/>
              <a:gd name="connsiteX19" fmla="*/ 190397 w 981254"/>
              <a:gd name="connsiteY19" fmla="*/ 1509672 h 2825791"/>
              <a:gd name="connsiteX20" fmla="*/ 814875 w 981254"/>
              <a:gd name="connsiteY20" fmla="*/ 1406007 h 2825791"/>
              <a:gd name="connsiteX21" fmla="*/ 811056 w 981254"/>
              <a:gd name="connsiteY21" fmla="*/ 1301177 h 2825791"/>
              <a:gd name="connsiteX22" fmla="*/ 981254 w 981254"/>
              <a:gd name="connsiteY22" fmla="*/ 1472862 h 2825791"/>
              <a:gd name="connsiteX23" fmla="*/ 826987 w 981254"/>
              <a:gd name="connsiteY23" fmla="*/ 1531698 h 2825791"/>
              <a:gd name="connsiteX24" fmla="*/ 801650 w 981254"/>
              <a:gd name="connsiteY24" fmla="*/ 1467047 h 2825791"/>
              <a:gd name="connsiteX25" fmla="*/ 417467 w 981254"/>
              <a:gd name="connsiteY25" fmla="*/ 1533536 h 2825791"/>
              <a:gd name="connsiteX26" fmla="*/ 198277 w 981254"/>
              <a:gd name="connsiteY26" fmla="*/ 1647607 h 2825791"/>
              <a:gd name="connsiteX27" fmla="*/ 178787 w 981254"/>
              <a:gd name="connsiteY27" fmla="*/ 2146696 h 2825791"/>
              <a:gd name="connsiteX28" fmla="*/ 230722 w 981254"/>
              <a:gd name="connsiteY28" fmla="*/ 2639305 h 2825791"/>
              <a:gd name="connsiteX29" fmla="*/ 265354 w 981254"/>
              <a:gd name="connsiteY29" fmla="*/ 2510728 h 2825791"/>
              <a:gd name="connsiteX30" fmla="*/ 234454 w 981254"/>
              <a:gd name="connsiteY30" fmla="*/ 2825790 h 2825791"/>
              <a:gd name="connsiteX31" fmla="*/ 130228 w 981254"/>
              <a:gd name="connsiteY31" fmla="*/ 2600124 h 2825791"/>
              <a:gd name="connsiteX32" fmla="*/ 199662 w 981254"/>
              <a:gd name="connsiteY32" fmla="*/ 2636526 h 2825791"/>
              <a:gd name="connsiteX33" fmla="*/ 140690 w 981254"/>
              <a:gd name="connsiteY33" fmla="*/ 1779674 h 2825791"/>
              <a:gd name="connsiteX34" fmla="*/ 78474 w 981254"/>
              <a:gd name="connsiteY34" fmla="*/ 1769669 h 2825791"/>
              <a:gd name="connsiteX35" fmla="*/ 87221 w 981254"/>
              <a:gd name="connsiteY35" fmla="*/ 1868700 h 2825791"/>
              <a:gd name="connsiteX36" fmla="*/ 0 w 981254"/>
              <a:gd name="connsiteY36" fmla="*/ 1791888 h 2825791"/>
              <a:gd name="connsiteX37" fmla="*/ 65942 w 981254"/>
              <a:gd name="connsiteY37" fmla="*/ 1634085 h 2825791"/>
              <a:gd name="connsiteX38" fmla="*/ 74386 w 981254"/>
              <a:gd name="connsiteY38" fmla="*/ 1716017 h 2825791"/>
              <a:gd name="connsiteX39" fmla="*/ 106182 w 981254"/>
              <a:gd name="connsiteY39" fmla="*/ 1695641 h 2825791"/>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26837 w 866522"/>
              <a:gd name="connsiteY9" fmla="*/ 576176 h 2825790"/>
              <a:gd name="connsiteX10" fmla="*/ 160843 w 866522"/>
              <a:gd name="connsiteY10" fmla="*/ 754393 h 2825790"/>
              <a:gd name="connsiteX11" fmla="*/ 136903 w 866522"/>
              <a:gd name="connsiteY11" fmla="*/ 770080 h 2825790"/>
              <a:gd name="connsiteX12" fmla="*/ 224059 w 866522"/>
              <a:gd name="connsiteY12" fmla="*/ 1007826 h 2825790"/>
              <a:gd name="connsiteX13" fmla="*/ 710854 w 866522"/>
              <a:gd name="connsiteY13" fmla="*/ 290614 h 2825790"/>
              <a:gd name="connsiteX14" fmla="*/ 653635 w 866522"/>
              <a:gd name="connsiteY14" fmla="*/ 244250 h 2825790"/>
              <a:gd name="connsiteX15" fmla="*/ 860722 w 866522"/>
              <a:gd name="connsiteY15" fmla="*/ 0 h 2825790"/>
              <a:gd name="connsiteX16" fmla="*/ 721082 w 866522"/>
              <a:gd name="connsiteY16" fmla="*/ 461411 h 2825790"/>
              <a:gd name="connsiteX17" fmla="*/ 724060 w 866522"/>
              <a:gd name="connsiteY17" fmla="*/ 330852 h 2825790"/>
              <a:gd name="connsiteX18" fmla="*/ 202726 w 866522"/>
              <a:gd name="connsiteY18" fmla="*/ 1163418 h 2825790"/>
              <a:gd name="connsiteX19" fmla="*/ 190397 w 866522"/>
              <a:gd name="connsiteY19" fmla="*/ 1509672 h 2825790"/>
              <a:gd name="connsiteX20" fmla="*/ 660127 w 866522"/>
              <a:gd name="connsiteY20" fmla="*/ 1403739 h 2825790"/>
              <a:gd name="connsiteX21" fmla="*/ 629690 w 866522"/>
              <a:gd name="connsiteY21" fmla="*/ 1283676 h 2825790"/>
              <a:gd name="connsiteX22" fmla="*/ 773643 w 866522"/>
              <a:gd name="connsiteY22" fmla="*/ 1460064 h 2825790"/>
              <a:gd name="connsiteX23" fmla="*/ 638942 w 866522"/>
              <a:gd name="connsiteY23" fmla="*/ 1586038 h 2825790"/>
              <a:gd name="connsiteX24" fmla="*/ 656561 w 866522"/>
              <a:gd name="connsiteY24" fmla="*/ 1486180 h 2825790"/>
              <a:gd name="connsiteX25" fmla="*/ 417467 w 866522"/>
              <a:gd name="connsiteY25" fmla="*/ 1533536 h 2825790"/>
              <a:gd name="connsiteX26" fmla="*/ 198277 w 866522"/>
              <a:gd name="connsiteY26" fmla="*/ 1647607 h 2825790"/>
              <a:gd name="connsiteX27" fmla="*/ 215119 w 866522"/>
              <a:gd name="connsiteY27" fmla="*/ 2597088 h 2825790"/>
              <a:gd name="connsiteX28" fmla="*/ 265354 w 866522"/>
              <a:gd name="connsiteY28" fmla="*/ 2510728 h 2825790"/>
              <a:gd name="connsiteX29" fmla="*/ 234454 w 866522"/>
              <a:gd name="connsiteY29" fmla="*/ 2825790 h 2825790"/>
              <a:gd name="connsiteX30" fmla="*/ 130228 w 866522"/>
              <a:gd name="connsiteY30" fmla="*/ 2600124 h 2825790"/>
              <a:gd name="connsiteX31" fmla="*/ 182700 w 866522"/>
              <a:gd name="connsiteY31" fmla="*/ 2609559 h 2825790"/>
              <a:gd name="connsiteX32" fmla="*/ 140690 w 866522"/>
              <a:gd name="connsiteY32" fmla="*/ 1779674 h 2825790"/>
              <a:gd name="connsiteX33" fmla="*/ 78474 w 866522"/>
              <a:gd name="connsiteY33" fmla="*/ 1769669 h 2825790"/>
              <a:gd name="connsiteX34" fmla="*/ 87221 w 866522"/>
              <a:gd name="connsiteY34" fmla="*/ 1868700 h 2825790"/>
              <a:gd name="connsiteX35" fmla="*/ 0 w 866522"/>
              <a:gd name="connsiteY35" fmla="*/ 1791888 h 2825790"/>
              <a:gd name="connsiteX36" fmla="*/ 65942 w 866522"/>
              <a:gd name="connsiteY36" fmla="*/ 1634085 h 2825790"/>
              <a:gd name="connsiteX37" fmla="*/ 74386 w 866522"/>
              <a:gd name="connsiteY37" fmla="*/ 1716017 h 2825790"/>
              <a:gd name="connsiteX38" fmla="*/ 106182 w 866522"/>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60843 w 866522"/>
              <a:gd name="connsiteY9" fmla="*/ 754393 h 2825790"/>
              <a:gd name="connsiteX10" fmla="*/ 136903 w 866522"/>
              <a:gd name="connsiteY10" fmla="*/ 770080 h 2825790"/>
              <a:gd name="connsiteX11" fmla="*/ 224059 w 866522"/>
              <a:gd name="connsiteY11" fmla="*/ 1007826 h 2825790"/>
              <a:gd name="connsiteX12" fmla="*/ 710854 w 866522"/>
              <a:gd name="connsiteY12" fmla="*/ 290614 h 2825790"/>
              <a:gd name="connsiteX13" fmla="*/ 653635 w 866522"/>
              <a:gd name="connsiteY13" fmla="*/ 244250 h 2825790"/>
              <a:gd name="connsiteX14" fmla="*/ 860722 w 866522"/>
              <a:gd name="connsiteY14" fmla="*/ 0 h 2825790"/>
              <a:gd name="connsiteX15" fmla="*/ 721082 w 866522"/>
              <a:gd name="connsiteY15" fmla="*/ 461411 h 2825790"/>
              <a:gd name="connsiteX16" fmla="*/ 724060 w 866522"/>
              <a:gd name="connsiteY16" fmla="*/ 330852 h 2825790"/>
              <a:gd name="connsiteX17" fmla="*/ 202726 w 866522"/>
              <a:gd name="connsiteY17" fmla="*/ 1163418 h 2825790"/>
              <a:gd name="connsiteX18" fmla="*/ 190397 w 866522"/>
              <a:gd name="connsiteY18" fmla="*/ 1509672 h 2825790"/>
              <a:gd name="connsiteX19" fmla="*/ 660127 w 866522"/>
              <a:gd name="connsiteY19" fmla="*/ 1403739 h 2825790"/>
              <a:gd name="connsiteX20" fmla="*/ 629690 w 866522"/>
              <a:gd name="connsiteY20" fmla="*/ 1283676 h 2825790"/>
              <a:gd name="connsiteX21" fmla="*/ 773643 w 866522"/>
              <a:gd name="connsiteY21" fmla="*/ 1460064 h 2825790"/>
              <a:gd name="connsiteX22" fmla="*/ 638942 w 866522"/>
              <a:gd name="connsiteY22" fmla="*/ 1586038 h 2825790"/>
              <a:gd name="connsiteX23" fmla="*/ 656561 w 866522"/>
              <a:gd name="connsiteY23" fmla="*/ 1486180 h 2825790"/>
              <a:gd name="connsiteX24" fmla="*/ 417467 w 866522"/>
              <a:gd name="connsiteY24" fmla="*/ 1533536 h 2825790"/>
              <a:gd name="connsiteX25" fmla="*/ 198277 w 866522"/>
              <a:gd name="connsiteY25" fmla="*/ 1647607 h 2825790"/>
              <a:gd name="connsiteX26" fmla="*/ 215119 w 866522"/>
              <a:gd name="connsiteY26" fmla="*/ 2597088 h 2825790"/>
              <a:gd name="connsiteX27" fmla="*/ 265354 w 866522"/>
              <a:gd name="connsiteY27" fmla="*/ 2510728 h 2825790"/>
              <a:gd name="connsiteX28" fmla="*/ 234454 w 866522"/>
              <a:gd name="connsiteY28" fmla="*/ 2825790 h 2825790"/>
              <a:gd name="connsiteX29" fmla="*/ 130228 w 866522"/>
              <a:gd name="connsiteY29" fmla="*/ 2600124 h 2825790"/>
              <a:gd name="connsiteX30" fmla="*/ 182700 w 866522"/>
              <a:gd name="connsiteY30" fmla="*/ 2609559 h 2825790"/>
              <a:gd name="connsiteX31" fmla="*/ 140690 w 866522"/>
              <a:gd name="connsiteY31" fmla="*/ 1779674 h 2825790"/>
              <a:gd name="connsiteX32" fmla="*/ 78474 w 866522"/>
              <a:gd name="connsiteY32" fmla="*/ 1769669 h 2825790"/>
              <a:gd name="connsiteX33" fmla="*/ 87221 w 866522"/>
              <a:gd name="connsiteY33" fmla="*/ 1868700 h 2825790"/>
              <a:gd name="connsiteX34" fmla="*/ 0 w 866522"/>
              <a:gd name="connsiteY34" fmla="*/ 1791888 h 2825790"/>
              <a:gd name="connsiteX35" fmla="*/ 65942 w 866522"/>
              <a:gd name="connsiteY35" fmla="*/ 1634085 h 2825790"/>
              <a:gd name="connsiteX36" fmla="*/ 74386 w 866522"/>
              <a:gd name="connsiteY36" fmla="*/ 1716017 h 2825790"/>
              <a:gd name="connsiteX37" fmla="*/ 106182 w 866522"/>
              <a:gd name="connsiteY37"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36903 w 866522"/>
              <a:gd name="connsiteY9" fmla="*/ 770080 h 2825790"/>
              <a:gd name="connsiteX10" fmla="*/ 224059 w 866522"/>
              <a:gd name="connsiteY10" fmla="*/ 1007826 h 2825790"/>
              <a:gd name="connsiteX11" fmla="*/ 710854 w 866522"/>
              <a:gd name="connsiteY11" fmla="*/ 290614 h 2825790"/>
              <a:gd name="connsiteX12" fmla="*/ 653635 w 866522"/>
              <a:gd name="connsiteY12" fmla="*/ 244250 h 2825790"/>
              <a:gd name="connsiteX13" fmla="*/ 860722 w 866522"/>
              <a:gd name="connsiteY13" fmla="*/ 0 h 2825790"/>
              <a:gd name="connsiteX14" fmla="*/ 721082 w 866522"/>
              <a:gd name="connsiteY14" fmla="*/ 461411 h 2825790"/>
              <a:gd name="connsiteX15" fmla="*/ 724060 w 866522"/>
              <a:gd name="connsiteY15" fmla="*/ 330852 h 2825790"/>
              <a:gd name="connsiteX16" fmla="*/ 202726 w 866522"/>
              <a:gd name="connsiteY16" fmla="*/ 1163418 h 2825790"/>
              <a:gd name="connsiteX17" fmla="*/ 190397 w 866522"/>
              <a:gd name="connsiteY17" fmla="*/ 1509672 h 2825790"/>
              <a:gd name="connsiteX18" fmla="*/ 660127 w 866522"/>
              <a:gd name="connsiteY18" fmla="*/ 1403739 h 2825790"/>
              <a:gd name="connsiteX19" fmla="*/ 629690 w 866522"/>
              <a:gd name="connsiteY19" fmla="*/ 1283676 h 2825790"/>
              <a:gd name="connsiteX20" fmla="*/ 773643 w 866522"/>
              <a:gd name="connsiteY20" fmla="*/ 1460064 h 2825790"/>
              <a:gd name="connsiteX21" fmla="*/ 638942 w 866522"/>
              <a:gd name="connsiteY21" fmla="*/ 1586038 h 2825790"/>
              <a:gd name="connsiteX22" fmla="*/ 656561 w 866522"/>
              <a:gd name="connsiteY22" fmla="*/ 1486180 h 2825790"/>
              <a:gd name="connsiteX23" fmla="*/ 417467 w 866522"/>
              <a:gd name="connsiteY23" fmla="*/ 1533536 h 2825790"/>
              <a:gd name="connsiteX24" fmla="*/ 198277 w 866522"/>
              <a:gd name="connsiteY24" fmla="*/ 1647607 h 2825790"/>
              <a:gd name="connsiteX25" fmla="*/ 215119 w 866522"/>
              <a:gd name="connsiteY25" fmla="*/ 2597088 h 2825790"/>
              <a:gd name="connsiteX26" fmla="*/ 265354 w 866522"/>
              <a:gd name="connsiteY26" fmla="*/ 2510728 h 2825790"/>
              <a:gd name="connsiteX27" fmla="*/ 234454 w 866522"/>
              <a:gd name="connsiteY27" fmla="*/ 2825790 h 2825790"/>
              <a:gd name="connsiteX28" fmla="*/ 130228 w 866522"/>
              <a:gd name="connsiteY28" fmla="*/ 2600124 h 2825790"/>
              <a:gd name="connsiteX29" fmla="*/ 182700 w 866522"/>
              <a:gd name="connsiteY29" fmla="*/ 2609559 h 2825790"/>
              <a:gd name="connsiteX30" fmla="*/ 140690 w 866522"/>
              <a:gd name="connsiteY30" fmla="*/ 1779674 h 2825790"/>
              <a:gd name="connsiteX31" fmla="*/ 78474 w 866522"/>
              <a:gd name="connsiteY31" fmla="*/ 1769669 h 2825790"/>
              <a:gd name="connsiteX32" fmla="*/ 87221 w 866522"/>
              <a:gd name="connsiteY32" fmla="*/ 1868700 h 2825790"/>
              <a:gd name="connsiteX33" fmla="*/ 0 w 866522"/>
              <a:gd name="connsiteY33" fmla="*/ 1791888 h 2825790"/>
              <a:gd name="connsiteX34" fmla="*/ 65942 w 866522"/>
              <a:gd name="connsiteY34" fmla="*/ 1634085 h 2825790"/>
              <a:gd name="connsiteX35" fmla="*/ 74386 w 866522"/>
              <a:gd name="connsiteY35" fmla="*/ 1716017 h 2825790"/>
              <a:gd name="connsiteX36" fmla="*/ 106182 w 866522"/>
              <a:gd name="connsiteY36"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136903 w 866522"/>
              <a:gd name="connsiteY8" fmla="*/ 770080 h 2825790"/>
              <a:gd name="connsiteX9" fmla="*/ 224059 w 866522"/>
              <a:gd name="connsiteY9" fmla="*/ 1007826 h 2825790"/>
              <a:gd name="connsiteX10" fmla="*/ 710854 w 866522"/>
              <a:gd name="connsiteY10" fmla="*/ 290614 h 2825790"/>
              <a:gd name="connsiteX11" fmla="*/ 653635 w 866522"/>
              <a:gd name="connsiteY11" fmla="*/ 244250 h 2825790"/>
              <a:gd name="connsiteX12" fmla="*/ 860722 w 866522"/>
              <a:gd name="connsiteY12" fmla="*/ 0 h 2825790"/>
              <a:gd name="connsiteX13" fmla="*/ 721082 w 866522"/>
              <a:gd name="connsiteY13" fmla="*/ 461411 h 2825790"/>
              <a:gd name="connsiteX14" fmla="*/ 724060 w 866522"/>
              <a:gd name="connsiteY14" fmla="*/ 330852 h 2825790"/>
              <a:gd name="connsiteX15" fmla="*/ 202726 w 866522"/>
              <a:gd name="connsiteY15" fmla="*/ 1163418 h 2825790"/>
              <a:gd name="connsiteX16" fmla="*/ 190397 w 866522"/>
              <a:gd name="connsiteY16" fmla="*/ 1509672 h 2825790"/>
              <a:gd name="connsiteX17" fmla="*/ 660127 w 866522"/>
              <a:gd name="connsiteY17" fmla="*/ 1403739 h 2825790"/>
              <a:gd name="connsiteX18" fmla="*/ 629690 w 866522"/>
              <a:gd name="connsiteY18" fmla="*/ 1283676 h 2825790"/>
              <a:gd name="connsiteX19" fmla="*/ 773643 w 866522"/>
              <a:gd name="connsiteY19" fmla="*/ 1460064 h 2825790"/>
              <a:gd name="connsiteX20" fmla="*/ 638942 w 866522"/>
              <a:gd name="connsiteY20" fmla="*/ 1586038 h 2825790"/>
              <a:gd name="connsiteX21" fmla="*/ 656561 w 866522"/>
              <a:gd name="connsiteY21" fmla="*/ 1486180 h 2825790"/>
              <a:gd name="connsiteX22" fmla="*/ 417467 w 866522"/>
              <a:gd name="connsiteY22" fmla="*/ 1533536 h 2825790"/>
              <a:gd name="connsiteX23" fmla="*/ 198277 w 866522"/>
              <a:gd name="connsiteY23" fmla="*/ 1647607 h 2825790"/>
              <a:gd name="connsiteX24" fmla="*/ 215119 w 866522"/>
              <a:gd name="connsiteY24" fmla="*/ 2597088 h 2825790"/>
              <a:gd name="connsiteX25" fmla="*/ 265354 w 866522"/>
              <a:gd name="connsiteY25" fmla="*/ 2510728 h 2825790"/>
              <a:gd name="connsiteX26" fmla="*/ 234454 w 866522"/>
              <a:gd name="connsiteY26" fmla="*/ 2825790 h 2825790"/>
              <a:gd name="connsiteX27" fmla="*/ 130228 w 866522"/>
              <a:gd name="connsiteY27" fmla="*/ 2600124 h 2825790"/>
              <a:gd name="connsiteX28" fmla="*/ 182700 w 866522"/>
              <a:gd name="connsiteY28" fmla="*/ 2609559 h 2825790"/>
              <a:gd name="connsiteX29" fmla="*/ 140690 w 866522"/>
              <a:gd name="connsiteY29" fmla="*/ 1779674 h 2825790"/>
              <a:gd name="connsiteX30" fmla="*/ 78474 w 866522"/>
              <a:gd name="connsiteY30" fmla="*/ 1769669 h 2825790"/>
              <a:gd name="connsiteX31" fmla="*/ 87221 w 866522"/>
              <a:gd name="connsiteY31" fmla="*/ 1868700 h 2825790"/>
              <a:gd name="connsiteX32" fmla="*/ 0 w 866522"/>
              <a:gd name="connsiteY32" fmla="*/ 1791888 h 2825790"/>
              <a:gd name="connsiteX33" fmla="*/ 65942 w 866522"/>
              <a:gd name="connsiteY33" fmla="*/ 1634085 h 2825790"/>
              <a:gd name="connsiteX34" fmla="*/ 74386 w 866522"/>
              <a:gd name="connsiteY34" fmla="*/ 1716017 h 2825790"/>
              <a:gd name="connsiteX35" fmla="*/ 106182 w 866522"/>
              <a:gd name="connsiteY35" fmla="*/ 169564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16771 w 866522"/>
              <a:gd name="connsiteY33" fmla="*/ 870050 h 2825790"/>
              <a:gd name="connsiteX34" fmla="*/ 108180 w 866522"/>
              <a:gd name="connsiteY34" fmla="*/ 767751 h 2825790"/>
              <a:gd name="connsiteX35" fmla="*/ 187437 w 866522"/>
              <a:gd name="connsiteY35"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87437 w 866522"/>
              <a:gd name="connsiteY33"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41303 w 866522"/>
              <a:gd name="connsiteY32" fmla="*/ 109259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36973 w 866522"/>
              <a:gd name="connsiteY32" fmla="*/ 111399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30734 w 866522"/>
              <a:gd name="connsiteY28" fmla="*/ 1369490 h 2825790"/>
              <a:gd name="connsiteX29" fmla="*/ 141742 w 866522"/>
              <a:gd name="connsiteY29"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41742 w 866522"/>
              <a:gd name="connsiteY28"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965858"/>
              <a:gd name="connsiteY0" fmla="*/ 1595950 h 3047657"/>
              <a:gd name="connsiteX1" fmla="*/ 710854 w 965858"/>
              <a:gd name="connsiteY1" fmla="*/ 512481 h 3047657"/>
              <a:gd name="connsiteX2" fmla="*/ 653635 w 965858"/>
              <a:gd name="connsiteY2" fmla="*/ 466117 h 3047657"/>
              <a:gd name="connsiteX3" fmla="*/ 960058 w 965858"/>
              <a:gd name="connsiteY3" fmla="*/ 1 h 3047657"/>
              <a:gd name="connsiteX4" fmla="*/ 721082 w 965858"/>
              <a:gd name="connsiteY4" fmla="*/ 683278 h 3047657"/>
              <a:gd name="connsiteX5" fmla="*/ 724060 w 965858"/>
              <a:gd name="connsiteY5" fmla="*/ 552719 h 3047657"/>
              <a:gd name="connsiteX6" fmla="*/ 190397 w 965858"/>
              <a:gd name="connsiteY6" fmla="*/ 1731539 h 3047657"/>
              <a:gd name="connsiteX7" fmla="*/ 660127 w 965858"/>
              <a:gd name="connsiteY7" fmla="*/ 1625606 h 3047657"/>
              <a:gd name="connsiteX8" fmla="*/ 629690 w 965858"/>
              <a:gd name="connsiteY8" fmla="*/ 1505543 h 3047657"/>
              <a:gd name="connsiteX9" fmla="*/ 773643 w 965858"/>
              <a:gd name="connsiteY9" fmla="*/ 1681931 h 3047657"/>
              <a:gd name="connsiteX10" fmla="*/ 638942 w 965858"/>
              <a:gd name="connsiteY10" fmla="*/ 1807905 h 3047657"/>
              <a:gd name="connsiteX11" fmla="*/ 656561 w 965858"/>
              <a:gd name="connsiteY11" fmla="*/ 1708047 h 3047657"/>
              <a:gd name="connsiteX12" fmla="*/ 417467 w 965858"/>
              <a:gd name="connsiteY12" fmla="*/ 1755403 h 3047657"/>
              <a:gd name="connsiteX13" fmla="*/ 198277 w 965858"/>
              <a:gd name="connsiteY13" fmla="*/ 1869474 h 3047657"/>
              <a:gd name="connsiteX14" fmla="*/ 215119 w 965858"/>
              <a:gd name="connsiteY14" fmla="*/ 2818955 h 3047657"/>
              <a:gd name="connsiteX15" fmla="*/ 265354 w 965858"/>
              <a:gd name="connsiteY15" fmla="*/ 2732595 h 3047657"/>
              <a:gd name="connsiteX16" fmla="*/ 234454 w 965858"/>
              <a:gd name="connsiteY16" fmla="*/ 3047657 h 3047657"/>
              <a:gd name="connsiteX17" fmla="*/ 130228 w 965858"/>
              <a:gd name="connsiteY17" fmla="*/ 2821991 h 3047657"/>
              <a:gd name="connsiteX18" fmla="*/ 182700 w 965858"/>
              <a:gd name="connsiteY18" fmla="*/ 2831426 h 3047657"/>
              <a:gd name="connsiteX19" fmla="*/ 140690 w 965858"/>
              <a:gd name="connsiteY19" fmla="*/ 2001541 h 3047657"/>
              <a:gd name="connsiteX20" fmla="*/ 78474 w 965858"/>
              <a:gd name="connsiteY20" fmla="*/ 1991536 h 3047657"/>
              <a:gd name="connsiteX21" fmla="*/ 87221 w 965858"/>
              <a:gd name="connsiteY21" fmla="*/ 2090567 h 3047657"/>
              <a:gd name="connsiteX22" fmla="*/ 0 w 965858"/>
              <a:gd name="connsiteY22" fmla="*/ 2013755 h 3047657"/>
              <a:gd name="connsiteX23" fmla="*/ 65942 w 965858"/>
              <a:gd name="connsiteY23" fmla="*/ 1855952 h 3047657"/>
              <a:gd name="connsiteX24" fmla="*/ 74386 w 965858"/>
              <a:gd name="connsiteY24" fmla="*/ 1937884 h 3047657"/>
              <a:gd name="connsiteX25" fmla="*/ 106182 w 965858"/>
              <a:gd name="connsiteY25" fmla="*/ 1917508 h 3047657"/>
              <a:gd name="connsiteX26" fmla="*/ 139990 w 965858"/>
              <a:gd name="connsiteY26" fmla="*/ 1859852 h 3047657"/>
              <a:gd name="connsiteX27" fmla="*/ 143406 w 965858"/>
              <a:gd name="connsiteY27" fmla="*/ 1774828 h 3047657"/>
              <a:gd name="connsiteX0" fmla="*/ 179277 w 1069980"/>
              <a:gd name="connsiteY0" fmla="*/ 1831179 h 3282886"/>
              <a:gd name="connsiteX1" fmla="*/ 710854 w 1069980"/>
              <a:gd name="connsiteY1" fmla="*/ 747710 h 3282886"/>
              <a:gd name="connsiteX2" fmla="*/ 859910 w 1069980"/>
              <a:gd name="connsiteY2" fmla="*/ 241845 h 3282886"/>
              <a:gd name="connsiteX3" fmla="*/ 960058 w 1069980"/>
              <a:gd name="connsiteY3" fmla="*/ 235230 h 3282886"/>
              <a:gd name="connsiteX4" fmla="*/ 721082 w 1069980"/>
              <a:gd name="connsiteY4" fmla="*/ 918507 h 3282886"/>
              <a:gd name="connsiteX5" fmla="*/ 724060 w 1069980"/>
              <a:gd name="connsiteY5" fmla="*/ 787948 h 3282886"/>
              <a:gd name="connsiteX6" fmla="*/ 190397 w 1069980"/>
              <a:gd name="connsiteY6" fmla="*/ 1966768 h 3282886"/>
              <a:gd name="connsiteX7" fmla="*/ 660127 w 1069980"/>
              <a:gd name="connsiteY7" fmla="*/ 1860835 h 3282886"/>
              <a:gd name="connsiteX8" fmla="*/ 629690 w 1069980"/>
              <a:gd name="connsiteY8" fmla="*/ 1740772 h 3282886"/>
              <a:gd name="connsiteX9" fmla="*/ 773643 w 1069980"/>
              <a:gd name="connsiteY9" fmla="*/ 1917160 h 3282886"/>
              <a:gd name="connsiteX10" fmla="*/ 638942 w 1069980"/>
              <a:gd name="connsiteY10" fmla="*/ 2043134 h 3282886"/>
              <a:gd name="connsiteX11" fmla="*/ 656561 w 1069980"/>
              <a:gd name="connsiteY11" fmla="*/ 1943276 h 3282886"/>
              <a:gd name="connsiteX12" fmla="*/ 417467 w 1069980"/>
              <a:gd name="connsiteY12" fmla="*/ 1990632 h 3282886"/>
              <a:gd name="connsiteX13" fmla="*/ 198277 w 1069980"/>
              <a:gd name="connsiteY13" fmla="*/ 2104703 h 3282886"/>
              <a:gd name="connsiteX14" fmla="*/ 215119 w 1069980"/>
              <a:gd name="connsiteY14" fmla="*/ 3054184 h 3282886"/>
              <a:gd name="connsiteX15" fmla="*/ 265354 w 1069980"/>
              <a:gd name="connsiteY15" fmla="*/ 2967824 h 3282886"/>
              <a:gd name="connsiteX16" fmla="*/ 234454 w 1069980"/>
              <a:gd name="connsiteY16" fmla="*/ 3282886 h 3282886"/>
              <a:gd name="connsiteX17" fmla="*/ 130228 w 1069980"/>
              <a:gd name="connsiteY17" fmla="*/ 3057220 h 3282886"/>
              <a:gd name="connsiteX18" fmla="*/ 182700 w 1069980"/>
              <a:gd name="connsiteY18" fmla="*/ 3066655 h 3282886"/>
              <a:gd name="connsiteX19" fmla="*/ 140690 w 1069980"/>
              <a:gd name="connsiteY19" fmla="*/ 2236770 h 3282886"/>
              <a:gd name="connsiteX20" fmla="*/ 78474 w 1069980"/>
              <a:gd name="connsiteY20" fmla="*/ 2226765 h 3282886"/>
              <a:gd name="connsiteX21" fmla="*/ 87221 w 1069980"/>
              <a:gd name="connsiteY21" fmla="*/ 2325796 h 3282886"/>
              <a:gd name="connsiteX22" fmla="*/ 0 w 1069980"/>
              <a:gd name="connsiteY22" fmla="*/ 2248984 h 3282886"/>
              <a:gd name="connsiteX23" fmla="*/ 65942 w 1069980"/>
              <a:gd name="connsiteY23" fmla="*/ 2091181 h 3282886"/>
              <a:gd name="connsiteX24" fmla="*/ 74386 w 1069980"/>
              <a:gd name="connsiteY24" fmla="*/ 2173113 h 3282886"/>
              <a:gd name="connsiteX25" fmla="*/ 106182 w 1069980"/>
              <a:gd name="connsiteY25" fmla="*/ 2152737 h 3282886"/>
              <a:gd name="connsiteX26" fmla="*/ 139990 w 1069980"/>
              <a:gd name="connsiteY26" fmla="*/ 2095081 h 3282886"/>
              <a:gd name="connsiteX27" fmla="*/ 143406 w 1069980"/>
              <a:gd name="connsiteY27" fmla="*/ 2010057 h 3282886"/>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57458 w 1069980"/>
              <a:gd name="connsiteY3" fmla="*/ 228193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724060 w 957458"/>
              <a:gd name="connsiteY5" fmla="*/ 559754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71115 w 957458"/>
              <a:gd name="connsiteY18" fmla="*/ 244604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196667 w 957458"/>
              <a:gd name="connsiteY14" fmla="*/ 2463995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71115 w 957458"/>
              <a:gd name="connsiteY18" fmla="*/ 244604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196667 w 957458"/>
              <a:gd name="connsiteY14" fmla="*/ 2463995 h 3054692"/>
              <a:gd name="connsiteX15" fmla="*/ 237703 w 957458"/>
              <a:gd name="connsiteY15" fmla="*/ 2363891 h 3054692"/>
              <a:gd name="connsiteX16" fmla="*/ 234454 w 957458"/>
              <a:gd name="connsiteY16" fmla="*/ 3054692 h 3054692"/>
              <a:gd name="connsiteX17" fmla="*/ 130228 w 957458"/>
              <a:gd name="connsiteY17" fmla="*/ 2829026 h 3054692"/>
              <a:gd name="connsiteX18" fmla="*/ 171115 w 957458"/>
              <a:gd name="connsiteY18" fmla="*/ 244604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196667 w 957458"/>
              <a:gd name="connsiteY14" fmla="*/ 2463995 h 3054692"/>
              <a:gd name="connsiteX15" fmla="*/ 237703 w 957458"/>
              <a:gd name="connsiteY15" fmla="*/ 2363891 h 3054692"/>
              <a:gd name="connsiteX16" fmla="*/ 234454 w 957458"/>
              <a:gd name="connsiteY16" fmla="*/ 3054692 h 3054692"/>
              <a:gd name="connsiteX17" fmla="*/ 119957 w 957458"/>
              <a:gd name="connsiteY17" fmla="*/ 2438567 h 3054692"/>
              <a:gd name="connsiteX18" fmla="*/ 171115 w 957458"/>
              <a:gd name="connsiteY18" fmla="*/ 244604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2653662"/>
              <a:gd name="connsiteX1" fmla="*/ 887227 w 957458"/>
              <a:gd name="connsiteY1" fmla="*/ 83406 h 2653662"/>
              <a:gd name="connsiteX2" fmla="*/ 859910 w 957458"/>
              <a:gd name="connsiteY2" fmla="*/ 13651 h 2653662"/>
              <a:gd name="connsiteX3" fmla="*/ 957458 w 957458"/>
              <a:gd name="connsiteY3" fmla="*/ 0 h 2653662"/>
              <a:gd name="connsiteX4" fmla="*/ 926884 w 957458"/>
              <a:gd name="connsiteY4" fmla="*/ 247703 h 2653662"/>
              <a:gd name="connsiteX5" fmla="*/ 900683 w 957458"/>
              <a:gd name="connsiteY5" fmla="*/ 147982 h 2653662"/>
              <a:gd name="connsiteX6" fmla="*/ 190397 w 957458"/>
              <a:gd name="connsiteY6" fmla="*/ 1738574 h 2653662"/>
              <a:gd name="connsiteX7" fmla="*/ 660127 w 957458"/>
              <a:gd name="connsiteY7" fmla="*/ 1632641 h 2653662"/>
              <a:gd name="connsiteX8" fmla="*/ 629690 w 957458"/>
              <a:gd name="connsiteY8" fmla="*/ 1512578 h 2653662"/>
              <a:gd name="connsiteX9" fmla="*/ 773643 w 957458"/>
              <a:gd name="connsiteY9" fmla="*/ 1688966 h 2653662"/>
              <a:gd name="connsiteX10" fmla="*/ 638942 w 957458"/>
              <a:gd name="connsiteY10" fmla="*/ 1814940 h 2653662"/>
              <a:gd name="connsiteX11" fmla="*/ 656561 w 957458"/>
              <a:gd name="connsiteY11" fmla="*/ 1715082 h 2653662"/>
              <a:gd name="connsiteX12" fmla="*/ 417467 w 957458"/>
              <a:gd name="connsiteY12" fmla="*/ 1762438 h 2653662"/>
              <a:gd name="connsiteX13" fmla="*/ 198277 w 957458"/>
              <a:gd name="connsiteY13" fmla="*/ 1876509 h 2653662"/>
              <a:gd name="connsiteX14" fmla="*/ 196667 w 957458"/>
              <a:gd name="connsiteY14" fmla="*/ 2463995 h 2653662"/>
              <a:gd name="connsiteX15" fmla="*/ 237703 w 957458"/>
              <a:gd name="connsiteY15" fmla="*/ 2363891 h 2653662"/>
              <a:gd name="connsiteX16" fmla="*/ 201970 w 957458"/>
              <a:gd name="connsiteY16" fmla="*/ 2653662 h 2653662"/>
              <a:gd name="connsiteX17" fmla="*/ 119957 w 957458"/>
              <a:gd name="connsiteY17" fmla="*/ 2438567 h 2653662"/>
              <a:gd name="connsiteX18" fmla="*/ 171115 w 957458"/>
              <a:gd name="connsiteY18" fmla="*/ 2446041 h 2653662"/>
              <a:gd name="connsiteX19" fmla="*/ 140690 w 957458"/>
              <a:gd name="connsiteY19" fmla="*/ 2008576 h 2653662"/>
              <a:gd name="connsiteX20" fmla="*/ 78474 w 957458"/>
              <a:gd name="connsiteY20" fmla="*/ 1998571 h 2653662"/>
              <a:gd name="connsiteX21" fmla="*/ 87221 w 957458"/>
              <a:gd name="connsiteY21" fmla="*/ 2097602 h 2653662"/>
              <a:gd name="connsiteX22" fmla="*/ 0 w 957458"/>
              <a:gd name="connsiteY22" fmla="*/ 2020790 h 2653662"/>
              <a:gd name="connsiteX23" fmla="*/ 65942 w 957458"/>
              <a:gd name="connsiteY23" fmla="*/ 1862987 h 2653662"/>
              <a:gd name="connsiteX24" fmla="*/ 74386 w 957458"/>
              <a:gd name="connsiteY24" fmla="*/ 1944919 h 2653662"/>
              <a:gd name="connsiteX25" fmla="*/ 106182 w 957458"/>
              <a:gd name="connsiteY25" fmla="*/ 1924543 h 2653662"/>
              <a:gd name="connsiteX26" fmla="*/ 139990 w 957458"/>
              <a:gd name="connsiteY26" fmla="*/ 1866887 h 2653662"/>
              <a:gd name="connsiteX27" fmla="*/ 143406 w 957458"/>
              <a:gd name="connsiteY27" fmla="*/ 1781863 h 2653662"/>
              <a:gd name="connsiteX0" fmla="*/ 179277 w 957458"/>
              <a:gd name="connsiteY0" fmla="*/ 1602985 h 2653662"/>
              <a:gd name="connsiteX1" fmla="*/ 887227 w 957458"/>
              <a:gd name="connsiteY1" fmla="*/ 83406 h 2653662"/>
              <a:gd name="connsiteX2" fmla="*/ 859910 w 957458"/>
              <a:gd name="connsiteY2" fmla="*/ 13651 h 2653662"/>
              <a:gd name="connsiteX3" fmla="*/ 957458 w 957458"/>
              <a:gd name="connsiteY3" fmla="*/ 0 h 2653662"/>
              <a:gd name="connsiteX4" fmla="*/ 926884 w 957458"/>
              <a:gd name="connsiteY4" fmla="*/ 247703 h 2653662"/>
              <a:gd name="connsiteX5" fmla="*/ 900683 w 957458"/>
              <a:gd name="connsiteY5" fmla="*/ 147982 h 2653662"/>
              <a:gd name="connsiteX6" fmla="*/ 190397 w 957458"/>
              <a:gd name="connsiteY6" fmla="*/ 1738574 h 2653662"/>
              <a:gd name="connsiteX7" fmla="*/ 660127 w 957458"/>
              <a:gd name="connsiteY7" fmla="*/ 1632641 h 2653662"/>
              <a:gd name="connsiteX8" fmla="*/ 629690 w 957458"/>
              <a:gd name="connsiteY8" fmla="*/ 1512578 h 2653662"/>
              <a:gd name="connsiteX9" fmla="*/ 773643 w 957458"/>
              <a:gd name="connsiteY9" fmla="*/ 1688966 h 2653662"/>
              <a:gd name="connsiteX10" fmla="*/ 638942 w 957458"/>
              <a:gd name="connsiteY10" fmla="*/ 1814940 h 2653662"/>
              <a:gd name="connsiteX11" fmla="*/ 656561 w 957458"/>
              <a:gd name="connsiteY11" fmla="*/ 1715082 h 2653662"/>
              <a:gd name="connsiteX12" fmla="*/ 417467 w 957458"/>
              <a:gd name="connsiteY12" fmla="*/ 1762438 h 2653662"/>
              <a:gd name="connsiteX13" fmla="*/ 198277 w 957458"/>
              <a:gd name="connsiteY13" fmla="*/ 1876509 h 2653662"/>
              <a:gd name="connsiteX14" fmla="*/ 196667 w 957458"/>
              <a:gd name="connsiteY14" fmla="*/ 2463995 h 2653662"/>
              <a:gd name="connsiteX15" fmla="*/ 237703 w 957458"/>
              <a:gd name="connsiteY15" fmla="*/ 2363891 h 2653662"/>
              <a:gd name="connsiteX16" fmla="*/ 201970 w 957458"/>
              <a:gd name="connsiteY16" fmla="*/ 2653662 h 2653662"/>
              <a:gd name="connsiteX17" fmla="*/ 119957 w 957458"/>
              <a:gd name="connsiteY17" fmla="*/ 2438567 h 2653662"/>
              <a:gd name="connsiteX18" fmla="*/ 171115 w 957458"/>
              <a:gd name="connsiteY18" fmla="*/ 2446041 h 2653662"/>
              <a:gd name="connsiteX19" fmla="*/ 140690 w 957458"/>
              <a:gd name="connsiteY19" fmla="*/ 2008576 h 2653662"/>
              <a:gd name="connsiteX20" fmla="*/ 78474 w 957458"/>
              <a:gd name="connsiteY20" fmla="*/ 1998571 h 2653662"/>
              <a:gd name="connsiteX21" fmla="*/ 87221 w 957458"/>
              <a:gd name="connsiteY21" fmla="*/ 2097602 h 2653662"/>
              <a:gd name="connsiteX22" fmla="*/ 0 w 957458"/>
              <a:gd name="connsiteY22" fmla="*/ 2020790 h 2653662"/>
              <a:gd name="connsiteX23" fmla="*/ 65942 w 957458"/>
              <a:gd name="connsiteY23" fmla="*/ 1862987 h 2653662"/>
              <a:gd name="connsiteX24" fmla="*/ 74386 w 957458"/>
              <a:gd name="connsiteY24" fmla="*/ 1944919 h 2653662"/>
              <a:gd name="connsiteX25" fmla="*/ 106182 w 957458"/>
              <a:gd name="connsiteY25" fmla="*/ 1924543 h 2653662"/>
              <a:gd name="connsiteX26" fmla="*/ 139990 w 957458"/>
              <a:gd name="connsiteY26" fmla="*/ 1866887 h 2653662"/>
              <a:gd name="connsiteX27" fmla="*/ 143406 w 957458"/>
              <a:gd name="connsiteY27" fmla="*/ 1781863 h 2653662"/>
              <a:gd name="connsiteX0" fmla="*/ 1187939 w 1966120"/>
              <a:gd name="connsiteY0" fmla="*/ 1602985 h 2653662"/>
              <a:gd name="connsiteX1" fmla="*/ 1895889 w 1966120"/>
              <a:gd name="connsiteY1" fmla="*/ 83406 h 2653662"/>
              <a:gd name="connsiteX2" fmla="*/ 1868572 w 1966120"/>
              <a:gd name="connsiteY2" fmla="*/ 13651 h 2653662"/>
              <a:gd name="connsiteX3" fmla="*/ 1966120 w 1966120"/>
              <a:gd name="connsiteY3" fmla="*/ 0 h 2653662"/>
              <a:gd name="connsiteX4" fmla="*/ 1935546 w 1966120"/>
              <a:gd name="connsiteY4" fmla="*/ 247703 h 2653662"/>
              <a:gd name="connsiteX5" fmla="*/ 1909345 w 1966120"/>
              <a:gd name="connsiteY5" fmla="*/ 147982 h 2653662"/>
              <a:gd name="connsiteX6" fmla="*/ 1199059 w 1966120"/>
              <a:gd name="connsiteY6" fmla="*/ 1738574 h 2653662"/>
              <a:gd name="connsiteX7" fmla="*/ 1668789 w 1966120"/>
              <a:gd name="connsiteY7" fmla="*/ 1632641 h 2653662"/>
              <a:gd name="connsiteX8" fmla="*/ 1638352 w 1966120"/>
              <a:gd name="connsiteY8" fmla="*/ 1512578 h 2653662"/>
              <a:gd name="connsiteX9" fmla="*/ 1782305 w 1966120"/>
              <a:gd name="connsiteY9" fmla="*/ 1688966 h 2653662"/>
              <a:gd name="connsiteX10" fmla="*/ 1647604 w 1966120"/>
              <a:gd name="connsiteY10" fmla="*/ 1814940 h 2653662"/>
              <a:gd name="connsiteX11" fmla="*/ 1665223 w 1966120"/>
              <a:gd name="connsiteY11" fmla="*/ 1715082 h 2653662"/>
              <a:gd name="connsiteX12" fmla="*/ 1426129 w 1966120"/>
              <a:gd name="connsiteY12" fmla="*/ 1762438 h 2653662"/>
              <a:gd name="connsiteX13" fmla="*/ 1206939 w 1966120"/>
              <a:gd name="connsiteY13" fmla="*/ 1876509 h 2653662"/>
              <a:gd name="connsiteX14" fmla="*/ 1205329 w 1966120"/>
              <a:gd name="connsiteY14" fmla="*/ 2463995 h 2653662"/>
              <a:gd name="connsiteX15" fmla="*/ 1246365 w 1966120"/>
              <a:gd name="connsiteY15" fmla="*/ 2363891 h 2653662"/>
              <a:gd name="connsiteX16" fmla="*/ 1210632 w 1966120"/>
              <a:gd name="connsiteY16" fmla="*/ 2653662 h 2653662"/>
              <a:gd name="connsiteX17" fmla="*/ 1128619 w 1966120"/>
              <a:gd name="connsiteY17" fmla="*/ 2438567 h 2653662"/>
              <a:gd name="connsiteX18" fmla="*/ 1179777 w 1966120"/>
              <a:gd name="connsiteY18" fmla="*/ 2446041 h 2653662"/>
              <a:gd name="connsiteX19" fmla="*/ 1149352 w 1966120"/>
              <a:gd name="connsiteY19" fmla="*/ 2008576 h 2653662"/>
              <a:gd name="connsiteX20" fmla="*/ 1087136 w 1966120"/>
              <a:gd name="connsiteY20" fmla="*/ 1998571 h 2653662"/>
              <a:gd name="connsiteX21" fmla="*/ 1095883 w 1966120"/>
              <a:gd name="connsiteY21" fmla="*/ 2097602 h 2653662"/>
              <a:gd name="connsiteX22" fmla="*/ 0 w 1966120"/>
              <a:gd name="connsiteY22" fmla="*/ 2449061 h 2653662"/>
              <a:gd name="connsiteX23" fmla="*/ 1074604 w 1966120"/>
              <a:gd name="connsiteY23" fmla="*/ 1862987 h 2653662"/>
              <a:gd name="connsiteX24" fmla="*/ 1083048 w 1966120"/>
              <a:gd name="connsiteY24" fmla="*/ 1944919 h 2653662"/>
              <a:gd name="connsiteX25" fmla="*/ 1114844 w 1966120"/>
              <a:gd name="connsiteY25" fmla="*/ 1924543 h 2653662"/>
              <a:gd name="connsiteX26" fmla="*/ 1148652 w 1966120"/>
              <a:gd name="connsiteY26" fmla="*/ 1866887 h 2653662"/>
              <a:gd name="connsiteX27" fmla="*/ 1152068 w 1966120"/>
              <a:gd name="connsiteY27" fmla="*/ 1781863 h 2653662"/>
              <a:gd name="connsiteX0" fmla="*/ 1187939 w 1966120"/>
              <a:gd name="connsiteY0" fmla="*/ 1602985 h 2653662"/>
              <a:gd name="connsiteX1" fmla="*/ 1895889 w 1966120"/>
              <a:gd name="connsiteY1" fmla="*/ 83406 h 2653662"/>
              <a:gd name="connsiteX2" fmla="*/ 1868572 w 1966120"/>
              <a:gd name="connsiteY2" fmla="*/ 13651 h 2653662"/>
              <a:gd name="connsiteX3" fmla="*/ 1966120 w 1966120"/>
              <a:gd name="connsiteY3" fmla="*/ 0 h 2653662"/>
              <a:gd name="connsiteX4" fmla="*/ 1935546 w 1966120"/>
              <a:gd name="connsiteY4" fmla="*/ 247703 h 2653662"/>
              <a:gd name="connsiteX5" fmla="*/ 1909345 w 1966120"/>
              <a:gd name="connsiteY5" fmla="*/ 147982 h 2653662"/>
              <a:gd name="connsiteX6" fmla="*/ 1199059 w 1966120"/>
              <a:gd name="connsiteY6" fmla="*/ 1738574 h 2653662"/>
              <a:gd name="connsiteX7" fmla="*/ 1668789 w 1966120"/>
              <a:gd name="connsiteY7" fmla="*/ 1632641 h 2653662"/>
              <a:gd name="connsiteX8" fmla="*/ 1638352 w 1966120"/>
              <a:gd name="connsiteY8" fmla="*/ 1512578 h 2653662"/>
              <a:gd name="connsiteX9" fmla="*/ 1782305 w 1966120"/>
              <a:gd name="connsiteY9" fmla="*/ 1688966 h 2653662"/>
              <a:gd name="connsiteX10" fmla="*/ 1647604 w 1966120"/>
              <a:gd name="connsiteY10" fmla="*/ 1814940 h 2653662"/>
              <a:gd name="connsiteX11" fmla="*/ 1665223 w 1966120"/>
              <a:gd name="connsiteY11" fmla="*/ 1715082 h 2653662"/>
              <a:gd name="connsiteX12" fmla="*/ 1426129 w 1966120"/>
              <a:gd name="connsiteY12" fmla="*/ 1762438 h 2653662"/>
              <a:gd name="connsiteX13" fmla="*/ 1206939 w 1966120"/>
              <a:gd name="connsiteY13" fmla="*/ 1876509 h 2653662"/>
              <a:gd name="connsiteX14" fmla="*/ 1205329 w 1966120"/>
              <a:gd name="connsiteY14" fmla="*/ 2463995 h 2653662"/>
              <a:gd name="connsiteX15" fmla="*/ 1246365 w 1966120"/>
              <a:gd name="connsiteY15" fmla="*/ 2363891 h 2653662"/>
              <a:gd name="connsiteX16" fmla="*/ 1210632 w 1966120"/>
              <a:gd name="connsiteY16" fmla="*/ 2653662 h 2653662"/>
              <a:gd name="connsiteX17" fmla="*/ 1128619 w 1966120"/>
              <a:gd name="connsiteY17" fmla="*/ 2438567 h 2653662"/>
              <a:gd name="connsiteX18" fmla="*/ 1179777 w 1966120"/>
              <a:gd name="connsiteY18" fmla="*/ 2446041 h 2653662"/>
              <a:gd name="connsiteX19" fmla="*/ 1149352 w 1966120"/>
              <a:gd name="connsiteY19" fmla="*/ 2008576 h 2653662"/>
              <a:gd name="connsiteX20" fmla="*/ 1087136 w 1966120"/>
              <a:gd name="connsiteY20" fmla="*/ 1998571 h 2653662"/>
              <a:gd name="connsiteX21" fmla="*/ 72892 w 1966120"/>
              <a:gd name="connsiteY21" fmla="*/ 2527073 h 2653662"/>
              <a:gd name="connsiteX22" fmla="*/ 0 w 1966120"/>
              <a:gd name="connsiteY22" fmla="*/ 2449061 h 2653662"/>
              <a:gd name="connsiteX23" fmla="*/ 1074604 w 1966120"/>
              <a:gd name="connsiteY23" fmla="*/ 1862987 h 2653662"/>
              <a:gd name="connsiteX24" fmla="*/ 1083048 w 1966120"/>
              <a:gd name="connsiteY24" fmla="*/ 1944919 h 2653662"/>
              <a:gd name="connsiteX25" fmla="*/ 1114844 w 1966120"/>
              <a:gd name="connsiteY25" fmla="*/ 1924543 h 2653662"/>
              <a:gd name="connsiteX26" fmla="*/ 1148652 w 1966120"/>
              <a:gd name="connsiteY26" fmla="*/ 1866887 h 2653662"/>
              <a:gd name="connsiteX27" fmla="*/ 1152068 w 1966120"/>
              <a:gd name="connsiteY27" fmla="*/ 1781863 h 2653662"/>
              <a:gd name="connsiteX0" fmla="*/ 1187939 w 1966120"/>
              <a:gd name="connsiteY0" fmla="*/ 1602985 h 2653662"/>
              <a:gd name="connsiteX1" fmla="*/ 1895889 w 1966120"/>
              <a:gd name="connsiteY1" fmla="*/ 83406 h 2653662"/>
              <a:gd name="connsiteX2" fmla="*/ 1868572 w 1966120"/>
              <a:gd name="connsiteY2" fmla="*/ 13651 h 2653662"/>
              <a:gd name="connsiteX3" fmla="*/ 1966120 w 1966120"/>
              <a:gd name="connsiteY3" fmla="*/ 0 h 2653662"/>
              <a:gd name="connsiteX4" fmla="*/ 1935546 w 1966120"/>
              <a:gd name="connsiteY4" fmla="*/ 247703 h 2653662"/>
              <a:gd name="connsiteX5" fmla="*/ 1909345 w 1966120"/>
              <a:gd name="connsiteY5" fmla="*/ 147982 h 2653662"/>
              <a:gd name="connsiteX6" fmla="*/ 1199059 w 1966120"/>
              <a:gd name="connsiteY6" fmla="*/ 1738574 h 2653662"/>
              <a:gd name="connsiteX7" fmla="*/ 1668789 w 1966120"/>
              <a:gd name="connsiteY7" fmla="*/ 1632641 h 2653662"/>
              <a:gd name="connsiteX8" fmla="*/ 1638352 w 1966120"/>
              <a:gd name="connsiteY8" fmla="*/ 1512578 h 2653662"/>
              <a:gd name="connsiteX9" fmla="*/ 1782305 w 1966120"/>
              <a:gd name="connsiteY9" fmla="*/ 1688966 h 2653662"/>
              <a:gd name="connsiteX10" fmla="*/ 1647604 w 1966120"/>
              <a:gd name="connsiteY10" fmla="*/ 1814940 h 2653662"/>
              <a:gd name="connsiteX11" fmla="*/ 1665223 w 1966120"/>
              <a:gd name="connsiteY11" fmla="*/ 1715082 h 2653662"/>
              <a:gd name="connsiteX12" fmla="*/ 1426129 w 1966120"/>
              <a:gd name="connsiteY12" fmla="*/ 1762438 h 2653662"/>
              <a:gd name="connsiteX13" fmla="*/ 1206939 w 1966120"/>
              <a:gd name="connsiteY13" fmla="*/ 1876509 h 2653662"/>
              <a:gd name="connsiteX14" fmla="*/ 1205329 w 1966120"/>
              <a:gd name="connsiteY14" fmla="*/ 2463995 h 2653662"/>
              <a:gd name="connsiteX15" fmla="*/ 1246365 w 1966120"/>
              <a:gd name="connsiteY15" fmla="*/ 2363891 h 2653662"/>
              <a:gd name="connsiteX16" fmla="*/ 1210632 w 1966120"/>
              <a:gd name="connsiteY16" fmla="*/ 2653662 h 2653662"/>
              <a:gd name="connsiteX17" fmla="*/ 1128619 w 1966120"/>
              <a:gd name="connsiteY17" fmla="*/ 2438567 h 2653662"/>
              <a:gd name="connsiteX18" fmla="*/ 1179777 w 1966120"/>
              <a:gd name="connsiteY18" fmla="*/ 2446041 h 2653662"/>
              <a:gd name="connsiteX19" fmla="*/ 1149352 w 1966120"/>
              <a:gd name="connsiteY19" fmla="*/ 2008576 h 2653662"/>
              <a:gd name="connsiteX20" fmla="*/ 1087136 w 1966120"/>
              <a:gd name="connsiteY20" fmla="*/ 1998571 h 2653662"/>
              <a:gd name="connsiteX21" fmla="*/ 72892 w 1966120"/>
              <a:gd name="connsiteY21" fmla="*/ 2527073 h 2653662"/>
              <a:gd name="connsiteX22" fmla="*/ 0 w 1966120"/>
              <a:gd name="connsiteY22" fmla="*/ 2449061 h 2653662"/>
              <a:gd name="connsiteX23" fmla="*/ 67386 w 1966120"/>
              <a:gd name="connsiteY23" fmla="*/ 2316007 h 2653662"/>
              <a:gd name="connsiteX24" fmla="*/ 1083048 w 1966120"/>
              <a:gd name="connsiteY24" fmla="*/ 1944919 h 2653662"/>
              <a:gd name="connsiteX25" fmla="*/ 1114844 w 1966120"/>
              <a:gd name="connsiteY25" fmla="*/ 1924543 h 2653662"/>
              <a:gd name="connsiteX26" fmla="*/ 1148652 w 1966120"/>
              <a:gd name="connsiteY26" fmla="*/ 1866887 h 2653662"/>
              <a:gd name="connsiteX27" fmla="*/ 1152068 w 1966120"/>
              <a:gd name="connsiteY27" fmla="*/ 1781863 h 2653662"/>
              <a:gd name="connsiteX0" fmla="*/ 1187939 w 1966120"/>
              <a:gd name="connsiteY0" fmla="*/ 1602985 h 2653662"/>
              <a:gd name="connsiteX1" fmla="*/ 1895889 w 1966120"/>
              <a:gd name="connsiteY1" fmla="*/ 83406 h 2653662"/>
              <a:gd name="connsiteX2" fmla="*/ 1868572 w 1966120"/>
              <a:gd name="connsiteY2" fmla="*/ 13651 h 2653662"/>
              <a:gd name="connsiteX3" fmla="*/ 1966120 w 1966120"/>
              <a:gd name="connsiteY3" fmla="*/ 0 h 2653662"/>
              <a:gd name="connsiteX4" fmla="*/ 1935546 w 1966120"/>
              <a:gd name="connsiteY4" fmla="*/ 247703 h 2653662"/>
              <a:gd name="connsiteX5" fmla="*/ 1909345 w 1966120"/>
              <a:gd name="connsiteY5" fmla="*/ 147982 h 2653662"/>
              <a:gd name="connsiteX6" fmla="*/ 1199059 w 1966120"/>
              <a:gd name="connsiteY6" fmla="*/ 1738574 h 2653662"/>
              <a:gd name="connsiteX7" fmla="*/ 1668789 w 1966120"/>
              <a:gd name="connsiteY7" fmla="*/ 1632641 h 2653662"/>
              <a:gd name="connsiteX8" fmla="*/ 1638352 w 1966120"/>
              <a:gd name="connsiteY8" fmla="*/ 1512578 h 2653662"/>
              <a:gd name="connsiteX9" fmla="*/ 1782305 w 1966120"/>
              <a:gd name="connsiteY9" fmla="*/ 1688966 h 2653662"/>
              <a:gd name="connsiteX10" fmla="*/ 1647604 w 1966120"/>
              <a:gd name="connsiteY10" fmla="*/ 1814940 h 2653662"/>
              <a:gd name="connsiteX11" fmla="*/ 1665223 w 1966120"/>
              <a:gd name="connsiteY11" fmla="*/ 1715082 h 2653662"/>
              <a:gd name="connsiteX12" fmla="*/ 1426129 w 1966120"/>
              <a:gd name="connsiteY12" fmla="*/ 1762438 h 2653662"/>
              <a:gd name="connsiteX13" fmla="*/ 1206939 w 1966120"/>
              <a:gd name="connsiteY13" fmla="*/ 1876509 h 2653662"/>
              <a:gd name="connsiteX14" fmla="*/ 1205329 w 1966120"/>
              <a:gd name="connsiteY14" fmla="*/ 2463995 h 2653662"/>
              <a:gd name="connsiteX15" fmla="*/ 1246365 w 1966120"/>
              <a:gd name="connsiteY15" fmla="*/ 2363891 h 2653662"/>
              <a:gd name="connsiteX16" fmla="*/ 1210632 w 1966120"/>
              <a:gd name="connsiteY16" fmla="*/ 2653662 h 2653662"/>
              <a:gd name="connsiteX17" fmla="*/ 1128619 w 1966120"/>
              <a:gd name="connsiteY17" fmla="*/ 2438567 h 2653662"/>
              <a:gd name="connsiteX18" fmla="*/ 1179777 w 1966120"/>
              <a:gd name="connsiteY18" fmla="*/ 2446041 h 2653662"/>
              <a:gd name="connsiteX19" fmla="*/ 1149352 w 1966120"/>
              <a:gd name="connsiteY19" fmla="*/ 2008576 h 2653662"/>
              <a:gd name="connsiteX20" fmla="*/ 66691 w 1966120"/>
              <a:gd name="connsiteY20" fmla="*/ 2463478 h 2653662"/>
              <a:gd name="connsiteX21" fmla="*/ 72892 w 1966120"/>
              <a:gd name="connsiteY21" fmla="*/ 2527073 h 2653662"/>
              <a:gd name="connsiteX22" fmla="*/ 0 w 1966120"/>
              <a:gd name="connsiteY22" fmla="*/ 2449061 h 2653662"/>
              <a:gd name="connsiteX23" fmla="*/ 67386 w 1966120"/>
              <a:gd name="connsiteY23" fmla="*/ 2316007 h 2653662"/>
              <a:gd name="connsiteX24" fmla="*/ 1083048 w 1966120"/>
              <a:gd name="connsiteY24" fmla="*/ 1944919 h 2653662"/>
              <a:gd name="connsiteX25" fmla="*/ 1114844 w 1966120"/>
              <a:gd name="connsiteY25" fmla="*/ 1924543 h 2653662"/>
              <a:gd name="connsiteX26" fmla="*/ 1148652 w 1966120"/>
              <a:gd name="connsiteY26" fmla="*/ 1866887 h 2653662"/>
              <a:gd name="connsiteX27" fmla="*/ 1152068 w 1966120"/>
              <a:gd name="connsiteY27" fmla="*/ 1781863 h 2653662"/>
              <a:gd name="connsiteX0" fmla="*/ 1187939 w 1966120"/>
              <a:gd name="connsiteY0" fmla="*/ 1602985 h 2653662"/>
              <a:gd name="connsiteX1" fmla="*/ 1895889 w 1966120"/>
              <a:gd name="connsiteY1" fmla="*/ 83406 h 2653662"/>
              <a:gd name="connsiteX2" fmla="*/ 1868572 w 1966120"/>
              <a:gd name="connsiteY2" fmla="*/ 13651 h 2653662"/>
              <a:gd name="connsiteX3" fmla="*/ 1966120 w 1966120"/>
              <a:gd name="connsiteY3" fmla="*/ 0 h 2653662"/>
              <a:gd name="connsiteX4" fmla="*/ 1935546 w 1966120"/>
              <a:gd name="connsiteY4" fmla="*/ 247703 h 2653662"/>
              <a:gd name="connsiteX5" fmla="*/ 1909345 w 1966120"/>
              <a:gd name="connsiteY5" fmla="*/ 147982 h 2653662"/>
              <a:gd name="connsiteX6" fmla="*/ 1199059 w 1966120"/>
              <a:gd name="connsiteY6" fmla="*/ 1738574 h 2653662"/>
              <a:gd name="connsiteX7" fmla="*/ 1668789 w 1966120"/>
              <a:gd name="connsiteY7" fmla="*/ 1632641 h 2653662"/>
              <a:gd name="connsiteX8" fmla="*/ 1638352 w 1966120"/>
              <a:gd name="connsiteY8" fmla="*/ 1512578 h 2653662"/>
              <a:gd name="connsiteX9" fmla="*/ 1782305 w 1966120"/>
              <a:gd name="connsiteY9" fmla="*/ 1688966 h 2653662"/>
              <a:gd name="connsiteX10" fmla="*/ 1647604 w 1966120"/>
              <a:gd name="connsiteY10" fmla="*/ 1814940 h 2653662"/>
              <a:gd name="connsiteX11" fmla="*/ 1665223 w 1966120"/>
              <a:gd name="connsiteY11" fmla="*/ 1715082 h 2653662"/>
              <a:gd name="connsiteX12" fmla="*/ 1426129 w 1966120"/>
              <a:gd name="connsiteY12" fmla="*/ 1762438 h 2653662"/>
              <a:gd name="connsiteX13" fmla="*/ 1206939 w 1966120"/>
              <a:gd name="connsiteY13" fmla="*/ 1876509 h 2653662"/>
              <a:gd name="connsiteX14" fmla="*/ 1205329 w 1966120"/>
              <a:gd name="connsiteY14" fmla="*/ 2463995 h 2653662"/>
              <a:gd name="connsiteX15" fmla="*/ 1246365 w 1966120"/>
              <a:gd name="connsiteY15" fmla="*/ 2363891 h 2653662"/>
              <a:gd name="connsiteX16" fmla="*/ 1210632 w 1966120"/>
              <a:gd name="connsiteY16" fmla="*/ 2653662 h 2653662"/>
              <a:gd name="connsiteX17" fmla="*/ 1128619 w 1966120"/>
              <a:gd name="connsiteY17" fmla="*/ 2438567 h 2653662"/>
              <a:gd name="connsiteX18" fmla="*/ 1179777 w 1966120"/>
              <a:gd name="connsiteY18" fmla="*/ 2446041 h 2653662"/>
              <a:gd name="connsiteX19" fmla="*/ 1149352 w 1966120"/>
              <a:gd name="connsiteY19" fmla="*/ 2008576 h 2653662"/>
              <a:gd name="connsiteX20" fmla="*/ 66691 w 1966120"/>
              <a:gd name="connsiteY20" fmla="*/ 2463478 h 2653662"/>
              <a:gd name="connsiteX21" fmla="*/ 72892 w 1966120"/>
              <a:gd name="connsiteY21" fmla="*/ 2527073 h 2653662"/>
              <a:gd name="connsiteX22" fmla="*/ 0 w 1966120"/>
              <a:gd name="connsiteY22" fmla="*/ 2449061 h 2653662"/>
              <a:gd name="connsiteX23" fmla="*/ 67386 w 1966120"/>
              <a:gd name="connsiteY23" fmla="*/ 2316007 h 2653662"/>
              <a:gd name="connsiteX24" fmla="*/ 63789 w 1966120"/>
              <a:gd name="connsiteY24" fmla="*/ 2389000 h 2653662"/>
              <a:gd name="connsiteX25" fmla="*/ 1114844 w 1966120"/>
              <a:gd name="connsiteY25" fmla="*/ 1924543 h 2653662"/>
              <a:gd name="connsiteX26" fmla="*/ 1148652 w 1966120"/>
              <a:gd name="connsiteY26" fmla="*/ 1866887 h 2653662"/>
              <a:gd name="connsiteX27" fmla="*/ 1152068 w 1966120"/>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8953 w 1998382"/>
              <a:gd name="connsiteY20" fmla="*/ 2463478 h 2653662"/>
              <a:gd name="connsiteX21" fmla="*/ 105154 w 1998382"/>
              <a:gd name="connsiteY21" fmla="*/ 2527073 h 2653662"/>
              <a:gd name="connsiteX22" fmla="*/ 0 w 1998382"/>
              <a:gd name="connsiteY22" fmla="*/ 2459644 h 2653662"/>
              <a:gd name="connsiteX23" fmla="*/ 99648 w 1998382"/>
              <a:gd name="connsiteY23" fmla="*/ 2316007 h 2653662"/>
              <a:gd name="connsiteX24" fmla="*/ 96051 w 1998382"/>
              <a:gd name="connsiteY24" fmla="*/ 2389000 h 2653662"/>
              <a:gd name="connsiteX25" fmla="*/ 1147106 w 1998382"/>
              <a:gd name="connsiteY25" fmla="*/ 1924543 h 2653662"/>
              <a:gd name="connsiteX26" fmla="*/ 1180914 w 1998382"/>
              <a:gd name="connsiteY26" fmla="*/ 1866887 h 2653662"/>
              <a:gd name="connsiteX27" fmla="*/ 1184330 w 1998382"/>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8953 w 1998382"/>
              <a:gd name="connsiteY20" fmla="*/ 2463478 h 2653662"/>
              <a:gd name="connsiteX21" fmla="*/ 109225 w 1998382"/>
              <a:gd name="connsiteY21" fmla="*/ 2555749 h 2653662"/>
              <a:gd name="connsiteX22" fmla="*/ 0 w 1998382"/>
              <a:gd name="connsiteY22" fmla="*/ 2459644 h 2653662"/>
              <a:gd name="connsiteX23" fmla="*/ 99648 w 1998382"/>
              <a:gd name="connsiteY23" fmla="*/ 2316007 h 2653662"/>
              <a:gd name="connsiteX24" fmla="*/ 96051 w 1998382"/>
              <a:gd name="connsiteY24" fmla="*/ 2389000 h 2653662"/>
              <a:gd name="connsiteX25" fmla="*/ 1147106 w 1998382"/>
              <a:gd name="connsiteY25" fmla="*/ 1924543 h 2653662"/>
              <a:gd name="connsiteX26" fmla="*/ 1180914 w 1998382"/>
              <a:gd name="connsiteY26" fmla="*/ 1866887 h 2653662"/>
              <a:gd name="connsiteX27" fmla="*/ 1184330 w 1998382"/>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8953 w 1998382"/>
              <a:gd name="connsiteY20" fmla="*/ 2463478 h 2653662"/>
              <a:gd name="connsiteX21" fmla="*/ 109225 w 1998382"/>
              <a:gd name="connsiteY21" fmla="*/ 2555749 h 2653662"/>
              <a:gd name="connsiteX22" fmla="*/ 0 w 1998382"/>
              <a:gd name="connsiteY22" fmla="*/ 2459644 h 2653662"/>
              <a:gd name="connsiteX23" fmla="*/ 99520 w 1998382"/>
              <a:gd name="connsiteY23" fmla="*/ 2293219 h 2653662"/>
              <a:gd name="connsiteX24" fmla="*/ 96051 w 1998382"/>
              <a:gd name="connsiteY24" fmla="*/ 2389000 h 2653662"/>
              <a:gd name="connsiteX25" fmla="*/ 1147106 w 1998382"/>
              <a:gd name="connsiteY25" fmla="*/ 1924543 h 2653662"/>
              <a:gd name="connsiteX26" fmla="*/ 1180914 w 1998382"/>
              <a:gd name="connsiteY26" fmla="*/ 1866887 h 2653662"/>
              <a:gd name="connsiteX27" fmla="*/ 1184330 w 1998382"/>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8953 w 1998382"/>
              <a:gd name="connsiteY20" fmla="*/ 2463478 h 2653662"/>
              <a:gd name="connsiteX21" fmla="*/ 109225 w 1998382"/>
              <a:gd name="connsiteY21" fmla="*/ 2555749 h 2653662"/>
              <a:gd name="connsiteX22" fmla="*/ 0 w 1998382"/>
              <a:gd name="connsiteY22" fmla="*/ 2459644 h 2653662"/>
              <a:gd name="connsiteX23" fmla="*/ 99520 w 1998382"/>
              <a:gd name="connsiteY23" fmla="*/ 2293219 h 2653662"/>
              <a:gd name="connsiteX24" fmla="*/ 96051 w 1998382"/>
              <a:gd name="connsiteY24" fmla="*/ 2389000 h 2653662"/>
              <a:gd name="connsiteX25" fmla="*/ 1147106 w 1998382"/>
              <a:gd name="connsiteY25" fmla="*/ 1924543 h 2653662"/>
              <a:gd name="connsiteX26" fmla="*/ 1180914 w 1998382"/>
              <a:gd name="connsiteY26" fmla="*/ 1866887 h 2653662"/>
              <a:gd name="connsiteX27" fmla="*/ 1184330 w 1998382"/>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8953 w 1998382"/>
              <a:gd name="connsiteY20" fmla="*/ 2463478 h 2653662"/>
              <a:gd name="connsiteX21" fmla="*/ 109225 w 1998382"/>
              <a:gd name="connsiteY21" fmla="*/ 2555749 h 2653662"/>
              <a:gd name="connsiteX22" fmla="*/ 0 w 1998382"/>
              <a:gd name="connsiteY22" fmla="*/ 2459644 h 2653662"/>
              <a:gd name="connsiteX23" fmla="*/ 99520 w 1998382"/>
              <a:gd name="connsiteY23" fmla="*/ 2293219 h 2653662"/>
              <a:gd name="connsiteX24" fmla="*/ 96051 w 1998382"/>
              <a:gd name="connsiteY24" fmla="*/ 2389000 h 2653662"/>
              <a:gd name="connsiteX25" fmla="*/ 1147106 w 1998382"/>
              <a:gd name="connsiteY25" fmla="*/ 1924543 h 2653662"/>
              <a:gd name="connsiteX26" fmla="*/ 1180914 w 1998382"/>
              <a:gd name="connsiteY26" fmla="*/ 1866887 h 2653662"/>
              <a:gd name="connsiteX27" fmla="*/ 1184330 w 1998382"/>
              <a:gd name="connsiteY27"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1147106 w 1998382"/>
              <a:gd name="connsiteY26" fmla="*/ 1924543 h 2653662"/>
              <a:gd name="connsiteX27" fmla="*/ 1180914 w 1998382"/>
              <a:gd name="connsiteY27" fmla="*/ 1866887 h 2653662"/>
              <a:gd name="connsiteX28" fmla="*/ 1184330 w 1998382"/>
              <a:gd name="connsiteY28"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81614 w 1998382"/>
              <a:gd name="connsiteY19" fmla="*/ 2008576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39201 w 1998382"/>
              <a:gd name="connsiteY13" fmla="*/ 187650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47106 w 1998382"/>
              <a:gd name="connsiteY27" fmla="*/ 192454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814567 w 1998382"/>
              <a:gd name="connsiteY9" fmla="*/ 1688966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772056 w 1998382"/>
              <a:gd name="connsiteY9" fmla="*/ 2009650 h 2653662"/>
              <a:gd name="connsiteX10" fmla="*/ 1679866 w 1998382"/>
              <a:gd name="connsiteY10" fmla="*/ 1814940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772056 w 1998382"/>
              <a:gd name="connsiteY9" fmla="*/ 2009650 h 2653662"/>
              <a:gd name="connsiteX10" fmla="*/ 1687165 w 1998382"/>
              <a:gd name="connsiteY10" fmla="*/ 2047295 h 2653662"/>
              <a:gd name="connsiteX11" fmla="*/ 1697485 w 1998382"/>
              <a:gd name="connsiteY11" fmla="*/ 1715082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051 w 1998382"/>
              <a:gd name="connsiteY7" fmla="*/ 1632641 h 2653662"/>
              <a:gd name="connsiteX8" fmla="*/ 1670614 w 1998382"/>
              <a:gd name="connsiteY8" fmla="*/ 1512578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354 w 1998382"/>
              <a:gd name="connsiteY7" fmla="*/ 1872629 h 2653662"/>
              <a:gd name="connsiteX8" fmla="*/ 1670614 w 1998382"/>
              <a:gd name="connsiteY8" fmla="*/ 1512578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1354 w 1998382"/>
              <a:gd name="connsiteY7" fmla="*/ 187262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58391 w 1998382"/>
              <a:gd name="connsiteY12" fmla="*/ 1762438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06147 w 1998382"/>
              <a:gd name="connsiteY8" fmla="*/ 175997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72056 w 1998382"/>
              <a:gd name="connsiteY8" fmla="*/ 2009650 h 2653662"/>
              <a:gd name="connsiteX9" fmla="*/ 1687165 w 1998382"/>
              <a:gd name="connsiteY9" fmla="*/ 2047295 h 2653662"/>
              <a:gd name="connsiteX10" fmla="*/ 1687826 w 1998382"/>
              <a:gd name="connsiteY10" fmla="*/ 1944715 h 2653662"/>
              <a:gd name="connsiteX11" fmla="*/ 1449151 w 1998382"/>
              <a:gd name="connsiteY11" fmla="*/ 1834513 h 2653662"/>
              <a:gd name="connsiteX12" fmla="*/ 1212497 w 1998382"/>
              <a:gd name="connsiteY12" fmla="*/ 1994819 h 2653662"/>
              <a:gd name="connsiteX13" fmla="*/ 1237591 w 1998382"/>
              <a:gd name="connsiteY13" fmla="*/ 2463995 h 2653662"/>
              <a:gd name="connsiteX14" fmla="*/ 1278627 w 1998382"/>
              <a:gd name="connsiteY14" fmla="*/ 2363891 h 2653662"/>
              <a:gd name="connsiteX15" fmla="*/ 1242894 w 1998382"/>
              <a:gd name="connsiteY15" fmla="*/ 2653662 h 2653662"/>
              <a:gd name="connsiteX16" fmla="*/ 1160881 w 1998382"/>
              <a:gd name="connsiteY16" fmla="*/ 2438567 h 2653662"/>
              <a:gd name="connsiteX17" fmla="*/ 1212039 w 1998382"/>
              <a:gd name="connsiteY17" fmla="*/ 2446041 h 2653662"/>
              <a:gd name="connsiteX18" fmla="*/ 1159275 w 1998382"/>
              <a:gd name="connsiteY18" fmla="*/ 2115327 h 2653662"/>
              <a:gd name="connsiteX19" fmla="*/ 921563 w 1998382"/>
              <a:gd name="connsiteY19" fmla="*/ 2551917 h 2653662"/>
              <a:gd name="connsiteX20" fmla="*/ 98953 w 1998382"/>
              <a:gd name="connsiteY20" fmla="*/ 2463478 h 2653662"/>
              <a:gd name="connsiteX21" fmla="*/ 109225 w 1998382"/>
              <a:gd name="connsiteY21" fmla="*/ 2555749 h 2653662"/>
              <a:gd name="connsiteX22" fmla="*/ 0 w 1998382"/>
              <a:gd name="connsiteY22" fmla="*/ 2459644 h 2653662"/>
              <a:gd name="connsiteX23" fmla="*/ 99520 w 1998382"/>
              <a:gd name="connsiteY23" fmla="*/ 2293219 h 2653662"/>
              <a:gd name="connsiteX24" fmla="*/ 96051 w 1998382"/>
              <a:gd name="connsiteY24" fmla="*/ 2389000 h 2653662"/>
              <a:gd name="connsiteX25" fmla="*/ 912614 w 1998382"/>
              <a:gd name="connsiteY25" fmla="*/ 2443645 h 2653662"/>
              <a:gd name="connsiteX26" fmla="*/ 1150203 w 1998382"/>
              <a:gd name="connsiteY26" fmla="*/ 1965323 h 2653662"/>
              <a:gd name="connsiteX27" fmla="*/ 1180914 w 1998382"/>
              <a:gd name="connsiteY27" fmla="*/ 1866887 h 2653662"/>
              <a:gd name="connsiteX28" fmla="*/ 1184330 w 1998382"/>
              <a:gd name="connsiteY28"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19051 w 1998382"/>
              <a:gd name="connsiteY8" fmla="*/ 179025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19051 w 1998382"/>
              <a:gd name="connsiteY8" fmla="*/ 179025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19051 w 1998382"/>
              <a:gd name="connsiteY8" fmla="*/ 179025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 name="connsiteX0" fmla="*/ 1220201 w 1998382"/>
              <a:gd name="connsiteY0" fmla="*/ 1602985 h 2653662"/>
              <a:gd name="connsiteX1" fmla="*/ 1928151 w 1998382"/>
              <a:gd name="connsiteY1" fmla="*/ 83406 h 2653662"/>
              <a:gd name="connsiteX2" fmla="*/ 1900834 w 1998382"/>
              <a:gd name="connsiteY2" fmla="*/ 13651 h 2653662"/>
              <a:gd name="connsiteX3" fmla="*/ 1998382 w 1998382"/>
              <a:gd name="connsiteY3" fmla="*/ 0 h 2653662"/>
              <a:gd name="connsiteX4" fmla="*/ 1967808 w 1998382"/>
              <a:gd name="connsiteY4" fmla="*/ 247703 h 2653662"/>
              <a:gd name="connsiteX5" fmla="*/ 1941607 w 1998382"/>
              <a:gd name="connsiteY5" fmla="*/ 147982 h 2653662"/>
              <a:gd name="connsiteX6" fmla="*/ 1231321 w 1998382"/>
              <a:gd name="connsiteY6" fmla="*/ 1738574 h 2653662"/>
              <a:gd name="connsiteX7" fmla="*/ 1704406 w 1998382"/>
              <a:gd name="connsiteY7" fmla="*/ 1859109 h 2653662"/>
              <a:gd name="connsiteX8" fmla="*/ 1719051 w 1998382"/>
              <a:gd name="connsiteY8" fmla="*/ 1790255 h 2653662"/>
              <a:gd name="connsiteX9" fmla="*/ 1772056 w 1998382"/>
              <a:gd name="connsiteY9" fmla="*/ 2009650 h 2653662"/>
              <a:gd name="connsiteX10" fmla="*/ 1687165 w 1998382"/>
              <a:gd name="connsiteY10" fmla="*/ 2047295 h 2653662"/>
              <a:gd name="connsiteX11" fmla="*/ 1687826 w 1998382"/>
              <a:gd name="connsiteY11" fmla="*/ 1944715 h 2653662"/>
              <a:gd name="connsiteX12" fmla="*/ 1449151 w 1998382"/>
              <a:gd name="connsiteY12" fmla="*/ 1834513 h 2653662"/>
              <a:gd name="connsiteX13" fmla="*/ 1212497 w 1998382"/>
              <a:gd name="connsiteY13" fmla="*/ 1994819 h 2653662"/>
              <a:gd name="connsiteX14" fmla="*/ 1237591 w 1998382"/>
              <a:gd name="connsiteY14" fmla="*/ 2463995 h 2653662"/>
              <a:gd name="connsiteX15" fmla="*/ 1278627 w 1998382"/>
              <a:gd name="connsiteY15" fmla="*/ 2363891 h 2653662"/>
              <a:gd name="connsiteX16" fmla="*/ 1242894 w 1998382"/>
              <a:gd name="connsiteY16" fmla="*/ 2653662 h 2653662"/>
              <a:gd name="connsiteX17" fmla="*/ 1160881 w 1998382"/>
              <a:gd name="connsiteY17" fmla="*/ 2438567 h 2653662"/>
              <a:gd name="connsiteX18" fmla="*/ 1212039 w 1998382"/>
              <a:gd name="connsiteY18" fmla="*/ 2446041 h 2653662"/>
              <a:gd name="connsiteX19" fmla="*/ 1159275 w 1998382"/>
              <a:gd name="connsiteY19" fmla="*/ 2115327 h 2653662"/>
              <a:gd name="connsiteX20" fmla="*/ 921563 w 1998382"/>
              <a:gd name="connsiteY20" fmla="*/ 2551917 h 2653662"/>
              <a:gd name="connsiteX21" fmla="*/ 98953 w 1998382"/>
              <a:gd name="connsiteY21" fmla="*/ 2463478 h 2653662"/>
              <a:gd name="connsiteX22" fmla="*/ 109225 w 1998382"/>
              <a:gd name="connsiteY22" fmla="*/ 2555749 h 2653662"/>
              <a:gd name="connsiteX23" fmla="*/ 0 w 1998382"/>
              <a:gd name="connsiteY23" fmla="*/ 2459644 h 2653662"/>
              <a:gd name="connsiteX24" fmla="*/ 99520 w 1998382"/>
              <a:gd name="connsiteY24" fmla="*/ 2293219 h 2653662"/>
              <a:gd name="connsiteX25" fmla="*/ 96051 w 1998382"/>
              <a:gd name="connsiteY25" fmla="*/ 2389000 h 2653662"/>
              <a:gd name="connsiteX26" fmla="*/ 912614 w 1998382"/>
              <a:gd name="connsiteY26" fmla="*/ 2443645 h 2653662"/>
              <a:gd name="connsiteX27" fmla="*/ 1150203 w 1998382"/>
              <a:gd name="connsiteY27" fmla="*/ 1965323 h 2653662"/>
              <a:gd name="connsiteX28" fmla="*/ 1180914 w 1998382"/>
              <a:gd name="connsiteY28" fmla="*/ 1866887 h 2653662"/>
              <a:gd name="connsiteX29" fmla="*/ 1184330 w 1998382"/>
              <a:gd name="connsiteY29" fmla="*/ 1781863 h 265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98382" h="2653662">
                <a:moveTo>
                  <a:pt x="1220201" y="1602985"/>
                </a:moveTo>
                <a:cubicBezTo>
                  <a:pt x="1286018" y="1456527"/>
                  <a:pt x="1851981" y="164052"/>
                  <a:pt x="1928151" y="83406"/>
                </a:cubicBezTo>
                <a:cubicBezTo>
                  <a:pt x="1895962" y="16922"/>
                  <a:pt x="1915945" y="53983"/>
                  <a:pt x="1900834" y="13651"/>
                </a:cubicBezTo>
                <a:cubicBezTo>
                  <a:pt x="1994431" y="873"/>
                  <a:pt x="1900213" y="20420"/>
                  <a:pt x="1998382" y="0"/>
                </a:cubicBezTo>
                <a:cubicBezTo>
                  <a:pt x="1967307" y="241881"/>
                  <a:pt x="1996008" y="376"/>
                  <a:pt x="1967808" y="247703"/>
                </a:cubicBezTo>
                <a:cubicBezTo>
                  <a:pt x="1932613" y="85490"/>
                  <a:pt x="1947594" y="264162"/>
                  <a:pt x="1941607" y="147982"/>
                </a:cubicBezTo>
                <a:cubicBezTo>
                  <a:pt x="1853159" y="322692"/>
                  <a:pt x="1241976" y="1559760"/>
                  <a:pt x="1231321" y="1738574"/>
                </a:cubicBezTo>
                <a:cubicBezTo>
                  <a:pt x="1245704" y="1798338"/>
                  <a:pt x="1488679" y="1686152"/>
                  <a:pt x="1704406" y="1859109"/>
                </a:cubicBezTo>
                <a:cubicBezTo>
                  <a:pt x="1719649" y="1787939"/>
                  <a:pt x="1707776" y="1765165"/>
                  <a:pt x="1719051" y="1790255"/>
                </a:cubicBezTo>
                <a:cubicBezTo>
                  <a:pt x="1730326" y="1815345"/>
                  <a:pt x="1781193" y="1982311"/>
                  <a:pt x="1772056" y="2009650"/>
                </a:cubicBezTo>
                <a:lnTo>
                  <a:pt x="1687165" y="2047295"/>
                </a:lnTo>
                <a:cubicBezTo>
                  <a:pt x="1649451" y="2058369"/>
                  <a:pt x="1663019" y="2083611"/>
                  <a:pt x="1687826" y="1944715"/>
                </a:cubicBezTo>
                <a:cubicBezTo>
                  <a:pt x="1660217" y="1920874"/>
                  <a:pt x="1554013" y="1790859"/>
                  <a:pt x="1449151" y="1834513"/>
                </a:cubicBezTo>
                <a:cubicBezTo>
                  <a:pt x="1370790" y="1859394"/>
                  <a:pt x="1259280" y="1862588"/>
                  <a:pt x="1212497" y="1994819"/>
                </a:cubicBezTo>
                <a:cubicBezTo>
                  <a:pt x="1217075" y="2207070"/>
                  <a:pt x="1226412" y="2320142"/>
                  <a:pt x="1237591" y="2463995"/>
                </a:cubicBezTo>
                <a:cubicBezTo>
                  <a:pt x="1261164" y="2428954"/>
                  <a:pt x="1247519" y="2443731"/>
                  <a:pt x="1278627" y="2363891"/>
                </a:cubicBezTo>
                <a:cubicBezTo>
                  <a:pt x="1264356" y="2570434"/>
                  <a:pt x="1260524" y="2461470"/>
                  <a:pt x="1242894" y="2653662"/>
                </a:cubicBezTo>
                <a:cubicBezTo>
                  <a:pt x="1219184" y="2627795"/>
                  <a:pt x="1231528" y="2615757"/>
                  <a:pt x="1160881" y="2438567"/>
                </a:cubicBezTo>
                <a:cubicBezTo>
                  <a:pt x="1215026" y="2449517"/>
                  <a:pt x="1200253" y="2443960"/>
                  <a:pt x="1212039" y="2446041"/>
                </a:cubicBezTo>
                <a:cubicBezTo>
                  <a:pt x="1184959" y="2213147"/>
                  <a:pt x="1192284" y="2164515"/>
                  <a:pt x="1159275" y="2115327"/>
                </a:cubicBezTo>
                <a:cubicBezTo>
                  <a:pt x="1098481" y="2063265"/>
                  <a:pt x="1098283" y="2493892"/>
                  <a:pt x="921563" y="2551917"/>
                </a:cubicBezTo>
                <a:cubicBezTo>
                  <a:pt x="744843" y="2609942"/>
                  <a:pt x="221962" y="2393131"/>
                  <a:pt x="98953" y="2463478"/>
                </a:cubicBezTo>
                <a:cubicBezTo>
                  <a:pt x="87689" y="2473528"/>
                  <a:pt x="102593" y="2478994"/>
                  <a:pt x="109225" y="2555749"/>
                </a:cubicBezTo>
                <a:cubicBezTo>
                  <a:pt x="63951" y="2508356"/>
                  <a:pt x="80985" y="2529620"/>
                  <a:pt x="0" y="2459644"/>
                </a:cubicBezTo>
                <a:cubicBezTo>
                  <a:pt x="53285" y="2371763"/>
                  <a:pt x="38353" y="2380964"/>
                  <a:pt x="99520" y="2293219"/>
                </a:cubicBezTo>
                <a:cubicBezTo>
                  <a:pt x="106951" y="2346793"/>
                  <a:pt x="95557" y="2389157"/>
                  <a:pt x="96051" y="2389000"/>
                </a:cubicBezTo>
                <a:cubicBezTo>
                  <a:pt x="224110" y="2347197"/>
                  <a:pt x="736922" y="2514258"/>
                  <a:pt x="912614" y="2443645"/>
                </a:cubicBezTo>
                <a:cubicBezTo>
                  <a:pt x="1088306" y="2373032"/>
                  <a:pt x="1098030" y="1994575"/>
                  <a:pt x="1150203" y="1965323"/>
                </a:cubicBezTo>
                <a:cubicBezTo>
                  <a:pt x="1159094" y="1947578"/>
                  <a:pt x="1175226" y="1897464"/>
                  <a:pt x="1180914" y="1866887"/>
                </a:cubicBezTo>
                <a:cubicBezTo>
                  <a:pt x="1186602" y="1836310"/>
                  <a:pt x="1183830" y="1821873"/>
                  <a:pt x="1184330" y="1781863"/>
                </a:cubicBezTo>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sp>
        <p:nvSpPr>
          <p:cNvPr id="55" name="Freeform 54"/>
          <p:cNvSpPr/>
          <p:nvPr/>
        </p:nvSpPr>
        <p:spPr>
          <a:xfrm rot="19592748" flipV="1">
            <a:off x="2238383" y="4337569"/>
            <a:ext cx="1856556" cy="2429666"/>
          </a:xfrm>
          <a:custGeom>
            <a:avLst/>
            <a:gdLst>
              <a:gd name="connsiteX0" fmla="*/ 0 w 1111481"/>
              <a:gd name="connsiteY0" fmla="*/ 123724 h 494897"/>
              <a:gd name="connsiteX1" fmla="*/ 853575 w 1111481"/>
              <a:gd name="connsiteY1" fmla="*/ 12372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887807 w 1111481"/>
              <a:gd name="connsiteY1" fmla="*/ 237884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53575 w 1111481"/>
              <a:gd name="connsiteY5" fmla="*/ 37117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4032 w 1111481"/>
              <a:gd name="connsiteY5" fmla="*/ 256955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10770 w 1111481"/>
              <a:gd name="connsiteY5" fmla="*/ 282393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5124 w 1111481"/>
              <a:gd name="connsiteY5" fmla="*/ 298609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94897"/>
              <a:gd name="connsiteX1" fmla="*/ 794961 w 1111481"/>
              <a:gd name="connsiteY1" fmla="*/ 183181 h 494897"/>
              <a:gd name="connsiteX2" fmla="*/ 853575 w 1111481"/>
              <a:gd name="connsiteY2" fmla="*/ 0 h 494897"/>
              <a:gd name="connsiteX3" fmla="*/ 1111481 w 1111481"/>
              <a:gd name="connsiteY3" fmla="*/ 247449 h 494897"/>
              <a:gd name="connsiteX4" fmla="*/ 853575 w 1111481"/>
              <a:gd name="connsiteY4" fmla="*/ 494897 h 494897"/>
              <a:gd name="connsiteX5" fmla="*/ 807508 w 1111481"/>
              <a:gd name="connsiteY5" fmla="*/ 307831 h 494897"/>
              <a:gd name="connsiteX6" fmla="*/ 0 w 1111481"/>
              <a:gd name="connsiteY6" fmla="*/ 371173 h 494897"/>
              <a:gd name="connsiteX7" fmla="*/ 128953 w 1111481"/>
              <a:gd name="connsiteY7" fmla="*/ 247449 h 494897"/>
              <a:gd name="connsiteX8" fmla="*/ 0 w 1111481"/>
              <a:gd name="connsiteY8" fmla="*/ 123724 h 494897"/>
              <a:gd name="connsiteX0" fmla="*/ 0 w 1111481"/>
              <a:gd name="connsiteY0" fmla="*/ 123724 h 450607"/>
              <a:gd name="connsiteX1" fmla="*/ 794961 w 1111481"/>
              <a:gd name="connsiteY1" fmla="*/ 183181 h 450607"/>
              <a:gd name="connsiteX2" fmla="*/ 853575 w 1111481"/>
              <a:gd name="connsiteY2" fmla="*/ 0 h 450607"/>
              <a:gd name="connsiteX3" fmla="*/ 1111481 w 1111481"/>
              <a:gd name="connsiteY3" fmla="*/ 247449 h 450607"/>
              <a:gd name="connsiteX4" fmla="*/ 758502 w 1111481"/>
              <a:gd name="connsiteY4" fmla="*/ 450607 h 450607"/>
              <a:gd name="connsiteX5" fmla="*/ 807508 w 1111481"/>
              <a:gd name="connsiteY5" fmla="*/ 307831 h 450607"/>
              <a:gd name="connsiteX6" fmla="*/ 0 w 1111481"/>
              <a:gd name="connsiteY6" fmla="*/ 371173 h 450607"/>
              <a:gd name="connsiteX7" fmla="*/ 128953 w 1111481"/>
              <a:gd name="connsiteY7" fmla="*/ 247449 h 450607"/>
              <a:gd name="connsiteX8" fmla="*/ 0 w 1111481"/>
              <a:gd name="connsiteY8" fmla="*/ 123724 h 450607"/>
              <a:gd name="connsiteX0" fmla="*/ 0 w 1111481"/>
              <a:gd name="connsiteY0" fmla="*/ 81284 h 408167"/>
              <a:gd name="connsiteX1" fmla="*/ 794961 w 1111481"/>
              <a:gd name="connsiteY1" fmla="*/ 140741 h 408167"/>
              <a:gd name="connsiteX2" fmla="*/ 746489 w 1111481"/>
              <a:gd name="connsiteY2" fmla="*/ 0 h 408167"/>
              <a:gd name="connsiteX3" fmla="*/ 1111481 w 1111481"/>
              <a:gd name="connsiteY3" fmla="*/ 205009 h 408167"/>
              <a:gd name="connsiteX4" fmla="*/ 758502 w 1111481"/>
              <a:gd name="connsiteY4" fmla="*/ 408167 h 408167"/>
              <a:gd name="connsiteX5" fmla="*/ 807508 w 1111481"/>
              <a:gd name="connsiteY5" fmla="*/ 265391 h 408167"/>
              <a:gd name="connsiteX6" fmla="*/ 0 w 1111481"/>
              <a:gd name="connsiteY6" fmla="*/ 328733 h 408167"/>
              <a:gd name="connsiteX7" fmla="*/ 128953 w 1111481"/>
              <a:gd name="connsiteY7" fmla="*/ 205009 h 408167"/>
              <a:gd name="connsiteX8" fmla="*/ 0 w 1111481"/>
              <a:gd name="connsiteY8" fmla="*/ 81284 h 408167"/>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28953 w 1111481"/>
              <a:gd name="connsiteY7" fmla="*/ 205009 h 507470"/>
              <a:gd name="connsiteX8" fmla="*/ 0 w 1111481"/>
              <a:gd name="connsiteY8" fmla="*/ 81284 h 507470"/>
              <a:gd name="connsiteX0" fmla="*/ 0 w 1111481"/>
              <a:gd name="connsiteY0" fmla="*/ 81284 h 507470"/>
              <a:gd name="connsiteX1" fmla="*/ 794961 w 1111481"/>
              <a:gd name="connsiteY1" fmla="*/ 140741 h 507470"/>
              <a:gd name="connsiteX2" fmla="*/ 746489 w 1111481"/>
              <a:gd name="connsiteY2" fmla="*/ 0 h 507470"/>
              <a:gd name="connsiteX3" fmla="*/ 1111481 w 1111481"/>
              <a:gd name="connsiteY3" fmla="*/ 205009 h 507470"/>
              <a:gd name="connsiteX4" fmla="*/ 758502 w 1111481"/>
              <a:gd name="connsiteY4" fmla="*/ 408167 h 507470"/>
              <a:gd name="connsiteX5" fmla="*/ 807508 w 1111481"/>
              <a:gd name="connsiteY5" fmla="*/ 265391 h 507470"/>
              <a:gd name="connsiteX6" fmla="*/ 43395 w 1111481"/>
              <a:gd name="connsiteY6" fmla="*/ 507470 h 507470"/>
              <a:gd name="connsiteX7" fmla="*/ 149479 w 1111481"/>
              <a:gd name="connsiteY7" fmla="*/ 290102 h 507470"/>
              <a:gd name="connsiteX8" fmla="*/ 0 w 1111481"/>
              <a:gd name="connsiteY8" fmla="*/ 81284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099287"/>
              <a:gd name="connsiteY0" fmla="*/ 202288 h 507470"/>
              <a:gd name="connsiteX1" fmla="*/ 782767 w 1099287"/>
              <a:gd name="connsiteY1" fmla="*/ 140741 h 507470"/>
              <a:gd name="connsiteX2" fmla="*/ 734295 w 1099287"/>
              <a:gd name="connsiteY2" fmla="*/ 0 h 507470"/>
              <a:gd name="connsiteX3" fmla="*/ 1099287 w 1099287"/>
              <a:gd name="connsiteY3" fmla="*/ 205009 h 507470"/>
              <a:gd name="connsiteX4" fmla="*/ 746308 w 1099287"/>
              <a:gd name="connsiteY4" fmla="*/ 408167 h 507470"/>
              <a:gd name="connsiteX5" fmla="*/ 795314 w 1099287"/>
              <a:gd name="connsiteY5" fmla="*/ 265391 h 507470"/>
              <a:gd name="connsiteX6" fmla="*/ 31201 w 1099287"/>
              <a:gd name="connsiteY6" fmla="*/ 507470 h 507470"/>
              <a:gd name="connsiteX7" fmla="*/ 137285 w 1099287"/>
              <a:gd name="connsiteY7" fmla="*/ 290102 h 507470"/>
              <a:gd name="connsiteX8" fmla="*/ 0 w 1099287"/>
              <a:gd name="connsiteY8" fmla="*/ 202288 h 507470"/>
              <a:gd name="connsiteX0" fmla="*/ 0 w 1192559"/>
              <a:gd name="connsiteY0" fmla="*/ 1178523 h 1483705"/>
              <a:gd name="connsiteX1" fmla="*/ 1062098 w 1192559"/>
              <a:gd name="connsiteY1" fmla="*/ 10258 h 1483705"/>
              <a:gd name="connsiteX2" fmla="*/ 782767 w 1192559"/>
              <a:gd name="connsiteY2" fmla="*/ 1116976 h 1483705"/>
              <a:gd name="connsiteX3" fmla="*/ 734295 w 1192559"/>
              <a:gd name="connsiteY3" fmla="*/ 976235 h 1483705"/>
              <a:gd name="connsiteX4" fmla="*/ 1099287 w 1192559"/>
              <a:gd name="connsiteY4" fmla="*/ 1181244 h 1483705"/>
              <a:gd name="connsiteX5" fmla="*/ 746308 w 1192559"/>
              <a:gd name="connsiteY5" fmla="*/ 1384402 h 1483705"/>
              <a:gd name="connsiteX6" fmla="*/ 795314 w 1192559"/>
              <a:gd name="connsiteY6" fmla="*/ 1241626 h 1483705"/>
              <a:gd name="connsiteX7" fmla="*/ 31201 w 1192559"/>
              <a:gd name="connsiteY7" fmla="*/ 1483705 h 1483705"/>
              <a:gd name="connsiteX8" fmla="*/ 137285 w 1192559"/>
              <a:gd name="connsiteY8" fmla="*/ 1266337 h 1483705"/>
              <a:gd name="connsiteX9" fmla="*/ 0 w 1192559"/>
              <a:gd name="connsiteY9" fmla="*/ 1178523 h 1483705"/>
              <a:gd name="connsiteX0" fmla="*/ 0 w 1099287"/>
              <a:gd name="connsiteY0" fmla="*/ 1168265 h 1473447"/>
              <a:gd name="connsiteX1" fmla="*/ 1062098 w 1099287"/>
              <a:gd name="connsiteY1" fmla="*/ 0 h 1473447"/>
              <a:gd name="connsiteX2" fmla="*/ 782767 w 1099287"/>
              <a:gd name="connsiteY2" fmla="*/ 1106718 h 1473447"/>
              <a:gd name="connsiteX3" fmla="*/ 734295 w 1099287"/>
              <a:gd name="connsiteY3" fmla="*/ 965977 h 1473447"/>
              <a:gd name="connsiteX4" fmla="*/ 1099287 w 1099287"/>
              <a:gd name="connsiteY4" fmla="*/ 1170986 h 1473447"/>
              <a:gd name="connsiteX5" fmla="*/ 746308 w 1099287"/>
              <a:gd name="connsiteY5" fmla="*/ 1374144 h 1473447"/>
              <a:gd name="connsiteX6" fmla="*/ 795314 w 1099287"/>
              <a:gd name="connsiteY6" fmla="*/ 1231368 h 1473447"/>
              <a:gd name="connsiteX7" fmla="*/ 31201 w 1099287"/>
              <a:gd name="connsiteY7" fmla="*/ 1473447 h 1473447"/>
              <a:gd name="connsiteX8" fmla="*/ 137285 w 1099287"/>
              <a:gd name="connsiteY8" fmla="*/ 1256079 h 1473447"/>
              <a:gd name="connsiteX9" fmla="*/ 0 w 1099287"/>
              <a:gd name="connsiteY9" fmla="*/ 1168265 h 1473447"/>
              <a:gd name="connsiteX0" fmla="*/ 0 w 1099287"/>
              <a:gd name="connsiteY0" fmla="*/ 1253757 h 1558939"/>
              <a:gd name="connsiteX1" fmla="*/ 1062098 w 1099287"/>
              <a:gd name="connsiteY1" fmla="*/ 85492 h 1558939"/>
              <a:gd name="connsiteX2" fmla="*/ 782767 w 1099287"/>
              <a:gd name="connsiteY2" fmla="*/ 1192210 h 1558939"/>
              <a:gd name="connsiteX3" fmla="*/ 734295 w 1099287"/>
              <a:gd name="connsiteY3" fmla="*/ 1051469 h 1558939"/>
              <a:gd name="connsiteX4" fmla="*/ 1099287 w 1099287"/>
              <a:gd name="connsiteY4" fmla="*/ 1256478 h 1558939"/>
              <a:gd name="connsiteX5" fmla="*/ 746308 w 1099287"/>
              <a:gd name="connsiteY5" fmla="*/ 1459636 h 1558939"/>
              <a:gd name="connsiteX6" fmla="*/ 795314 w 1099287"/>
              <a:gd name="connsiteY6" fmla="*/ 1316860 h 1558939"/>
              <a:gd name="connsiteX7" fmla="*/ 31201 w 1099287"/>
              <a:gd name="connsiteY7" fmla="*/ 1558939 h 1558939"/>
              <a:gd name="connsiteX8" fmla="*/ 137285 w 1099287"/>
              <a:gd name="connsiteY8" fmla="*/ 1341571 h 1558939"/>
              <a:gd name="connsiteX9" fmla="*/ 0 w 1099287"/>
              <a:gd name="connsiteY9" fmla="*/ 1253757 h 1558939"/>
              <a:gd name="connsiteX0" fmla="*/ 0 w 1121079"/>
              <a:gd name="connsiteY0" fmla="*/ 1436598 h 1741780"/>
              <a:gd name="connsiteX1" fmla="*/ 944063 w 1121079"/>
              <a:gd name="connsiteY1" fmla="*/ 194711 h 1741780"/>
              <a:gd name="connsiteX2" fmla="*/ 1062098 w 1121079"/>
              <a:gd name="connsiteY2" fmla="*/ 268333 h 1741780"/>
              <a:gd name="connsiteX3" fmla="*/ 782767 w 1121079"/>
              <a:gd name="connsiteY3" fmla="*/ 1375051 h 1741780"/>
              <a:gd name="connsiteX4" fmla="*/ 734295 w 1121079"/>
              <a:gd name="connsiteY4" fmla="*/ 1234310 h 1741780"/>
              <a:gd name="connsiteX5" fmla="*/ 1099287 w 1121079"/>
              <a:gd name="connsiteY5" fmla="*/ 1439319 h 1741780"/>
              <a:gd name="connsiteX6" fmla="*/ 746308 w 1121079"/>
              <a:gd name="connsiteY6" fmla="*/ 1642477 h 1741780"/>
              <a:gd name="connsiteX7" fmla="*/ 795314 w 1121079"/>
              <a:gd name="connsiteY7" fmla="*/ 1499701 h 1741780"/>
              <a:gd name="connsiteX8" fmla="*/ 31201 w 1121079"/>
              <a:gd name="connsiteY8" fmla="*/ 1741780 h 1741780"/>
              <a:gd name="connsiteX9" fmla="*/ 137285 w 1121079"/>
              <a:gd name="connsiteY9" fmla="*/ 1524412 h 1741780"/>
              <a:gd name="connsiteX10" fmla="*/ 0 w 1121079"/>
              <a:gd name="connsiteY10" fmla="*/ 1436598 h 1741780"/>
              <a:gd name="connsiteX0" fmla="*/ 0 w 1099287"/>
              <a:gd name="connsiteY0" fmla="*/ 1334712 h 1639894"/>
              <a:gd name="connsiteX1" fmla="*/ 944063 w 1099287"/>
              <a:gd name="connsiteY1" fmla="*/ 92825 h 1639894"/>
              <a:gd name="connsiteX2" fmla="*/ 1062098 w 1099287"/>
              <a:gd name="connsiteY2" fmla="*/ 166447 h 1639894"/>
              <a:gd name="connsiteX3" fmla="*/ 782767 w 1099287"/>
              <a:gd name="connsiteY3" fmla="*/ 1273165 h 1639894"/>
              <a:gd name="connsiteX4" fmla="*/ 734295 w 1099287"/>
              <a:gd name="connsiteY4" fmla="*/ 1132424 h 1639894"/>
              <a:gd name="connsiteX5" fmla="*/ 1099287 w 1099287"/>
              <a:gd name="connsiteY5" fmla="*/ 1337433 h 1639894"/>
              <a:gd name="connsiteX6" fmla="*/ 746308 w 1099287"/>
              <a:gd name="connsiteY6" fmla="*/ 1540591 h 1639894"/>
              <a:gd name="connsiteX7" fmla="*/ 795314 w 1099287"/>
              <a:gd name="connsiteY7" fmla="*/ 1397815 h 1639894"/>
              <a:gd name="connsiteX8" fmla="*/ 31201 w 1099287"/>
              <a:gd name="connsiteY8" fmla="*/ 1639894 h 1639894"/>
              <a:gd name="connsiteX9" fmla="*/ 137285 w 1099287"/>
              <a:gd name="connsiteY9" fmla="*/ 1422526 h 1639894"/>
              <a:gd name="connsiteX10" fmla="*/ 0 w 1099287"/>
              <a:gd name="connsiteY10" fmla="*/ 1334712 h 1639894"/>
              <a:gd name="connsiteX0" fmla="*/ 0 w 1099287"/>
              <a:gd name="connsiteY0" fmla="*/ 1295740 h 1600922"/>
              <a:gd name="connsiteX1" fmla="*/ 944063 w 1099287"/>
              <a:gd name="connsiteY1" fmla="*/ 53853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109401"/>
              <a:gd name="connsiteY0" fmla="*/ 1295740 h 1600922"/>
              <a:gd name="connsiteX1" fmla="*/ 956140 w 1109401"/>
              <a:gd name="connsiteY1" fmla="*/ 6104 h 1600922"/>
              <a:gd name="connsiteX2" fmla="*/ 1062098 w 1109401"/>
              <a:gd name="connsiteY2" fmla="*/ 127475 h 1600922"/>
              <a:gd name="connsiteX3" fmla="*/ 782767 w 1109401"/>
              <a:gd name="connsiteY3" fmla="*/ 1234193 h 1600922"/>
              <a:gd name="connsiteX4" fmla="*/ 734295 w 1109401"/>
              <a:gd name="connsiteY4" fmla="*/ 1093452 h 1600922"/>
              <a:gd name="connsiteX5" fmla="*/ 1099287 w 1109401"/>
              <a:gd name="connsiteY5" fmla="*/ 1298461 h 1600922"/>
              <a:gd name="connsiteX6" fmla="*/ 746308 w 1109401"/>
              <a:gd name="connsiteY6" fmla="*/ 1501619 h 1600922"/>
              <a:gd name="connsiteX7" fmla="*/ 795314 w 1109401"/>
              <a:gd name="connsiteY7" fmla="*/ 1358843 h 1600922"/>
              <a:gd name="connsiteX8" fmla="*/ 31201 w 1109401"/>
              <a:gd name="connsiteY8" fmla="*/ 1600922 h 1600922"/>
              <a:gd name="connsiteX9" fmla="*/ 137285 w 1109401"/>
              <a:gd name="connsiteY9" fmla="*/ 1383554 h 1600922"/>
              <a:gd name="connsiteX10" fmla="*/ 0 w 1109401"/>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782767 w 1099287"/>
              <a:gd name="connsiteY3" fmla="*/ 1234193 h 1600922"/>
              <a:gd name="connsiteX4" fmla="*/ 734295 w 1099287"/>
              <a:gd name="connsiteY4" fmla="*/ 1093452 h 1600922"/>
              <a:gd name="connsiteX5" fmla="*/ 1099287 w 1099287"/>
              <a:gd name="connsiteY5" fmla="*/ 1298461 h 1600922"/>
              <a:gd name="connsiteX6" fmla="*/ 746308 w 1099287"/>
              <a:gd name="connsiteY6" fmla="*/ 1501619 h 1600922"/>
              <a:gd name="connsiteX7" fmla="*/ 795314 w 1099287"/>
              <a:gd name="connsiteY7" fmla="*/ 1358843 h 1600922"/>
              <a:gd name="connsiteX8" fmla="*/ 31201 w 1099287"/>
              <a:gd name="connsiteY8" fmla="*/ 1600922 h 1600922"/>
              <a:gd name="connsiteX9" fmla="*/ 137285 w 1099287"/>
              <a:gd name="connsiteY9" fmla="*/ 1383554 h 1600922"/>
              <a:gd name="connsiteX10" fmla="*/ 0 w 1099287"/>
              <a:gd name="connsiteY10"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782767 w 1099287"/>
              <a:gd name="connsiteY4" fmla="*/ 1234193 h 1600922"/>
              <a:gd name="connsiteX5" fmla="*/ 734295 w 1099287"/>
              <a:gd name="connsiteY5" fmla="*/ 1093452 h 1600922"/>
              <a:gd name="connsiteX6" fmla="*/ 1099287 w 1099287"/>
              <a:gd name="connsiteY6" fmla="*/ 1298461 h 1600922"/>
              <a:gd name="connsiteX7" fmla="*/ 746308 w 1099287"/>
              <a:gd name="connsiteY7" fmla="*/ 1501619 h 1600922"/>
              <a:gd name="connsiteX8" fmla="*/ 795314 w 1099287"/>
              <a:gd name="connsiteY8" fmla="*/ 1358843 h 1600922"/>
              <a:gd name="connsiteX9" fmla="*/ 31201 w 1099287"/>
              <a:gd name="connsiteY9" fmla="*/ 1600922 h 1600922"/>
              <a:gd name="connsiteX10" fmla="*/ 137285 w 1099287"/>
              <a:gd name="connsiteY10" fmla="*/ 1383554 h 1600922"/>
              <a:gd name="connsiteX11" fmla="*/ 0 w 1099287"/>
              <a:gd name="connsiteY11"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56140 w 1099287"/>
              <a:gd name="connsiteY1" fmla="*/ 6104 h 1600922"/>
              <a:gd name="connsiteX2" fmla="*/ 1062098 w 1099287"/>
              <a:gd name="connsiteY2" fmla="*/ 127475 h 1600922"/>
              <a:gd name="connsiteX3" fmla="*/ 1008364 w 1099287"/>
              <a:gd name="connsiteY3" fmla="*/ 354772 h 1600922"/>
              <a:gd name="connsiteX4" fmla="*/ 972095 w 1099287"/>
              <a:gd name="connsiteY4" fmla="*/ 242851 h 1600922"/>
              <a:gd name="connsiteX5" fmla="*/ 782767 w 1099287"/>
              <a:gd name="connsiteY5" fmla="*/ 1234193 h 1600922"/>
              <a:gd name="connsiteX6" fmla="*/ 734295 w 1099287"/>
              <a:gd name="connsiteY6" fmla="*/ 1093452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127690"/>
              <a:gd name="connsiteY0" fmla="*/ 1383573 h 1688755"/>
              <a:gd name="connsiteX1" fmla="*/ 968333 w 1127690"/>
              <a:gd name="connsiteY1" fmla="*/ 214939 h 1688755"/>
              <a:gd name="connsiteX2" fmla="*/ 956140 w 1127690"/>
              <a:gd name="connsiteY2" fmla="*/ 93937 h 1688755"/>
              <a:gd name="connsiteX3" fmla="*/ 1062098 w 1127690"/>
              <a:gd name="connsiteY3" fmla="*/ 215308 h 1688755"/>
              <a:gd name="connsiteX4" fmla="*/ 1008364 w 1127690"/>
              <a:gd name="connsiteY4" fmla="*/ 442605 h 1688755"/>
              <a:gd name="connsiteX5" fmla="*/ 972095 w 1127690"/>
              <a:gd name="connsiteY5" fmla="*/ 330684 h 1688755"/>
              <a:gd name="connsiteX6" fmla="*/ 782767 w 1127690"/>
              <a:gd name="connsiteY6" fmla="*/ 1322026 h 1688755"/>
              <a:gd name="connsiteX7" fmla="*/ 734295 w 1127690"/>
              <a:gd name="connsiteY7" fmla="*/ 1181285 h 1688755"/>
              <a:gd name="connsiteX8" fmla="*/ 1099287 w 1127690"/>
              <a:gd name="connsiteY8" fmla="*/ 1386294 h 1688755"/>
              <a:gd name="connsiteX9" fmla="*/ 746308 w 1127690"/>
              <a:gd name="connsiteY9" fmla="*/ 1589452 h 1688755"/>
              <a:gd name="connsiteX10" fmla="*/ 795314 w 1127690"/>
              <a:gd name="connsiteY10" fmla="*/ 1446676 h 1688755"/>
              <a:gd name="connsiteX11" fmla="*/ 31201 w 1127690"/>
              <a:gd name="connsiteY11" fmla="*/ 1688755 h 1688755"/>
              <a:gd name="connsiteX12" fmla="*/ 137285 w 1127690"/>
              <a:gd name="connsiteY12" fmla="*/ 1471387 h 1688755"/>
              <a:gd name="connsiteX13" fmla="*/ 0 w 1127690"/>
              <a:gd name="connsiteY13" fmla="*/ 1383573 h 1688755"/>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734295 w 1099287"/>
              <a:gd name="connsiteY7" fmla="*/ 1093452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1099287 w 1099287"/>
              <a:gd name="connsiteY7" fmla="*/ 1298461 h 1600922"/>
              <a:gd name="connsiteX8" fmla="*/ 746308 w 1099287"/>
              <a:gd name="connsiteY8" fmla="*/ 1501619 h 1600922"/>
              <a:gd name="connsiteX9" fmla="*/ 795314 w 1099287"/>
              <a:gd name="connsiteY9" fmla="*/ 1358843 h 1600922"/>
              <a:gd name="connsiteX10" fmla="*/ 31201 w 1099287"/>
              <a:gd name="connsiteY10" fmla="*/ 1600922 h 1600922"/>
              <a:gd name="connsiteX11" fmla="*/ 137285 w 1099287"/>
              <a:gd name="connsiteY11" fmla="*/ 1383554 h 1600922"/>
              <a:gd name="connsiteX12" fmla="*/ 0 w 1099287"/>
              <a:gd name="connsiteY12"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7915 w 1099287"/>
              <a:gd name="connsiteY7" fmla="*/ 1083347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782767 w 1099287"/>
              <a:gd name="connsiteY6" fmla="*/ 1234193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86513 w 1099287"/>
              <a:gd name="connsiteY7" fmla="*/ 1103734 h 1600922"/>
              <a:gd name="connsiteX8" fmla="*/ 1099287 w 1099287"/>
              <a:gd name="connsiteY8" fmla="*/ 1298461 h 1600922"/>
              <a:gd name="connsiteX9" fmla="*/ 746308 w 1099287"/>
              <a:gd name="connsiteY9" fmla="*/ 1501619 h 1600922"/>
              <a:gd name="connsiteX10" fmla="*/ 795314 w 1099287"/>
              <a:gd name="connsiteY10" fmla="*/ 1358843 h 1600922"/>
              <a:gd name="connsiteX11" fmla="*/ 31201 w 1099287"/>
              <a:gd name="connsiteY11" fmla="*/ 1600922 h 1600922"/>
              <a:gd name="connsiteX12" fmla="*/ 137285 w 1099287"/>
              <a:gd name="connsiteY12" fmla="*/ 1383554 h 1600922"/>
              <a:gd name="connsiteX13" fmla="*/ 0 w 1099287"/>
              <a:gd name="connsiteY13"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886513 w 1099287"/>
              <a:gd name="connsiteY8" fmla="*/ 1103734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05125 w 1099287"/>
              <a:gd name="connsiteY7" fmla="*/ 1179124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1008364 w 1099287"/>
              <a:gd name="connsiteY4" fmla="*/ 354772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72095 w 1099287"/>
              <a:gd name="connsiteY5" fmla="*/ 2428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50465 w 1099287"/>
              <a:gd name="connsiteY5" fmla="*/ 301651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915818 w 1099287"/>
              <a:gd name="connsiteY5" fmla="*/ 37926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38274 w 1099287"/>
              <a:gd name="connsiteY5" fmla="*/ 483983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929799 w 1099287"/>
              <a:gd name="connsiteY4" fmla="*/ 516970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968333 w 1099287"/>
              <a:gd name="connsiteY1" fmla="*/ 127106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956140 w 1099287"/>
              <a:gd name="connsiteY2" fmla="*/ 6104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295740 h 1600922"/>
              <a:gd name="connsiteX1" fmla="*/ 861390 w 1099287"/>
              <a:gd name="connsiteY1" fmla="*/ 318380 h 1600922"/>
              <a:gd name="connsiteX2" fmla="*/ 775380 w 1099287"/>
              <a:gd name="connsiteY2" fmla="*/ 162677 h 1600922"/>
              <a:gd name="connsiteX3" fmla="*/ 1062098 w 1099287"/>
              <a:gd name="connsiteY3" fmla="*/ 127475 h 1600922"/>
              <a:gd name="connsiteX4" fmla="*/ 871560 w 1099287"/>
              <a:gd name="connsiteY4" fmla="*/ 681924 h 1600922"/>
              <a:gd name="connsiteX5" fmla="*/ 891845 w 1099287"/>
              <a:gd name="connsiteY5" fmla="*/ 429515 h 1600922"/>
              <a:gd name="connsiteX6" fmla="*/ 429721 w 1099287"/>
              <a:gd name="connsiteY6" fmla="*/ 1211012 h 1600922"/>
              <a:gd name="connsiteX7" fmla="*/ 811032 w 1099287"/>
              <a:gd name="connsiteY7" fmla="*/ 1221080 h 1600922"/>
              <a:gd name="connsiteX8" fmla="*/ 795553 w 1099287"/>
              <a:gd name="connsiteY8" fmla="*/ 1062592 h 1600922"/>
              <a:gd name="connsiteX9" fmla="*/ 1099287 w 1099287"/>
              <a:gd name="connsiteY9" fmla="*/ 1298461 h 1600922"/>
              <a:gd name="connsiteX10" fmla="*/ 746308 w 1099287"/>
              <a:gd name="connsiteY10" fmla="*/ 1501619 h 1600922"/>
              <a:gd name="connsiteX11" fmla="*/ 795314 w 1099287"/>
              <a:gd name="connsiteY11" fmla="*/ 1358843 h 1600922"/>
              <a:gd name="connsiteX12" fmla="*/ 31201 w 1099287"/>
              <a:gd name="connsiteY12" fmla="*/ 1600922 h 1600922"/>
              <a:gd name="connsiteX13" fmla="*/ 137285 w 1099287"/>
              <a:gd name="connsiteY13" fmla="*/ 1383554 h 1600922"/>
              <a:gd name="connsiteX14" fmla="*/ 0 w 1099287"/>
              <a:gd name="connsiteY14" fmla="*/ 1295740 h 1600922"/>
              <a:gd name="connsiteX0" fmla="*/ 0 w 1099287"/>
              <a:gd name="connsiteY0" fmla="*/ 1169566 h 1474748"/>
              <a:gd name="connsiteX1" fmla="*/ 861390 w 1099287"/>
              <a:gd name="connsiteY1" fmla="*/ 192206 h 1474748"/>
              <a:gd name="connsiteX2" fmla="*/ 775380 w 1099287"/>
              <a:gd name="connsiteY2" fmla="*/ 36503 h 1474748"/>
              <a:gd name="connsiteX3" fmla="*/ 1062098 w 1099287"/>
              <a:gd name="connsiteY3" fmla="*/ 1301 h 1474748"/>
              <a:gd name="connsiteX4" fmla="*/ 871560 w 1099287"/>
              <a:gd name="connsiteY4" fmla="*/ 555750 h 1474748"/>
              <a:gd name="connsiteX5" fmla="*/ 891845 w 1099287"/>
              <a:gd name="connsiteY5" fmla="*/ 303341 h 1474748"/>
              <a:gd name="connsiteX6" fmla="*/ 429721 w 1099287"/>
              <a:gd name="connsiteY6" fmla="*/ 1084838 h 1474748"/>
              <a:gd name="connsiteX7" fmla="*/ 811032 w 1099287"/>
              <a:gd name="connsiteY7" fmla="*/ 1094906 h 1474748"/>
              <a:gd name="connsiteX8" fmla="*/ 795553 w 1099287"/>
              <a:gd name="connsiteY8" fmla="*/ 936418 h 1474748"/>
              <a:gd name="connsiteX9" fmla="*/ 1099287 w 1099287"/>
              <a:gd name="connsiteY9" fmla="*/ 1172287 h 1474748"/>
              <a:gd name="connsiteX10" fmla="*/ 746308 w 1099287"/>
              <a:gd name="connsiteY10" fmla="*/ 1375445 h 1474748"/>
              <a:gd name="connsiteX11" fmla="*/ 795314 w 1099287"/>
              <a:gd name="connsiteY11" fmla="*/ 1232669 h 1474748"/>
              <a:gd name="connsiteX12" fmla="*/ 31201 w 1099287"/>
              <a:gd name="connsiteY12" fmla="*/ 1474748 h 1474748"/>
              <a:gd name="connsiteX13" fmla="*/ 137285 w 1099287"/>
              <a:gd name="connsiteY13" fmla="*/ 1257380 h 1474748"/>
              <a:gd name="connsiteX14" fmla="*/ 0 w 1099287"/>
              <a:gd name="connsiteY14" fmla="*/ 1169566 h 1474748"/>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99287"/>
              <a:gd name="connsiteY0" fmla="*/ 1168265 h 1473447"/>
              <a:gd name="connsiteX1" fmla="*/ 861390 w 1099287"/>
              <a:gd name="connsiteY1" fmla="*/ 190905 h 1473447"/>
              <a:gd name="connsiteX2" fmla="*/ 770613 w 1099287"/>
              <a:gd name="connsiteY2" fmla="*/ 104519 h 1473447"/>
              <a:gd name="connsiteX3" fmla="*/ 1062098 w 1099287"/>
              <a:gd name="connsiteY3" fmla="*/ 0 h 1473447"/>
              <a:gd name="connsiteX4" fmla="*/ 871560 w 1099287"/>
              <a:gd name="connsiteY4" fmla="*/ 554449 h 1473447"/>
              <a:gd name="connsiteX5" fmla="*/ 891845 w 1099287"/>
              <a:gd name="connsiteY5" fmla="*/ 302040 h 1473447"/>
              <a:gd name="connsiteX6" fmla="*/ 429721 w 1099287"/>
              <a:gd name="connsiteY6" fmla="*/ 1083537 h 1473447"/>
              <a:gd name="connsiteX7" fmla="*/ 811032 w 1099287"/>
              <a:gd name="connsiteY7" fmla="*/ 1093605 h 1473447"/>
              <a:gd name="connsiteX8" fmla="*/ 795553 w 1099287"/>
              <a:gd name="connsiteY8" fmla="*/ 935117 h 1473447"/>
              <a:gd name="connsiteX9" fmla="*/ 1099287 w 1099287"/>
              <a:gd name="connsiteY9" fmla="*/ 1170986 h 1473447"/>
              <a:gd name="connsiteX10" fmla="*/ 746308 w 1099287"/>
              <a:gd name="connsiteY10" fmla="*/ 1374144 h 1473447"/>
              <a:gd name="connsiteX11" fmla="*/ 795314 w 1099287"/>
              <a:gd name="connsiteY11" fmla="*/ 1231368 h 1473447"/>
              <a:gd name="connsiteX12" fmla="*/ 31201 w 1099287"/>
              <a:gd name="connsiteY12" fmla="*/ 1473447 h 1473447"/>
              <a:gd name="connsiteX13" fmla="*/ 137285 w 1099287"/>
              <a:gd name="connsiteY13" fmla="*/ 1256079 h 1473447"/>
              <a:gd name="connsiteX14" fmla="*/ 0 w 1099287"/>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95314 w 1067898"/>
              <a:gd name="connsiteY11" fmla="*/ 1231368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795553 w 1067898"/>
              <a:gd name="connsiteY8" fmla="*/ 935117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429721 w 1067898"/>
              <a:gd name="connsiteY6" fmla="*/ 1083537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87423 w 1067898"/>
              <a:gd name="connsiteY11" fmla="*/ 1275680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491559"/>
              <a:gd name="connsiteX1" fmla="*/ 861390 w 1067898"/>
              <a:gd name="connsiteY1" fmla="*/ 190905 h 1491559"/>
              <a:gd name="connsiteX2" fmla="*/ 770613 w 1067898"/>
              <a:gd name="connsiteY2" fmla="*/ 104519 h 1491559"/>
              <a:gd name="connsiteX3" fmla="*/ 1062098 w 1067898"/>
              <a:gd name="connsiteY3" fmla="*/ 0 h 1491559"/>
              <a:gd name="connsiteX4" fmla="*/ 871560 w 1067898"/>
              <a:gd name="connsiteY4" fmla="*/ 554449 h 1491559"/>
              <a:gd name="connsiteX5" fmla="*/ 891845 w 1067898"/>
              <a:gd name="connsiteY5" fmla="*/ 302040 h 1491559"/>
              <a:gd name="connsiteX6" fmla="*/ 368455 w 1067898"/>
              <a:gd name="connsiteY6" fmla="*/ 1149083 h 1491559"/>
              <a:gd name="connsiteX7" fmla="*/ 811032 w 1067898"/>
              <a:gd name="connsiteY7" fmla="*/ 1093605 h 1491559"/>
              <a:gd name="connsiteX8" fmla="*/ 890221 w 1067898"/>
              <a:gd name="connsiteY8" fmla="*/ 990508 h 1491559"/>
              <a:gd name="connsiteX9" fmla="*/ 1004615 w 1067898"/>
              <a:gd name="connsiteY9" fmla="*/ 1414698 h 1491559"/>
              <a:gd name="connsiteX10" fmla="*/ 746308 w 1067898"/>
              <a:gd name="connsiteY10" fmla="*/ 1374144 h 1491559"/>
              <a:gd name="connsiteX11" fmla="*/ 758248 w 1067898"/>
              <a:gd name="connsiteY11" fmla="*/ 1410866 h 1491559"/>
              <a:gd name="connsiteX12" fmla="*/ 31201 w 1067898"/>
              <a:gd name="connsiteY12" fmla="*/ 1473447 h 1491559"/>
              <a:gd name="connsiteX13" fmla="*/ 137285 w 1067898"/>
              <a:gd name="connsiteY13" fmla="*/ 1256079 h 1491559"/>
              <a:gd name="connsiteX14" fmla="*/ 0 w 1067898"/>
              <a:gd name="connsiteY14" fmla="*/ 1168265 h 1491559"/>
              <a:gd name="connsiteX0" fmla="*/ 0 w 1067898"/>
              <a:gd name="connsiteY0" fmla="*/ 1168265 h 1473447"/>
              <a:gd name="connsiteX1" fmla="*/ 861390 w 1067898"/>
              <a:gd name="connsiteY1" fmla="*/ 190905 h 1473447"/>
              <a:gd name="connsiteX2" fmla="*/ 770613 w 1067898"/>
              <a:gd name="connsiteY2" fmla="*/ 104519 h 1473447"/>
              <a:gd name="connsiteX3" fmla="*/ 1062098 w 1067898"/>
              <a:gd name="connsiteY3" fmla="*/ 0 h 1473447"/>
              <a:gd name="connsiteX4" fmla="*/ 871560 w 1067898"/>
              <a:gd name="connsiteY4" fmla="*/ 554449 h 1473447"/>
              <a:gd name="connsiteX5" fmla="*/ 891845 w 1067898"/>
              <a:gd name="connsiteY5" fmla="*/ 302040 h 1473447"/>
              <a:gd name="connsiteX6" fmla="*/ 368455 w 1067898"/>
              <a:gd name="connsiteY6" fmla="*/ 1149083 h 1473447"/>
              <a:gd name="connsiteX7" fmla="*/ 811032 w 1067898"/>
              <a:gd name="connsiteY7" fmla="*/ 1093605 h 1473447"/>
              <a:gd name="connsiteX8" fmla="*/ 890221 w 1067898"/>
              <a:gd name="connsiteY8" fmla="*/ 990508 h 1473447"/>
              <a:gd name="connsiteX9" fmla="*/ 1004615 w 1067898"/>
              <a:gd name="connsiteY9" fmla="*/ 1414698 h 1473447"/>
              <a:gd name="connsiteX10" fmla="*/ 746308 w 1067898"/>
              <a:gd name="connsiteY10" fmla="*/ 1374144 h 1473447"/>
              <a:gd name="connsiteX11" fmla="*/ 758248 w 1067898"/>
              <a:gd name="connsiteY11" fmla="*/ 1410866 h 1473447"/>
              <a:gd name="connsiteX12" fmla="*/ 31201 w 1067898"/>
              <a:gd name="connsiteY12" fmla="*/ 1473447 h 1473447"/>
              <a:gd name="connsiteX13" fmla="*/ 137285 w 1067898"/>
              <a:gd name="connsiteY13" fmla="*/ 1256079 h 1473447"/>
              <a:gd name="connsiteX14" fmla="*/ 0 w 1067898"/>
              <a:gd name="connsiteY14" fmla="*/ 1168265 h 1473447"/>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758248 w 1067898"/>
              <a:gd name="connsiteY11" fmla="*/ 141086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25714"/>
              <a:gd name="connsiteX1" fmla="*/ 861390 w 1067898"/>
              <a:gd name="connsiteY1" fmla="*/ 190905 h 1525714"/>
              <a:gd name="connsiteX2" fmla="*/ 770613 w 1067898"/>
              <a:gd name="connsiteY2" fmla="*/ 104519 h 1525714"/>
              <a:gd name="connsiteX3" fmla="*/ 1062098 w 1067898"/>
              <a:gd name="connsiteY3" fmla="*/ 0 h 1525714"/>
              <a:gd name="connsiteX4" fmla="*/ 871560 w 1067898"/>
              <a:gd name="connsiteY4" fmla="*/ 554449 h 1525714"/>
              <a:gd name="connsiteX5" fmla="*/ 891845 w 1067898"/>
              <a:gd name="connsiteY5" fmla="*/ 302040 h 1525714"/>
              <a:gd name="connsiteX6" fmla="*/ 368455 w 1067898"/>
              <a:gd name="connsiteY6" fmla="*/ 1149083 h 1525714"/>
              <a:gd name="connsiteX7" fmla="*/ 811032 w 1067898"/>
              <a:gd name="connsiteY7" fmla="*/ 1093605 h 1525714"/>
              <a:gd name="connsiteX8" fmla="*/ 890221 w 1067898"/>
              <a:gd name="connsiteY8" fmla="*/ 990508 h 1525714"/>
              <a:gd name="connsiteX9" fmla="*/ 1004615 w 1067898"/>
              <a:gd name="connsiteY9" fmla="*/ 1414698 h 1525714"/>
              <a:gd name="connsiteX10" fmla="*/ 822157 w 1067898"/>
              <a:gd name="connsiteY10" fmla="*/ 1525714 h 1525714"/>
              <a:gd name="connsiteX11" fmla="*/ 837016 w 1067898"/>
              <a:gd name="connsiteY11" fmla="*/ 1353516 h 1525714"/>
              <a:gd name="connsiteX12" fmla="*/ 31201 w 1067898"/>
              <a:gd name="connsiteY12" fmla="*/ 1473447 h 1525714"/>
              <a:gd name="connsiteX13" fmla="*/ 137285 w 1067898"/>
              <a:gd name="connsiteY13" fmla="*/ 1256079 h 1525714"/>
              <a:gd name="connsiteX14" fmla="*/ 0 w 1067898"/>
              <a:gd name="connsiteY14" fmla="*/ 1168265 h 1525714"/>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11032 w 1067898"/>
              <a:gd name="connsiteY7" fmla="*/ 109360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90221 w 1067898"/>
              <a:gd name="connsiteY8" fmla="*/ 990508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7016 w 1067898"/>
              <a:gd name="connsiteY11" fmla="*/ 1353516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72296 w 1067898"/>
              <a:gd name="connsiteY7" fmla="*/ 1232885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84386 w 1067898"/>
              <a:gd name="connsiteY8" fmla="*/ 112569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04615 w 1067898"/>
              <a:gd name="connsiteY9" fmla="*/ 1414698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6706 w 1067898"/>
              <a:gd name="connsiteY9" fmla="*/ 1443373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67898"/>
              <a:gd name="connsiteY0" fmla="*/ 1168265 h 1505232"/>
              <a:gd name="connsiteX1" fmla="*/ 861390 w 1067898"/>
              <a:gd name="connsiteY1" fmla="*/ 190905 h 1505232"/>
              <a:gd name="connsiteX2" fmla="*/ 770613 w 1067898"/>
              <a:gd name="connsiteY2" fmla="*/ 104519 h 1505232"/>
              <a:gd name="connsiteX3" fmla="*/ 1062098 w 1067898"/>
              <a:gd name="connsiteY3" fmla="*/ 0 h 1505232"/>
              <a:gd name="connsiteX4" fmla="*/ 871560 w 1067898"/>
              <a:gd name="connsiteY4" fmla="*/ 554449 h 1505232"/>
              <a:gd name="connsiteX5" fmla="*/ 891845 w 1067898"/>
              <a:gd name="connsiteY5" fmla="*/ 302040 h 1505232"/>
              <a:gd name="connsiteX6" fmla="*/ 368455 w 1067898"/>
              <a:gd name="connsiteY6" fmla="*/ 1149083 h 1505232"/>
              <a:gd name="connsiteX7" fmla="*/ 863543 w 1067898"/>
              <a:gd name="connsiteY7" fmla="*/ 1282042 h 1505232"/>
              <a:gd name="connsiteX8" fmla="*/ 846460 w 1067898"/>
              <a:gd name="connsiteY8" fmla="*/ 1137981 h 1505232"/>
              <a:gd name="connsiteX9" fmla="*/ 1039623 w 1067898"/>
              <a:gd name="connsiteY9" fmla="*/ 1414699 h 1505232"/>
              <a:gd name="connsiteX10" fmla="*/ 775479 w 1067898"/>
              <a:gd name="connsiteY10" fmla="*/ 1505232 h 1505232"/>
              <a:gd name="connsiteX11" fmla="*/ 834099 w 1067898"/>
              <a:gd name="connsiteY11" fmla="*/ 1382192 h 1505232"/>
              <a:gd name="connsiteX12" fmla="*/ 31201 w 1067898"/>
              <a:gd name="connsiteY12" fmla="*/ 1473447 h 1505232"/>
              <a:gd name="connsiteX13" fmla="*/ 137285 w 1067898"/>
              <a:gd name="connsiteY13" fmla="*/ 1256079 h 1505232"/>
              <a:gd name="connsiteX14" fmla="*/ 0 w 1067898"/>
              <a:gd name="connsiteY14" fmla="*/ 1168265 h 1505232"/>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59836 h 1496803"/>
              <a:gd name="connsiteX1" fmla="*/ 861390 w 1039623"/>
              <a:gd name="connsiteY1" fmla="*/ 182476 h 1496803"/>
              <a:gd name="connsiteX2" fmla="*/ 770613 w 1039623"/>
              <a:gd name="connsiteY2" fmla="*/ 96090 h 1496803"/>
              <a:gd name="connsiteX3" fmla="*/ 1014764 w 1039623"/>
              <a:gd name="connsiteY3" fmla="*/ 58037 h 1496803"/>
              <a:gd name="connsiteX4" fmla="*/ 871560 w 1039623"/>
              <a:gd name="connsiteY4" fmla="*/ 546020 h 1496803"/>
              <a:gd name="connsiteX5" fmla="*/ 891845 w 1039623"/>
              <a:gd name="connsiteY5" fmla="*/ 293611 h 1496803"/>
              <a:gd name="connsiteX6" fmla="*/ 368455 w 1039623"/>
              <a:gd name="connsiteY6" fmla="*/ 1140654 h 1496803"/>
              <a:gd name="connsiteX7" fmla="*/ 863543 w 1039623"/>
              <a:gd name="connsiteY7" fmla="*/ 1273613 h 1496803"/>
              <a:gd name="connsiteX8" fmla="*/ 846460 w 1039623"/>
              <a:gd name="connsiteY8" fmla="*/ 1129552 h 1496803"/>
              <a:gd name="connsiteX9" fmla="*/ 1039623 w 1039623"/>
              <a:gd name="connsiteY9" fmla="*/ 1406270 h 1496803"/>
              <a:gd name="connsiteX10" fmla="*/ 775479 w 1039623"/>
              <a:gd name="connsiteY10" fmla="*/ 1496803 h 1496803"/>
              <a:gd name="connsiteX11" fmla="*/ 834099 w 1039623"/>
              <a:gd name="connsiteY11" fmla="*/ 1373763 h 1496803"/>
              <a:gd name="connsiteX12" fmla="*/ 31201 w 1039623"/>
              <a:gd name="connsiteY12" fmla="*/ 1465018 h 1496803"/>
              <a:gd name="connsiteX13" fmla="*/ 137285 w 1039623"/>
              <a:gd name="connsiteY13" fmla="*/ 1247650 h 1496803"/>
              <a:gd name="connsiteX14" fmla="*/ 0 w 1039623"/>
              <a:gd name="connsiteY14" fmla="*/ 1159836 h 1496803"/>
              <a:gd name="connsiteX0" fmla="*/ 0 w 1039623"/>
              <a:gd name="connsiteY0" fmla="*/ 1127065 h 1464032"/>
              <a:gd name="connsiteX1" fmla="*/ 861390 w 1039623"/>
              <a:gd name="connsiteY1" fmla="*/ 149705 h 1464032"/>
              <a:gd name="connsiteX2" fmla="*/ 721017 w 1039623"/>
              <a:gd name="connsiteY2" fmla="*/ 96090 h 1464032"/>
              <a:gd name="connsiteX3" fmla="*/ 1014764 w 1039623"/>
              <a:gd name="connsiteY3" fmla="*/ 25266 h 1464032"/>
              <a:gd name="connsiteX4" fmla="*/ 871560 w 1039623"/>
              <a:gd name="connsiteY4" fmla="*/ 513249 h 1464032"/>
              <a:gd name="connsiteX5" fmla="*/ 891845 w 1039623"/>
              <a:gd name="connsiteY5" fmla="*/ 260840 h 1464032"/>
              <a:gd name="connsiteX6" fmla="*/ 368455 w 1039623"/>
              <a:gd name="connsiteY6" fmla="*/ 1107883 h 1464032"/>
              <a:gd name="connsiteX7" fmla="*/ 863543 w 1039623"/>
              <a:gd name="connsiteY7" fmla="*/ 1240842 h 1464032"/>
              <a:gd name="connsiteX8" fmla="*/ 846460 w 1039623"/>
              <a:gd name="connsiteY8" fmla="*/ 1096781 h 1464032"/>
              <a:gd name="connsiteX9" fmla="*/ 1039623 w 1039623"/>
              <a:gd name="connsiteY9" fmla="*/ 1373499 h 1464032"/>
              <a:gd name="connsiteX10" fmla="*/ 775479 w 1039623"/>
              <a:gd name="connsiteY10" fmla="*/ 1464032 h 1464032"/>
              <a:gd name="connsiteX11" fmla="*/ 834099 w 1039623"/>
              <a:gd name="connsiteY11" fmla="*/ 1340992 h 1464032"/>
              <a:gd name="connsiteX12" fmla="*/ 31201 w 1039623"/>
              <a:gd name="connsiteY12" fmla="*/ 1432247 h 1464032"/>
              <a:gd name="connsiteX13" fmla="*/ 137285 w 1039623"/>
              <a:gd name="connsiteY13" fmla="*/ 1214879 h 1464032"/>
              <a:gd name="connsiteX14" fmla="*/ 0 w 1039623"/>
              <a:gd name="connsiteY14" fmla="*/ 1127065 h 1464032"/>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91845 w 1039623"/>
              <a:gd name="connsiteY5" fmla="*/ 235574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61390 w 1039623"/>
              <a:gd name="connsiteY1" fmla="*/ 12443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1438766"/>
              <a:gd name="connsiteX1" fmla="*/ 838051 w 1039623"/>
              <a:gd name="connsiteY1" fmla="*/ 159259 h 1438766"/>
              <a:gd name="connsiteX2" fmla="*/ 721017 w 1039623"/>
              <a:gd name="connsiteY2" fmla="*/ 70824 h 1438766"/>
              <a:gd name="connsiteX3" fmla="*/ 1014764 w 1039623"/>
              <a:gd name="connsiteY3" fmla="*/ 0 h 1438766"/>
              <a:gd name="connsiteX4" fmla="*/ 871560 w 1039623"/>
              <a:gd name="connsiteY4" fmla="*/ 487983 h 1438766"/>
              <a:gd name="connsiteX5" fmla="*/ 868506 w 1039623"/>
              <a:gd name="connsiteY5" fmla="*/ 282683 h 1438766"/>
              <a:gd name="connsiteX6" fmla="*/ 368455 w 1039623"/>
              <a:gd name="connsiteY6" fmla="*/ 1082617 h 1438766"/>
              <a:gd name="connsiteX7" fmla="*/ 863543 w 1039623"/>
              <a:gd name="connsiteY7" fmla="*/ 1215576 h 1438766"/>
              <a:gd name="connsiteX8" fmla="*/ 846460 w 1039623"/>
              <a:gd name="connsiteY8" fmla="*/ 1071515 h 1438766"/>
              <a:gd name="connsiteX9" fmla="*/ 1039623 w 1039623"/>
              <a:gd name="connsiteY9" fmla="*/ 1348233 h 1438766"/>
              <a:gd name="connsiteX10" fmla="*/ 775479 w 1039623"/>
              <a:gd name="connsiteY10" fmla="*/ 1438766 h 1438766"/>
              <a:gd name="connsiteX11" fmla="*/ 834099 w 1039623"/>
              <a:gd name="connsiteY11" fmla="*/ 1315726 h 1438766"/>
              <a:gd name="connsiteX12" fmla="*/ 31201 w 1039623"/>
              <a:gd name="connsiteY12" fmla="*/ 1406981 h 1438766"/>
              <a:gd name="connsiteX13" fmla="*/ 137285 w 1039623"/>
              <a:gd name="connsiteY13" fmla="*/ 1189613 h 1438766"/>
              <a:gd name="connsiteX14" fmla="*/ 0 w 1039623"/>
              <a:gd name="connsiteY14" fmla="*/ 1101799 h 1438766"/>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775479 w 1039623"/>
              <a:gd name="connsiteY10" fmla="*/ 143876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58134"/>
              <a:gd name="connsiteX1" fmla="*/ 838051 w 1039623"/>
              <a:gd name="connsiteY1" fmla="*/ 159259 h 3058134"/>
              <a:gd name="connsiteX2" fmla="*/ 721017 w 1039623"/>
              <a:gd name="connsiteY2" fmla="*/ 70824 h 3058134"/>
              <a:gd name="connsiteX3" fmla="*/ 1014764 w 1039623"/>
              <a:gd name="connsiteY3" fmla="*/ 0 h 3058134"/>
              <a:gd name="connsiteX4" fmla="*/ 871560 w 1039623"/>
              <a:gd name="connsiteY4" fmla="*/ 487983 h 3058134"/>
              <a:gd name="connsiteX5" fmla="*/ 868506 w 1039623"/>
              <a:gd name="connsiteY5" fmla="*/ 282683 h 3058134"/>
              <a:gd name="connsiteX6" fmla="*/ 368455 w 1039623"/>
              <a:gd name="connsiteY6" fmla="*/ 1082617 h 3058134"/>
              <a:gd name="connsiteX7" fmla="*/ 863543 w 1039623"/>
              <a:gd name="connsiteY7" fmla="*/ 1215576 h 3058134"/>
              <a:gd name="connsiteX8" fmla="*/ 846460 w 1039623"/>
              <a:gd name="connsiteY8" fmla="*/ 1071515 h 3058134"/>
              <a:gd name="connsiteX9" fmla="*/ 1039623 w 1039623"/>
              <a:gd name="connsiteY9" fmla="*/ 1348233 h 3058134"/>
              <a:gd name="connsiteX10" fmla="*/ 340796 w 1039623"/>
              <a:gd name="connsiteY10" fmla="*/ 1279796 h 3058134"/>
              <a:gd name="connsiteX11" fmla="*/ 834099 w 1039623"/>
              <a:gd name="connsiteY11" fmla="*/ 1315726 h 3058134"/>
              <a:gd name="connsiteX12" fmla="*/ 670391 w 1039623"/>
              <a:gd name="connsiteY12" fmla="*/ 3042925 h 3058134"/>
              <a:gd name="connsiteX13" fmla="*/ 31201 w 1039623"/>
              <a:gd name="connsiteY13" fmla="*/ 1406981 h 3058134"/>
              <a:gd name="connsiteX14" fmla="*/ 137285 w 1039623"/>
              <a:gd name="connsiteY14" fmla="*/ 1189613 h 3058134"/>
              <a:gd name="connsiteX15" fmla="*/ 0 w 1039623"/>
              <a:gd name="connsiteY15" fmla="*/ 1101799 h 3058134"/>
              <a:gd name="connsiteX0" fmla="*/ 0 w 1039623"/>
              <a:gd name="connsiteY0" fmla="*/ 1101799 h 3045379"/>
              <a:gd name="connsiteX1" fmla="*/ 838051 w 1039623"/>
              <a:gd name="connsiteY1" fmla="*/ 159259 h 3045379"/>
              <a:gd name="connsiteX2" fmla="*/ 721017 w 1039623"/>
              <a:gd name="connsiteY2" fmla="*/ 70824 h 3045379"/>
              <a:gd name="connsiteX3" fmla="*/ 1014764 w 1039623"/>
              <a:gd name="connsiteY3" fmla="*/ 0 h 3045379"/>
              <a:gd name="connsiteX4" fmla="*/ 871560 w 1039623"/>
              <a:gd name="connsiteY4" fmla="*/ 487983 h 3045379"/>
              <a:gd name="connsiteX5" fmla="*/ 868506 w 1039623"/>
              <a:gd name="connsiteY5" fmla="*/ 282683 h 3045379"/>
              <a:gd name="connsiteX6" fmla="*/ 368455 w 1039623"/>
              <a:gd name="connsiteY6" fmla="*/ 1082617 h 3045379"/>
              <a:gd name="connsiteX7" fmla="*/ 863543 w 1039623"/>
              <a:gd name="connsiteY7" fmla="*/ 1215576 h 3045379"/>
              <a:gd name="connsiteX8" fmla="*/ 846460 w 1039623"/>
              <a:gd name="connsiteY8" fmla="*/ 1071515 h 3045379"/>
              <a:gd name="connsiteX9" fmla="*/ 1039623 w 1039623"/>
              <a:gd name="connsiteY9" fmla="*/ 1348233 h 3045379"/>
              <a:gd name="connsiteX10" fmla="*/ 340796 w 1039623"/>
              <a:gd name="connsiteY10" fmla="*/ 1279796 h 3045379"/>
              <a:gd name="connsiteX11" fmla="*/ 854520 w 1039623"/>
              <a:gd name="connsiteY11" fmla="*/ 1421707 h 3045379"/>
              <a:gd name="connsiteX12" fmla="*/ 670391 w 1039623"/>
              <a:gd name="connsiteY12" fmla="*/ 3042925 h 3045379"/>
              <a:gd name="connsiteX13" fmla="*/ 31201 w 1039623"/>
              <a:gd name="connsiteY13" fmla="*/ 1406981 h 3045379"/>
              <a:gd name="connsiteX14" fmla="*/ 137285 w 1039623"/>
              <a:gd name="connsiteY14" fmla="*/ 1189613 h 3045379"/>
              <a:gd name="connsiteX15" fmla="*/ 0 w 1039623"/>
              <a:gd name="connsiteY15" fmla="*/ 1101799 h 3045379"/>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340796 w 1039623"/>
              <a:gd name="connsiteY10" fmla="*/ 1279796 h 3241283"/>
              <a:gd name="connsiteX11" fmla="*/ 726157 w 1039623"/>
              <a:gd name="connsiteY11" fmla="*/ 2597127 h 3241283"/>
              <a:gd name="connsiteX12" fmla="*/ 670391 w 1039623"/>
              <a:gd name="connsiteY12" fmla="*/ 3042925 h 3241283"/>
              <a:gd name="connsiteX13" fmla="*/ 31201 w 1039623"/>
              <a:gd name="connsiteY13" fmla="*/ 1406981 h 3241283"/>
              <a:gd name="connsiteX14" fmla="*/ 137285 w 1039623"/>
              <a:gd name="connsiteY14" fmla="*/ 1189613 h 3241283"/>
              <a:gd name="connsiteX15" fmla="*/ 0 w 1039623"/>
              <a:gd name="connsiteY15"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340796 w 1039623"/>
              <a:gd name="connsiteY11" fmla="*/ 1279796 h 3241283"/>
              <a:gd name="connsiteX12" fmla="*/ 726157 w 1039623"/>
              <a:gd name="connsiteY12" fmla="*/ 2597127 h 3241283"/>
              <a:gd name="connsiteX13" fmla="*/ 670391 w 1039623"/>
              <a:gd name="connsiteY13" fmla="*/ 3042925 h 3241283"/>
              <a:gd name="connsiteX14" fmla="*/ 31201 w 1039623"/>
              <a:gd name="connsiteY14" fmla="*/ 1406981 h 3241283"/>
              <a:gd name="connsiteX15" fmla="*/ 137285 w 1039623"/>
              <a:gd name="connsiteY15" fmla="*/ 1189613 h 3241283"/>
              <a:gd name="connsiteX16" fmla="*/ 0 w 1039623"/>
              <a:gd name="connsiteY16"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74605 w 1039623"/>
              <a:gd name="connsiteY11" fmla="*/ 1356871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74605 w 1039623"/>
              <a:gd name="connsiteY10" fmla="*/ 1506208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54184 w 1039623"/>
              <a:gd name="connsiteY11" fmla="*/ 1352053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54183 w 1039623"/>
              <a:gd name="connsiteY10" fmla="*/ 1515842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36679 w 1039623"/>
              <a:gd name="connsiteY10" fmla="*/ 1506207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37285 w 1039623"/>
              <a:gd name="connsiteY16" fmla="*/ 118961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73104 w 1039623"/>
              <a:gd name="connsiteY16" fmla="*/ 1208883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340796 w 1039623"/>
              <a:gd name="connsiteY12" fmla="*/ 1279796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99954 w 1039623"/>
              <a:gd name="connsiteY12" fmla="*/ 1289431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082617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41283"/>
              <a:gd name="connsiteX1" fmla="*/ 838051 w 1039623"/>
              <a:gd name="connsiteY1" fmla="*/ 159259 h 3241283"/>
              <a:gd name="connsiteX2" fmla="*/ 721017 w 1039623"/>
              <a:gd name="connsiteY2" fmla="*/ 70824 h 3241283"/>
              <a:gd name="connsiteX3" fmla="*/ 1014764 w 1039623"/>
              <a:gd name="connsiteY3" fmla="*/ 0 h 3241283"/>
              <a:gd name="connsiteX4" fmla="*/ 871560 w 1039623"/>
              <a:gd name="connsiteY4" fmla="*/ 487983 h 3241283"/>
              <a:gd name="connsiteX5" fmla="*/ 868506 w 1039623"/>
              <a:gd name="connsiteY5" fmla="*/ 282683 h 3241283"/>
              <a:gd name="connsiteX6" fmla="*/ 368455 w 1039623"/>
              <a:gd name="connsiteY6" fmla="*/ 1111521 h 3241283"/>
              <a:gd name="connsiteX7" fmla="*/ 863543 w 1039623"/>
              <a:gd name="connsiteY7" fmla="*/ 1215576 h 3241283"/>
              <a:gd name="connsiteX8" fmla="*/ 846460 w 1039623"/>
              <a:gd name="connsiteY8" fmla="*/ 1071515 h 3241283"/>
              <a:gd name="connsiteX9" fmla="*/ 1039623 w 1039623"/>
              <a:gd name="connsiteY9" fmla="*/ 1348233 h 3241283"/>
              <a:gd name="connsiteX10" fmla="*/ 848349 w 1039623"/>
              <a:gd name="connsiteY10" fmla="*/ 1443581 h 3241283"/>
              <a:gd name="connsiteX11" fmla="*/ 860019 w 1039623"/>
              <a:gd name="connsiteY11" fmla="*/ 1342418 h 3241283"/>
              <a:gd name="connsiteX12" fmla="*/ 288285 w 1039623"/>
              <a:gd name="connsiteY12" fmla="*/ 1327969 h 3241283"/>
              <a:gd name="connsiteX13" fmla="*/ 726157 w 1039623"/>
              <a:gd name="connsiteY13" fmla="*/ 2597127 h 3241283"/>
              <a:gd name="connsiteX14" fmla="*/ 670391 w 1039623"/>
              <a:gd name="connsiteY14" fmla="*/ 3042925 h 3241283"/>
              <a:gd name="connsiteX15" fmla="*/ 31201 w 1039623"/>
              <a:gd name="connsiteY15" fmla="*/ 1406981 h 3241283"/>
              <a:gd name="connsiteX16" fmla="*/ 113947 w 1039623"/>
              <a:gd name="connsiteY16" fmla="*/ 1261874 h 3241283"/>
              <a:gd name="connsiteX17" fmla="*/ 0 w 1039623"/>
              <a:gd name="connsiteY17" fmla="*/ 1101799 h 3241283"/>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26157 w 1039623"/>
              <a:gd name="connsiteY13" fmla="*/ 2597127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280255"/>
              <a:gd name="connsiteX1" fmla="*/ 838051 w 1039623"/>
              <a:gd name="connsiteY1" fmla="*/ 159259 h 3280255"/>
              <a:gd name="connsiteX2" fmla="*/ 721017 w 1039623"/>
              <a:gd name="connsiteY2" fmla="*/ 70824 h 3280255"/>
              <a:gd name="connsiteX3" fmla="*/ 1014764 w 1039623"/>
              <a:gd name="connsiteY3" fmla="*/ 0 h 3280255"/>
              <a:gd name="connsiteX4" fmla="*/ 871560 w 1039623"/>
              <a:gd name="connsiteY4" fmla="*/ 487983 h 3280255"/>
              <a:gd name="connsiteX5" fmla="*/ 868506 w 1039623"/>
              <a:gd name="connsiteY5" fmla="*/ 282683 h 3280255"/>
              <a:gd name="connsiteX6" fmla="*/ 368455 w 1039623"/>
              <a:gd name="connsiteY6" fmla="*/ 1111521 h 3280255"/>
              <a:gd name="connsiteX7" fmla="*/ 863543 w 1039623"/>
              <a:gd name="connsiteY7" fmla="*/ 1215576 h 3280255"/>
              <a:gd name="connsiteX8" fmla="*/ 846460 w 1039623"/>
              <a:gd name="connsiteY8" fmla="*/ 1071515 h 3280255"/>
              <a:gd name="connsiteX9" fmla="*/ 1039623 w 1039623"/>
              <a:gd name="connsiteY9" fmla="*/ 1348233 h 3280255"/>
              <a:gd name="connsiteX10" fmla="*/ 848349 w 1039623"/>
              <a:gd name="connsiteY10" fmla="*/ 1443581 h 3280255"/>
              <a:gd name="connsiteX11" fmla="*/ 860019 w 1039623"/>
              <a:gd name="connsiteY11" fmla="*/ 1342418 h 3280255"/>
              <a:gd name="connsiteX12" fmla="*/ 288285 w 1039623"/>
              <a:gd name="connsiteY12" fmla="*/ 1327969 h 3280255"/>
              <a:gd name="connsiteX13" fmla="*/ 711569 w 1039623"/>
              <a:gd name="connsiteY13" fmla="*/ 2505598 h 3280255"/>
              <a:gd name="connsiteX14" fmla="*/ 813341 w 1039623"/>
              <a:gd name="connsiteY14" fmla="*/ 2830964 h 3280255"/>
              <a:gd name="connsiteX15" fmla="*/ 670391 w 1039623"/>
              <a:gd name="connsiteY15" fmla="*/ 3042925 h 3280255"/>
              <a:gd name="connsiteX16" fmla="*/ 31201 w 1039623"/>
              <a:gd name="connsiteY16" fmla="*/ 1406981 h 3280255"/>
              <a:gd name="connsiteX17" fmla="*/ 113947 w 1039623"/>
              <a:gd name="connsiteY17" fmla="*/ 1261874 h 3280255"/>
              <a:gd name="connsiteX18" fmla="*/ 0 w 1039623"/>
              <a:gd name="connsiteY18" fmla="*/ 1101799 h 328025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42925"/>
              <a:gd name="connsiteX1" fmla="*/ 838051 w 1039623"/>
              <a:gd name="connsiteY1" fmla="*/ 159259 h 3042925"/>
              <a:gd name="connsiteX2" fmla="*/ 721017 w 1039623"/>
              <a:gd name="connsiteY2" fmla="*/ 70824 h 3042925"/>
              <a:gd name="connsiteX3" fmla="*/ 1014764 w 1039623"/>
              <a:gd name="connsiteY3" fmla="*/ 0 h 3042925"/>
              <a:gd name="connsiteX4" fmla="*/ 871560 w 1039623"/>
              <a:gd name="connsiteY4" fmla="*/ 487983 h 3042925"/>
              <a:gd name="connsiteX5" fmla="*/ 868506 w 1039623"/>
              <a:gd name="connsiteY5" fmla="*/ 282683 h 3042925"/>
              <a:gd name="connsiteX6" fmla="*/ 368455 w 1039623"/>
              <a:gd name="connsiteY6" fmla="*/ 1111521 h 3042925"/>
              <a:gd name="connsiteX7" fmla="*/ 863543 w 1039623"/>
              <a:gd name="connsiteY7" fmla="*/ 1215576 h 3042925"/>
              <a:gd name="connsiteX8" fmla="*/ 846460 w 1039623"/>
              <a:gd name="connsiteY8" fmla="*/ 1071515 h 3042925"/>
              <a:gd name="connsiteX9" fmla="*/ 1039623 w 1039623"/>
              <a:gd name="connsiteY9" fmla="*/ 1348233 h 3042925"/>
              <a:gd name="connsiteX10" fmla="*/ 848349 w 1039623"/>
              <a:gd name="connsiteY10" fmla="*/ 1443581 h 3042925"/>
              <a:gd name="connsiteX11" fmla="*/ 860019 w 1039623"/>
              <a:gd name="connsiteY11" fmla="*/ 1342418 h 3042925"/>
              <a:gd name="connsiteX12" fmla="*/ 288285 w 1039623"/>
              <a:gd name="connsiteY12" fmla="*/ 1327969 h 3042925"/>
              <a:gd name="connsiteX13" fmla="*/ 711569 w 1039623"/>
              <a:gd name="connsiteY13" fmla="*/ 2505598 h 3042925"/>
              <a:gd name="connsiteX14" fmla="*/ 813341 w 1039623"/>
              <a:gd name="connsiteY14" fmla="*/ 2830964 h 3042925"/>
              <a:gd name="connsiteX15" fmla="*/ 670391 w 1039623"/>
              <a:gd name="connsiteY15" fmla="*/ 3042925 h 3042925"/>
              <a:gd name="connsiteX16" fmla="*/ 31201 w 1039623"/>
              <a:gd name="connsiteY16" fmla="*/ 1406981 h 3042925"/>
              <a:gd name="connsiteX17" fmla="*/ 113947 w 1039623"/>
              <a:gd name="connsiteY17" fmla="*/ 1261874 h 3042925"/>
              <a:gd name="connsiteX18" fmla="*/ 0 w 1039623"/>
              <a:gd name="connsiteY18" fmla="*/ 1101799 h 3042925"/>
              <a:gd name="connsiteX0" fmla="*/ 0 w 1039623"/>
              <a:gd name="connsiteY0" fmla="*/ 1101799 h 3084350"/>
              <a:gd name="connsiteX1" fmla="*/ 838051 w 1039623"/>
              <a:gd name="connsiteY1" fmla="*/ 159259 h 3084350"/>
              <a:gd name="connsiteX2" fmla="*/ 721017 w 1039623"/>
              <a:gd name="connsiteY2" fmla="*/ 70824 h 3084350"/>
              <a:gd name="connsiteX3" fmla="*/ 1014764 w 1039623"/>
              <a:gd name="connsiteY3" fmla="*/ 0 h 3084350"/>
              <a:gd name="connsiteX4" fmla="*/ 871560 w 1039623"/>
              <a:gd name="connsiteY4" fmla="*/ 487983 h 3084350"/>
              <a:gd name="connsiteX5" fmla="*/ 868506 w 1039623"/>
              <a:gd name="connsiteY5" fmla="*/ 282683 h 3084350"/>
              <a:gd name="connsiteX6" fmla="*/ 368455 w 1039623"/>
              <a:gd name="connsiteY6" fmla="*/ 1111521 h 3084350"/>
              <a:gd name="connsiteX7" fmla="*/ 863543 w 1039623"/>
              <a:gd name="connsiteY7" fmla="*/ 1215576 h 3084350"/>
              <a:gd name="connsiteX8" fmla="*/ 846460 w 1039623"/>
              <a:gd name="connsiteY8" fmla="*/ 1071515 h 3084350"/>
              <a:gd name="connsiteX9" fmla="*/ 1039623 w 1039623"/>
              <a:gd name="connsiteY9" fmla="*/ 1348233 h 3084350"/>
              <a:gd name="connsiteX10" fmla="*/ 848349 w 1039623"/>
              <a:gd name="connsiteY10" fmla="*/ 1443581 h 3084350"/>
              <a:gd name="connsiteX11" fmla="*/ 860019 w 1039623"/>
              <a:gd name="connsiteY11" fmla="*/ 1342418 h 3084350"/>
              <a:gd name="connsiteX12" fmla="*/ 288285 w 1039623"/>
              <a:gd name="connsiteY12" fmla="*/ 1327969 h 3084350"/>
              <a:gd name="connsiteX13" fmla="*/ 711569 w 1039623"/>
              <a:gd name="connsiteY13" fmla="*/ 2505598 h 3084350"/>
              <a:gd name="connsiteX14" fmla="*/ 813341 w 1039623"/>
              <a:gd name="connsiteY14" fmla="*/ 2830964 h 3084350"/>
              <a:gd name="connsiteX15" fmla="*/ 670391 w 1039623"/>
              <a:gd name="connsiteY15" fmla="*/ 3042925 h 3084350"/>
              <a:gd name="connsiteX16" fmla="*/ 655804 w 1039623"/>
              <a:gd name="connsiteY16" fmla="*/ 2811693 h 3084350"/>
              <a:gd name="connsiteX17" fmla="*/ 31201 w 1039623"/>
              <a:gd name="connsiteY17" fmla="*/ 1406981 h 3084350"/>
              <a:gd name="connsiteX18" fmla="*/ 113947 w 1039623"/>
              <a:gd name="connsiteY18" fmla="*/ 1261874 h 3084350"/>
              <a:gd name="connsiteX19" fmla="*/ 0 w 1039623"/>
              <a:gd name="connsiteY19" fmla="*/ 1101799 h 3084350"/>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711569 w 1039623"/>
              <a:gd name="connsiteY13" fmla="*/ 2505598 h 3074715"/>
              <a:gd name="connsiteX14" fmla="*/ 813341 w 1039623"/>
              <a:gd name="connsiteY14" fmla="*/ 2830964 h 3074715"/>
              <a:gd name="connsiteX15" fmla="*/ 670391 w 1039623"/>
              <a:gd name="connsiteY15" fmla="*/ 3042925 h 3074715"/>
              <a:gd name="connsiteX16" fmla="*/ 655804 w 1039623"/>
              <a:gd name="connsiteY16" fmla="*/ 2811693 h 3074715"/>
              <a:gd name="connsiteX17" fmla="*/ 31201 w 1039623"/>
              <a:gd name="connsiteY17" fmla="*/ 1406981 h 3074715"/>
              <a:gd name="connsiteX18" fmla="*/ 113947 w 1039623"/>
              <a:gd name="connsiteY18" fmla="*/ 1261874 h 3074715"/>
              <a:gd name="connsiteX19" fmla="*/ 0 w 1039623"/>
              <a:gd name="connsiteY19"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74715"/>
              <a:gd name="connsiteX1" fmla="*/ 838051 w 1039623"/>
              <a:gd name="connsiteY1" fmla="*/ 159259 h 3074715"/>
              <a:gd name="connsiteX2" fmla="*/ 721017 w 1039623"/>
              <a:gd name="connsiteY2" fmla="*/ 70824 h 3074715"/>
              <a:gd name="connsiteX3" fmla="*/ 1014764 w 1039623"/>
              <a:gd name="connsiteY3" fmla="*/ 0 h 3074715"/>
              <a:gd name="connsiteX4" fmla="*/ 871560 w 1039623"/>
              <a:gd name="connsiteY4" fmla="*/ 487983 h 3074715"/>
              <a:gd name="connsiteX5" fmla="*/ 868506 w 1039623"/>
              <a:gd name="connsiteY5" fmla="*/ 282683 h 3074715"/>
              <a:gd name="connsiteX6" fmla="*/ 368455 w 1039623"/>
              <a:gd name="connsiteY6" fmla="*/ 1111521 h 3074715"/>
              <a:gd name="connsiteX7" fmla="*/ 863543 w 1039623"/>
              <a:gd name="connsiteY7" fmla="*/ 1215576 h 3074715"/>
              <a:gd name="connsiteX8" fmla="*/ 846460 w 1039623"/>
              <a:gd name="connsiteY8" fmla="*/ 1071515 h 3074715"/>
              <a:gd name="connsiteX9" fmla="*/ 1039623 w 1039623"/>
              <a:gd name="connsiteY9" fmla="*/ 1348233 h 3074715"/>
              <a:gd name="connsiteX10" fmla="*/ 848349 w 1039623"/>
              <a:gd name="connsiteY10" fmla="*/ 1443581 h 3074715"/>
              <a:gd name="connsiteX11" fmla="*/ 860019 w 1039623"/>
              <a:gd name="connsiteY11" fmla="*/ 1342418 h 3074715"/>
              <a:gd name="connsiteX12" fmla="*/ 288285 w 1039623"/>
              <a:gd name="connsiteY12" fmla="*/ 1327969 h 3074715"/>
              <a:gd name="connsiteX13" fmla="*/ 690812 w 1039623"/>
              <a:gd name="connsiteY13" fmla="*/ 2614185 h 3074715"/>
              <a:gd name="connsiteX14" fmla="*/ 711569 w 1039623"/>
              <a:gd name="connsiteY14" fmla="*/ 2505598 h 3074715"/>
              <a:gd name="connsiteX15" fmla="*/ 813341 w 1039623"/>
              <a:gd name="connsiteY15" fmla="*/ 2830964 h 3074715"/>
              <a:gd name="connsiteX16" fmla="*/ 670391 w 1039623"/>
              <a:gd name="connsiteY16" fmla="*/ 3042925 h 3074715"/>
              <a:gd name="connsiteX17" fmla="*/ 655804 w 1039623"/>
              <a:gd name="connsiteY17" fmla="*/ 2811693 h 3074715"/>
              <a:gd name="connsiteX18" fmla="*/ 31201 w 1039623"/>
              <a:gd name="connsiteY18" fmla="*/ 1406981 h 3074715"/>
              <a:gd name="connsiteX19" fmla="*/ 113947 w 1039623"/>
              <a:gd name="connsiteY19" fmla="*/ 1261874 h 3074715"/>
              <a:gd name="connsiteX20" fmla="*/ 0 w 1039623"/>
              <a:gd name="connsiteY20" fmla="*/ 1101799 h 3074715"/>
              <a:gd name="connsiteX0" fmla="*/ 0 w 1039623"/>
              <a:gd name="connsiteY0" fmla="*/ 1101799 h 3089167"/>
              <a:gd name="connsiteX1" fmla="*/ 838051 w 1039623"/>
              <a:gd name="connsiteY1" fmla="*/ 159259 h 3089167"/>
              <a:gd name="connsiteX2" fmla="*/ 721017 w 1039623"/>
              <a:gd name="connsiteY2" fmla="*/ 70824 h 3089167"/>
              <a:gd name="connsiteX3" fmla="*/ 1014764 w 1039623"/>
              <a:gd name="connsiteY3" fmla="*/ 0 h 3089167"/>
              <a:gd name="connsiteX4" fmla="*/ 871560 w 1039623"/>
              <a:gd name="connsiteY4" fmla="*/ 487983 h 3089167"/>
              <a:gd name="connsiteX5" fmla="*/ 868506 w 1039623"/>
              <a:gd name="connsiteY5" fmla="*/ 282683 h 3089167"/>
              <a:gd name="connsiteX6" fmla="*/ 368455 w 1039623"/>
              <a:gd name="connsiteY6" fmla="*/ 1111521 h 3089167"/>
              <a:gd name="connsiteX7" fmla="*/ 863543 w 1039623"/>
              <a:gd name="connsiteY7" fmla="*/ 1215576 h 3089167"/>
              <a:gd name="connsiteX8" fmla="*/ 846460 w 1039623"/>
              <a:gd name="connsiteY8" fmla="*/ 1071515 h 3089167"/>
              <a:gd name="connsiteX9" fmla="*/ 1039623 w 1039623"/>
              <a:gd name="connsiteY9" fmla="*/ 1348233 h 3089167"/>
              <a:gd name="connsiteX10" fmla="*/ 848349 w 1039623"/>
              <a:gd name="connsiteY10" fmla="*/ 1443581 h 3089167"/>
              <a:gd name="connsiteX11" fmla="*/ 860019 w 1039623"/>
              <a:gd name="connsiteY11" fmla="*/ 1342418 h 3089167"/>
              <a:gd name="connsiteX12" fmla="*/ 288285 w 1039623"/>
              <a:gd name="connsiteY12" fmla="*/ 1327969 h 3089167"/>
              <a:gd name="connsiteX13" fmla="*/ 690812 w 1039623"/>
              <a:gd name="connsiteY13" fmla="*/ 2614185 h 3089167"/>
              <a:gd name="connsiteX14" fmla="*/ 711569 w 1039623"/>
              <a:gd name="connsiteY14" fmla="*/ 2505598 h 3089167"/>
              <a:gd name="connsiteX15" fmla="*/ 813341 w 1039623"/>
              <a:gd name="connsiteY15" fmla="*/ 2830964 h 3089167"/>
              <a:gd name="connsiteX16" fmla="*/ 670391 w 1039623"/>
              <a:gd name="connsiteY16" fmla="*/ 3042925 h 3089167"/>
              <a:gd name="connsiteX17" fmla="*/ 687895 w 1039623"/>
              <a:gd name="connsiteY17" fmla="*/ 2826145 h 3089167"/>
              <a:gd name="connsiteX18" fmla="*/ 31201 w 1039623"/>
              <a:gd name="connsiteY18" fmla="*/ 1406981 h 3089167"/>
              <a:gd name="connsiteX19" fmla="*/ 113947 w 1039623"/>
              <a:gd name="connsiteY19" fmla="*/ 1261874 h 3089167"/>
              <a:gd name="connsiteX20" fmla="*/ 0 w 1039623"/>
              <a:gd name="connsiteY20" fmla="*/ 1101799 h 3089167"/>
              <a:gd name="connsiteX0" fmla="*/ 0 w 1039623"/>
              <a:gd name="connsiteY0" fmla="*/ 1101799 h 3043728"/>
              <a:gd name="connsiteX1" fmla="*/ 838051 w 1039623"/>
              <a:gd name="connsiteY1" fmla="*/ 159259 h 3043728"/>
              <a:gd name="connsiteX2" fmla="*/ 721017 w 1039623"/>
              <a:gd name="connsiteY2" fmla="*/ 70824 h 3043728"/>
              <a:gd name="connsiteX3" fmla="*/ 1014764 w 1039623"/>
              <a:gd name="connsiteY3" fmla="*/ 0 h 3043728"/>
              <a:gd name="connsiteX4" fmla="*/ 871560 w 1039623"/>
              <a:gd name="connsiteY4" fmla="*/ 487983 h 3043728"/>
              <a:gd name="connsiteX5" fmla="*/ 868506 w 1039623"/>
              <a:gd name="connsiteY5" fmla="*/ 282683 h 3043728"/>
              <a:gd name="connsiteX6" fmla="*/ 368455 w 1039623"/>
              <a:gd name="connsiteY6" fmla="*/ 1111521 h 3043728"/>
              <a:gd name="connsiteX7" fmla="*/ 863543 w 1039623"/>
              <a:gd name="connsiteY7" fmla="*/ 1215576 h 3043728"/>
              <a:gd name="connsiteX8" fmla="*/ 846460 w 1039623"/>
              <a:gd name="connsiteY8" fmla="*/ 1071515 h 3043728"/>
              <a:gd name="connsiteX9" fmla="*/ 1039623 w 1039623"/>
              <a:gd name="connsiteY9" fmla="*/ 1348233 h 3043728"/>
              <a:gd name="connsiteX10" fmla="*/ 848349 w 1039623"/>
              <a:gd name="connsiteY10" fmla="*/ 1443581 h 3043728"/>
              <a:gd name="connsiteX11" fmla="*/ 860019 w 1039623"/>
              <a:gd name="connsiteY11" fmla="*/ 1342418 h 3043728"/>
              <a:gd name="connsiteX12" fmla="*/ 288285 w 1039623"/>
              <a:gd name="connsiteY12" fmla="*/ 1327969 h 3043728"/>
              <a:gd name="connsiteX13" fmla="*/ 690812 w 1039623"/>
              <a:gd name="connsiteY13" fmla="*/ 2614185 h 3043728"/>
              <a:gd name="connsiteX14" fmla="*/ 711569 w 1039623"/>
              <a:gd name="connsiteY14" fmla="*/ 2505598 h 3043728"/>
              <a:gd name="connsiteX15" fmla="*/ 813341 w 1039623"/>
              <a:gd name="connsiteY15" fmla="*/ 2830964 h 3043728"/>
              <a:gd name="connsiteX16" fmla="*/ 670391 w 1039623"/>
              <a:gd name="connsiteY16" fmla="*/ 3042925 h 3043728"/>
              <a:gd name="connsiteX17" fmla="*/ 687895 w 1039623"/>
              <a:gd name="connsiteY17" fmla="*/ 2826145 h 3043728"/>
              <a:gd name="connsiteX18" fmla="*/ 31201 w 1039623"/>
              <a:gd name="connsiteY18" fmla="*/ 1406981 h 3043728"/>
              <a:gd name="connsiteX19" fmla="*/ 113947 w 1039623"/>
              <a:gd name="connsiteY19" fmla="*/ 1261874 h 3043728"/>
              <a:gd name="connsiteX20" fmla="*/ 0 w 1039623"/>
              <a:gd name="connsiteY20" fmla="*/ 1101799 h 30437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3006428"/>
              <a:gd name="connsiteX1" fmla="*/ 838051 w 1039623"/>
              <a:gd name="connsiteY1" fmla="*/ 159259 h 3006428"/>
              <a:gd name="connsiteX2" fmla="*/ 721017 w 1039623"/>
              <a:gd name="connsiteY2" fmla="*/ 70824 h 3006428"/>
              <a:gd name="connsiteX3" fmla="*/ 1014764 w 1039623"/>
              <a:gd name="connsiteY3" fmla="*/ 0 h 3006428"/>
              <a:gd name="connsiteX4" fmla="*/ 871560 w 1039623"/>
              <a:gd name="connsiteY4" fmla="*/ 487983 h 3006428"/>
              <a:gd name="connsiteX5" fmla="*/ 868506 w 1039623"/>
              <a:gd name="connsiteY5" fmla="*/ 282683 h 3006428"/>
              <a:gd name="connsiteX6" fmla="*/ 368455 w 1039623"/>
              <a:gd name="connsiteY6" fmla="*/ 1111521 h 3006428"/>
              <a:gd name="connsiteX7" fmla="*/ 863543 w 1039623"/>
              <a:gd name="connsiteY7" fmla="*/ 1215576 h 3006428"/>
              <a:gd name="connsiteX8" fmla="*/ 846460 w 1039623"/>
              <a:gd name="connsiteY8" fmla="*/ 1071515 h 3006428"/>
              <a:gd name="connsiteX9" fmla="*/ 1039623 w 1039623"/>
              <a:gd name="connsiteY9" fmla="*/ 1348233 h 3006428"/>
              <a:gd name="connsiteX10" fmla="*/ 848349 w 1039623"/>
              <a:gd name="connsiteY10" fmla="*/ 1443581 h 3006428"/>
              <a:gd name="connsiteX11" fmla="*/ 860019 w 1039623"/>
              <a:gd name="connsiteY11" fmla="*/ 1342418 h 3006428"/>
              <a:gd name="connsiteX12" fmla="*/ 288285 w 1039623"/>
              <a:gd name="connsiteY12" fmla="*/ 1327969 h 3006428"/>
              <a:gd name="connsiteX13" fmla="*/ 690812 w 1039623"/>
              <a:gd name="connsiteY13" fmla="*/ 2614185 h 3006428"/>
              <a:gd name="connsiteX14" fmla="*/ 711569 w 1039623"/>
              <a:gd name="connsiteY14" fmla="*/ 2505598 h 3006428"/>
              <a:gd name="connsiteX15" fmla="*/ 813341 w 1039623"/>
              <a:gd name="connsiteY15" fmla="*/ 2830964 h 3006428"/>
              <a:gd name="connsiteX16" fmla="*/ 612044 w 1039623"/>
              <a:gd name="connsiteY16" fmla="*/ 2975483 h 3006428"/>
              <a:gd name="connsiteX17" fmla="*/ 687895 w 1039623"/>
              <a:gd name="connsiteY17" fmla="*/ 2826145 h 3006428"/>
              <a:gd name="connsiteX18" fmla="*/ 31201 w 1039623"/>
              <a:gd name="connsiteY18" fmla="*/ 1406981 h 3006428"/>
              <a:gd name="connsiteX19" fmla="*/ 113947 w 1039623"/>
              <a:gd name="connsiteY19" fmla="*/ 1261874 h 3006428"/>
              <a:gd name="connsiteX20" fmla="*/ 0 w 1039623"/>
              <a:gd name="connsiteY20" fmla="*/ 1101799 h 3006428"/>
              <a:gd name="connsiteX0" fmla="*/ 0 w 1039623"/>
              <a:gd name="connsiteY0" fmla="*/ 1101799 h 2991977"/>
              <a:gd name="connsiteX1" fmla="*/ 838051 w 1039623"/>
              <a:gd name="connsiteY1" fmla="*/ 159259 h 2991977"/>
              <a:gd name="connsiteX2" fmla="*/ 721017 w 1039623"/>
              <a:gd name="connsiteY2" fmla="*/ 70824 h 2991977"/>
              <a:gd name="connsiteX3" fmla="*/ 1014764 w 1039623"/>
              <a:gd name="connsiteY3" fmla="*/ 0 h 2991977"/>
              <a:gd name="connsiteX4" fmla="*/ 871560 w 1039623"/>
              <a:gd name="connsiteY4" fmla="*/ 487983 h 2991977"/>
              <a:gd name="connsiteX5" fmla="*/ 868506 w 1039623"/>
              <a:gd name="connsiteY5" fmla="*/ 282683 h 2991977"/>
              <a:gd name="connsiteX6" fmla="*/ 368455 w 1039623"/>
              <a:gd name="connsiteY6" fmla="*/ 1111521 h 2991977"/>
              <a:gd name="connsiteX7" fmla="*/ 863543 w 1039623"/>
              <a:gd name="connsiteY7" fmla="*/ 1215576 h 2991977"/>
              <a:gd name="connsiteX8" fmla="*/ 846460 w 1039623"/>
              <a:gd name="connsiteY8" fmla="*/ 1071515 h 2991977"/>
              <a:gd name="connsiteX9" fmla="*/ 1039623 w 1039623"/>
              <a:gd name="connsiteY9" fmla="*/ 1348233 h 2991977"/>
              <a:gd name="connsiteX10" fmla="*/ 848349 w 1039623"/>
              <a:gd name="connsiteY10" fmla="*/ 1443581 h 2991977"/>
              <a:gd name="connsiteX11" fmla="*/ 860019 w 1039623"/>
              <a:gd name="connsiteY11" fmla="*/ 1342418 h 2991977"/>
              <a:gd name="connsiteX12" fmla="*/ 288285 w 1039623"/>
              <a:gd name="connsiteY12" fmla="*/ 1327969 h 2991977"/>
              <a:gd name="connsiteX13" fmla="*/ 690812 w 1039623"/>
              <a:gd name="connsiteY13" fmla="*/ 2614185 h 2991977"/>
              <a:gd name="connsiteX14" fmla="*/ 711569 w 1039623"/>
              <a:gd name="connsiteY14" fmla="*/ 2505598 h 2991977"/>
              <a:gd name="connsiteX15" fmla="*/ 822093 w 1039623"/>
              <a:gd name="connsiteY15" fmla="*/ 2816513 h 2991977"/>
              <a:gd name="connsiteX16" fmla="*/ 612044 w 1039623"/>
              <a:gd name="connsiteY16" fmla="*/ 2975483 h 2991977"/>
              <a:gd name="connsiteX17" fmla="*/ 687895 w 1039623"/>
              <a:gd name="connsiteY17" fmla="*/ 2826145 h 2991977"/>
              <a:gd name="connsiteX18" fmla="*/ 31201 w 1039623"/>
              <a:gd name="connsiteY18" fmla="*/ 1406981 h 2991977"/>
              <a:gd name="connsiteX19" fmla="*/ 113947 w 1039623"/>
              <a:gd name="connsiteY19" fmla="*/ 1261874 h 2991977"/>
              <a:gd name="connsiteX20" fmla="*/ 0 w 1039623"/>
              <a:gd name="connsiteY20" fmla="*/ 1101799 h 2991977"/>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87895 w 1039623"/>
              <a:gd name="connsiteY17" fmla="*/ 2826145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90812 w 1039623"/>
              <a:gd name="connsiteY13" fmla="*/ 2614185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505598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1201 w 1039623"/>
              <a:gd name="connsiteY18" fmla="*/ 1406981 h 2977524"/>
              <a:gd name="connsiteX19" fmla="*/ 113947 w 1039623"/>
              <a:gd name="connsiteY19" fmla="*/ 1261874 h 2977524"/>
              <a:gd name="connsiteX20" fmla="*/ 0 w 1039623"/>
              <a:gd name="connsiteY20"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679142 w 1039623"/>
              <a:gd name="connsiteY13" fmla="*/ 2590099 h 2977524"/>
              <a:gd name="connsiteX14" fmla="*/ 711569 w 1039623"/>
              <a:gd name="connsiteY14" fmla="*/ 2385166 h 2977524"/>
              <a:gd name="connsiteX15" fmla="*/ 822093 w 1039623"/>
              <a:gd name="connsiteY15" fmla="*/ 2816513 h 2977524"/>
              <a:gd name="connsiteX16" fmla="*/ 612044 w 1039623"/>
              <a:gd name="connsiteY16" fmla="*/ 2975483 h 2977524"/>
              <a:gd name="connsiteX17" fmla="*/ 647052 w 1039623"/>
              <a:gd name="connsiteY17" fmla="*/ 2749068 h 2977524"/>
              <a:gd name="connsiteX18" fmla="*/ 331980 w 1039623"/>
              <a:gd name="connsiteY18" fmla="*/ 2301062 h 2977524"/>
              <a:gd name="connsiteX19" fmla="*/ 31201 w 1039623"/>
              <a:gd name="connsiteY19" fmla="*/ 1406981 h 2977524"/>
              <a:gd name="connsiteX20" fmla="*/ 113947 w 1039623"/>
              <a:gd name="connsiteY20" fmla="*/ 1261874 h 2977524"/>
              <a:gd name="connsiteX21" fmla="*/ 0 w 1039623"/>
              <a:gd name="connsiteY21"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711569 w 1039623"/>
              <a:gd name="connsiteY15" fmla="*/ 2385166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612044 w 1039623"/>
              <a:gd name="connsiteY17" fmla="*/ 2975483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77524"/>
              <a:gd name="connsiteX1" fmla="*/ 838051 w 1039623"/>
              <a:gd name="connsiteY1" fmla="*/ 159259 h 2977524"/>
              <a:gd name="connsiteX2" fmla="*/ 721017 w 1039623"/>
              <a:gd name="connsiteY2" fmla="*/ 70824 h 2977524"/>
              <a:gd name="connsiteX3" fmla="*/ 1014764 w 1039623"/>
              <a:gd name="connsiteY3" fmla="*/ 0 h 2977524"/>
              <a:gd name="connsiteX4" fmla="*/ 871560 w 1039623"/>
              <a:gd name="connsiteY4" fmla="*/ 487983 h 2977524"/>
              <a:gd name="connsiteX5" fmla="*/ 868506 w 1039623"/>
              <a:gd name="connsiteY5" fmla="*/ 282683 h 2977524"/>
              <a:gd name="connsiteX6" fmla="*/ 368455 w 1039623"/>
              <a:gd name="connsiteY6" fmla="*/ 1111521 h 2977524"/>
              <a:gd name="connsiteX7" fmla="*/ 863543 w 1039623"/>
              <a:gd name="connsiteY7" fmla="*/ 1215576 h 2977524"/>
              <a:gd name="connsiteX8" fmla="*/ 846460 w 1039623"/>
              <a:gd name="connsiteY8" fmla="*/ 1071515 h 2977524"/>
              <a:gd name="connsiteX9" fmla="*/ 1039623 w 1039623"/>
              <a:gd name="connsiteY9" fmla="*/ 1348233 h 2977524"/>
              <a:gd name="connsiteX10" fmla="*/ 848349 w 1039623"/>
              <a:gd name="connsiteY10" fmla="*/ 1443581 h 2977524"/>
              <a:gd name="connsiteX11" fmla="*/ 860019 w 1039623"/>
              <a:gd name="connsiteY11" fmla="*/ 1342418 h 2977524"/>
              <a:gd name="connsiteX12" fmla="*/ 288285 w 1039623"/>
              <a:gd name="connsiteY12" fmla="*/ 1327969 h 2977524"/>
              <a:gd name="connsiteX13" fmla="*/ 401996 w 1039623"/>
              <a:gd name="connsiteY13" fmla="*/ 2093918 h 2977524"/>
              <a:gd name="connsiteX14" fmla="*/ 679142 w 1039623"/>
              <a:gd name="connsiteY14" fmla="*/ 2590099 h 2977524"/>
              <a:gd name="connsiteX15" fmla="*/ 696982 w 1039623"/>
              <a:gd name="connsiteY15" fmla="*/ 2389984 h 2977524"/>
              <a:gd name="connsiteX16" fmla="*/ 822093 w 1039623"/>
              <a:gd name="connsiteY16" fmla="*/ 2816513 h 2977524"/>
              <a:gd name="connsiteX17" fmla="*/ 591622 w 1039623"/>
              <a:gd name="connsiteY17" fmla="*/ 2912858 h 2977524"/>
              <a:gd name="connsiteX18" fmla="*/ 647052 w 1039623"/>
              <a:gd name="connsiteY18" fmla="*/ 2749068 h 2977524"/>
              <a:gd name="connsiteX19" fmla="*/ 331980 w 1039623"/>
              <a:gd name="connsiteY19" fmla="*/ 2301062 h 2977524"/>
              <a:gd name="connsiteX20" fmla="*/ 31201 w 1039623"/>
              <a:gd name="connsiteY20" fmla="*/ 1406981 h 2977524"/>
              <a:gd name="connsiteX21" fmla="*/ 113947 w 1039623"/>
              <a:gd name="connsiteY21" fmla="*/ 1261874 h 2977524"/>
              <a:gd name="connsiteX22" fmla="*/ 0 w 1039623"/>
              <a:gd name="connsiteY22" fmla="*/ 1101799 h 2977524"/>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91622 w 1039623"/>
              <a:gd name="connsiteY17" fmla="*/ 2912858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63918"/>
              <a:gd name="connsiteX1" fmla="*/ 838051 w 1039623"/>
              <a:gd name="connsiteY1" fmla="*/ 159259 h 2963918"/>
              <a:gd name="connsiteX2" fmla="*/ 721017 w 1039623"/>
              <a:gd name="connsiteY2" fmla="*/ 70824 h 2963918"/>
              <a:gd name="connsiteX3" fmla="*/ 1014764 w 1039623"/>
              <a:gd name="connsiteY3" fmla="*/ 0 h 2963918"/>
              <a:gd name="connsiteX4" fmla="*/ 871560 w 1039623"/>
              <a:gd name="connsiteY4" fmla="*/ 487983 h 2963918"/>
              <a:gd name="connsiteX5" fmla="*/ 868506 w 1039623"/>
              <a:gd name="connsiteY5" fmla="*/ 282683 h 2963918"/>
              <a:gd name="connsiteX6" fmla="*/ 368455 w 1039623"/>
              <a:gd name="connsiteY6" fmla="*/ 1111521 h 2963918"/>
              <a:gd name="connsiteX7" fmla="*/ 863543 w 1039623"/>
              <a:gd name="connsiteY7" fmla="*/ 1215576 h 2963918"/>
              <a:gd name="connsiteX8" fmla="*/ 846460 w 1039623"/>
              <a:gd name="connsiteY8" fmla="*/ 1071515 h 2963918"/>
              <a:gd name="connsiteX9" fmla="*/ 1039623 w 1039623"/>
              <a:gd name="connsiteY9" fmla="*/ 1348233 h 2963918"/>
              <a:gd name="connsiteX10" fmla="*/ 848349 w 1039623"/>
              <a:gd name="connsiteY10" fmla="*/ 1443581 h 2963918"/>
              <a:gd name="connsiteX11" fmla="*/ 860019 w 1039623"/>
              <a:gd name="connsiteY11" fmla="*/ 1342418 h 2963918"/>
              <a:gd name="connsiteX12" fmla="*/ 288285 w 1039623"/>
              <a:gd name="connsiteY12" fmla="*/ 1327969 h 2963918"/>
              <a:gd name="connsiteX13" fmla="*/ 401996 w 1039623"/>
              <a:gd name="connsiteY13" fmla="*/ 2093918 h 2963918"/>
              <a:gd name="connsiteX14" fmla="*/ 679142 w 1039623"/>
              <a:gd name="connsiteY14" fmla="*/ 2590099 h 2963918"/>
              <a:gd name="connsiteX15" fmla="*/ 696982 w 1039623"/>
              <a:gd name="connsiteY15" fmla="*/ 2389984 h 2963918"/>
              <a:gd name="connsiteX16" fmla="*/ 822093 w 1039623"/>
              <a:gd name="connsiteY16" fmla="*/ 2816513 h 2963918"/>
              <a:gd name="connsiteX17" fmla="*/ 588704 w 1039623"/>
              <a:gd name="connsiteY17" fmla="*/ 2898406 h 2963918"/>
              <a:gd name="connsiteX18" fmla="*/ 647052 w 1039623"/>
              <a:gd name="connsiteY18" fmla="*/ 2749068 h 2963918"/>
              <a:gd name="connsiteX19" fmla="*/ 331980 w 1039623"/>
              <a:gd name="connsiteY19" fmla="*/ 2301062 h 2963918"/>
              <a:gd name="connsiteX20" fmla="*/ 31201 w 1039623"/>
              <a:gd name="connsiteY20" fmla="*/ 1406981 h 2963918"/>
              <a:gd name="connsiteX21" fmla="*/ 113947 w 1039623"/>
              <a:gd name="connsiteY21" fmla="*/ 1261874 h 2963918"/>
              <a:gd name="connsiteX22" fmla="*/ 0 w 1039623"/>
              <a:gd name="connsiteY22" fmla="*/ 1101799 h 2963918"/>
              <a:gd name="connsiteX0" fmla="*/ 0 w 1039623"/>
              <a:gd name="connsiteY0" fmla="*/ 1101799 h 2925379"/>
              <a:gd name="connsiteX1" fmla="*/ 838051 w 1039623"/>
              <a:gd name="connsiteY1" fmla="*/ 159259 h 2925379"/>
              <a:gd name="connsiteX2" fmla="*/ 721017 w 1039623"/>
              <a:gd name="connsiteY2" fmla="*/ 70824 h 2925379"/>
              <a:gd name="connsiteX3" fmla="*/ 1014764 w 1039623"/>
              <a:gd name="connsiteY3" fmla="*/ 0 h 2925379"/>
              <a:gd name="connsiteX4" fmla="*/ 871560 w 1039623"/>
              <a:gd name="connsiteY4" fmla="*/ 487983 h 2925379"/>
              <a:gd name="connsiteX5" fmla="*/ 868506 w 1039623"/>
              <a:gd name="connsiteY5" fmla="*/ 282683 h 2925379"/>
              <a:gd name="connsiteX6" fmla="*/ 368455 w 1039623"/>
              <a:gd name="connsiteY6" fmla="*/ 1111521 h 2925379"/>
              <a:gd name="connsiteX7" fmla="*/ 863543 w 1039623"/>
              <a:gd name="connsiteY7" fmla="*/ 1215576 h 2925379"/>
              <a:gd name="connsiteX8" fmla="*/ 846460 w 1039623"/>
              <a:gd name="connsiteY8" fmla="*/ 1071515 h 2925379"/>
              <a:gd name="connsiteX9" fmla="*/ 1039623 w 1039623"/>
              <a:gd name="connsiteY9" fmla="*/ 1348233 h 2925379"/>
              <a:gd name="connsiteX10" fmla="*/ 848349 w 1039623"/>
              <a:gd name="connsiteY10" fmla="*/ 1443581 h 2925379"/>
              <a:gd name="connsiteX11" fmla="*/ 860019 w 1039623"/>
              <a:gd name="connsiteY11" fmla="*/ 1342418 h 2925379"/>
              <a:gd name="connsiteX12" fmla="*/ 288285 w 1039623"/>
              <a:gd name="connsiteY12" fmla="*/ 1327969 h 2925379"/>
              <a:gd name="connsiteX13" fmla="*/ 401996 w 1039623"/>
              <a:gd name="connsiteY13" fmla="*/ 2093918 h 2925379"/>
              <a:gd name="connsiteX14" fmla="*/ 679142 w 1039623"/>
              <a:gd name="connsiteY14" fmla="*/ 2590099 h 2925379"/>
              <a:gd name="connsiteX15" fmla="*/ 696982 w 1039623"/>
              <a:gd name="connsiteY15" fmla="*/ 2389984 h 2925379"/>
              <a:gd name="connsiteX16" fmla="*/ 822093 w 1039623"/>
              <a:gd name="connsiteY16" fmla="*/ 2816513 h 2925379"/>
              <a:gd name="connsiteX17" fmla="*/ 588704 w 1039623"/>
              <a:gd name="connsiteY17" fmla="*/ 2898406 h 2925379"/>
              <a:gd name="connsiteX18" fmla="*/ 647052 w 1039623"/>
              <a:gd name="connsiteY18" fmla="*/ 2749068 h 2925379"/>
              <a:gd name="connsiteX19" fmla="*/ 331980 w 1039623"/>
              <a:gd name="connsiteY19" fmla="*/ 2301062 h 2925379"/>
              <a:gd name="connsiteX20" fmla="*/ 31201 w 1039623"/>
              <a:gd name="connsiteY20" fmla="*/ 1406981 h 2925379"/>
              <a:gd name="connsiteX21" fmla="*/ 113947 w 1039623"/>
              <a:gd name="connsiteY21" fmla="*/ 1261874 h 2925379"/>
              <a:gd name="connsiteX22" fmla="*/ 0 w 1039623"/>
              <a:gd name="connsiteY22" fmla="*/ 1101799 h 2925379"/>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956214"/>
              <a:gd name="connsiteX1" fmla="*/ 838051 w 1039623"/>
              <a:gd name="connsiteY1" fmla="*/ 159259 h 2956214"/>
              <a:gd name="connsiteX2" fmla="*/ 721017 w 1039623"/>
              <a:gd name="connsiteY2" fmla="*/ 70824 h 2956214"/>
              <a:gd name="connsiteX3" fmla="*/ 1014764 w 1039623"/>
              <a:gd name="connsiteY3" fmla="*/ 0 h 2956214"/>
              <a:gd name="connsiteX4" fmla="*/ 871560 w 1039623"/>
              <a:gd name="connsiteY4" fmla="*/ 487983 h 2956214"/>
              <a:gd name="connsiteX5" fmla="*/ 868506 w 1039623"/>
              <a:gd name="connsiteY5" fmla="*/ 282683 h 2956214"/>
              <a:gd name="connsiteX6" fmla="*/ 368455 w 1039623"/>
              <a:gd name="connsiteY6" fmla="*/ 1111521 h 2956214"/>
              <a:gd name="connsiteX7" fmla="*/ 863543 w 1039623"/>
              <a:gd name="connsiteY7" fmla="*/ 1215576 h 2956214"/>
              <a:gd name="connsiteX8" fmla="*/ 846460 w 1039623"/>
              <a:gd name="connsiteY8" fmla="*/ 1071515 h 2956214"/>
              <a:gd name="connsiteX9" fmla="*/ 1039623 w 1039623"/>
              <a:gd name="connsiteY9" fmla="*/ 1348233 h 2956214"/>
              <a:gd name="connsiteX10" fmla="*/ 848349 w 1039623"/>
              <a:gd name="connsiteY10" fmla="*/ 1443581 h 2956214"/>
              <a:gd name="connsiteX11" fmla="*/ 860019 w 1039623"/>
              <a:gd name="connsiteY11" fmla="*/ 1342418 h 2956214"/>
              <a:gd name="connsiteX12" fmla="*/ 288285 w 1039623"/>
              <a:gd name="connsiteY12" fmla="*/ 1327969 h 2956214"/>
              <a:gd name="connsiteX13" fmla="*/ 401996 w 1039623"/>
              <a:gd name="connsiteY13" fmla="*/ 2093918 h 2956214"/>
              <a:gd name="connsiteX14" fmla="*/ 679142 w 1039623"/>
              <a:gd name="connsiteY14" fmla="*/ 2590099 h 2956214"/>
              <a:gd name="connsiteX15" fmla="*/ 696982 w 1039623"/>
              <a:gd name="connsiteY15" fmla="*/ 2389984 h 2956214"/>
              <a:gd name="connsiteX16" fmla="*/ 822093 w 1039623"/>
              <a:gd name="connsiteY16" fmla="*/ 2816513 h 2956214"/>
              <a:gd name="connsiteX17" fmla="*/ 550778 w 1039623"/>
              <a:gd name="connsiteY17" fmla="*/ 2956214 h 2956214"/>
              <a:gd name="connsiteX18" fmla="*/ 647052 w 1039623"/>
              <a:gd name="connsiteY18" fmla="*/ 2749068 h 2956214"/>
              <a:gd name="connsiteX19" fmla="*/ 331980 w 1039623"/>
              <a:gd name="connsiteY19" fmla="*/ 2301062 h 2956214"/>
              <a:gd name="connsiteX20" fmla="*/ 31201 w 1039623"/>
              <a:gd name="connsiteY20" fmla="*/ 1406981 h 2956214"/>
              <a:gd name="connsiteX21" fmla="*/ 113947 w 1039623"/>
              <a:gd name="connsiteY21" fmla="*/ 1261874 h 2956214"/>
              <a:gd name="connsiteX22" fmla="*/ 0 w 1039623"/>
              <a:gd name="connsiteY22" fmla="*/ 1101799 h 2956214"/>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88285 w 1039623"/>
              <a:gd name="connsiteY12" fmla="*/ 1327969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272049 w 1039623"/>
              <a:gd name="connsiteY12" fmla="*/ 1421801 h 2898406"/>
              <a:gd name="connsiteX13" fmla="*/ 401996 w 1039623"/>
              <a:gd name="connsiteY13" fmla="*/ 2093918 h 2898406"/>
              <a:gd name="connsiteX14" fmla="*/ 679142 w 1039623"/>
              <a:gd name="connsiteY14" fmla="*/ 2590099 h 2898406"/>
              <a:gd name="connsiteX15" fmla="*/ 696982 w 1039623"/>
              <a:gd name="connsiteY15" fmla="*/ 2389984 h 2898406"/>
              <a:gd name="connsiteX16" fmla="*/ 822093 w 1039623"/>
              <a:gd name="connsiteY16" fmla="*/ 2816513 h 2898406"/>
              <a:gd name="connsiteX17" fmla="*/ 571199 w 1039623"/>
              <a:gd name="connsiteY17" fmla="*/ 2898406 h 2898406"/>
              <a:gd name="connsiteX18" fmla="*/ 647052 w 1039623"/>
              <a:gd name="connsiteY18" fmla="*/ 2749068 h 2898406"/>
              <a:gd name="connsiteX19" fmla="*/ 331980 w 1039623"/>
              <a:gd name="connsiteY19" fmla="*/ 2301062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31980 w 1039623"/>
              <a:gd name="connsiteY20" fmla="*/ 230106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518690 w 1039623"/>
              <a:gd name="connsiteY20" fmla="*/ 2515537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78101 w 1039623"/>
              <a:gd name="connsiteY20" fmla="*/ 2528942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486219 w 1039623"/>
              <a:gd name="connsiteY20" fmla="*/ 2488728 h 2898406"/>
              <a:gd name="connsiteX21" fmla="*/ 31201 w 1039623"/>
              <a:gd name="connsiteY21" fmla="*/ 1406981 h 2898406"/>
              <a:gd name="connsiteX22" fmla="*/ 113947 w 1039623"/>
              <a:gd name="connsiteY22" fmla="*/ 1261874 h 2898406"/>
              <a:gd name="connsiteX23" fmla="*/ 0 w 1039623"/>
              <a:gd name="connsiteY23"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31201 w 1039623"/>
              <a:gd name="connsiteY20" fmla="*/ 1406981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01996 w 1039623"/>
              <a:gd name="connsiteY14" fmla="*/ 2093918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13947 w 1039623"/>
              <a:gd name="connsiteY21" fmla="*/ 1261874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72049 w 1039623"/>
              <a:gd name="connsiteY13" fmla="*/ 1421801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8457 w 1039623"/>
              <a:gd name="connsiteY12" fmla="*/ 1273723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68455 w 1039623"/>
              <a:gd name="connsiteY6" fmla="*/ 1111521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344101 w 1039623"/>
              <a:gd name="connsiteY6" fmla="*/ 1191949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22093 w 1039623"/>
              <a:gd name="connsiteY17" fmla="*/ 2816513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406"/>
              <a:gd name="connsiteX1" fmla="*/ 838051 w 1039623"/>
              <a:gd name="connsiteY1" fmla="*/ 159259 h 2898406"/>
              <a:gd name="connsiteX2" fmla="*/ 721017 w 1039623"/>
              <a:gd name="connsiteY2" fmla="*/ 70824 h 2898406"/>
              <a:gd name="connsiteX3" fmla="*/ 1014764 w 1039623"/>
              <a:gd name="connsiteY3" fmla="*/ 0 h 2898406"/>
              <a:gd name="connsiteX4" fmla="*/ 871560 w 1039623"/>
              <a:gd name="connsiteY4" fmla="*/ 487983 h 2898406"/>
              <a:gd name="connsiteX5" fmla="*/ 868506 w 1039623"/>
              <a:gd name="connsiteY5" fmla="*/ 282683 h 2898406"/>
              <a:gd name="connsiteX6" fmla="*/ 279159 w 1039623"/>
              <a:gd name="connsiteY6" fmla="*/ 1205353 h 2898406"/>
              <a:gd name="connsiteX7" fmla="*/ 863543 w 1039623"/>
              <a:gd name="connsiteY7" fmla="*/ 1215576 h 2898406"/>
              <a:gd name="connsiteX8" fmla="*/ 846460 w 1039623"/>
              <a:gd name="connsiteY8" fmla="*/ 1071515 h 2898406"/>
              <a:gd name="connsiteX9" fmla="*/ 1039623 w 1039623"/>
              <a:gd name="connsiteY9" fmla="*/ 1348233 h 2898406"/>
              <a:gd name="connsiteX10" fmla="*/ 848349 w 1039623"/>
              <a:gd name="connsiteY10" fmla="*/ 1443581 h 2898406"/>
              <a:gd name="connsiteX11" fmla="*/ 860019 w 1039623"/>
              <a:gd name="connsiteY11" fmla="*/ 1342418 h 2898406"/>
              <a:gd name="connsiteX12" fmla="*/ 520340 w 1039623"/>
              <a:gd name="connsiteY12" fmla="*/ 1380960 h 2898406"/>
              <a:gd name="connsiteX13" fmla="*/ 280167 w 1039623"/>
              <a:gd name="connsiteY13" fmla="*/ 1515635 h 2898406"/>
              <a:gd name="connsiteX14" fmla="*/ 434467 w 1039623"/>
              <a:gd name="connsiteY14" fmla="*/ 2053705 h 2898406"/>
              <a:gd name="connsiteX15" fmla="*/ 679142 w 1039623"/>
              <a:gd name="connsiteY15" fmla="*/ 2590099 h 2898406"/>
              <a:gd name="connsiteX16" fmla="*/ 696982 w 1039623"/>
              <a:gd name="connsiteY16" fmla="*/ 2389984 h 2898406"/>
              <a:gd name="connsiteX17" fmla="*/ 831424 w 1039623"/>
              <a:gd name="connsiteY17" fmla="*/ 2820607 h 2898406"/>
              <a:gd name="connsiteX18" fmla="*/ 571199 w 1039623"/>
              <a:gd name="connsiteY18" fmla="*/ 2898406 h 2898406"/>
              <a:gd name="connsiteX19" fmla="*/ 647052 w 1039623"/>
              <a:gd name="connsiteY19" fmla="*/ 2749068 h 2898406"/>
              <a:gd name="connsiteX20" fmla="*/ 14966 w 1039623"/>
              <a:gd name="connsiteY20" fmla="*/ 1541027 h 2898406"/>
              <a:gd name="connsiteX21" fmla="*/ 130183 w 1039623"/>
              <a:gd name="connsiteY21" fmla="*/ 1355707 h 2898406"/>
              <a:gd name="connsiteX22" fmla="*/ 0 w 1039623"/>
              <a:gd name="connsiteY22" fmla="*/ 1101799 h 2898406"/>
              <a:gd name="connsiteX0" fmla="*/ 0 w 1039623"/>
              <a:gd name="connsiteY0" fmla="*/ 1101799 h 2898635"/>
              <a:gd name="connsiteX1" fmla="*/ 838051 w 1039623"/>
              <a:gd name="connsiteY1" fmla="*/ 159259 h 2898635"/>
              <a:gd name="connsiteX2" fmla="*/ 721017 w 1039623"/>
              <a:gd name="connsiteY2" fmla="*/ 70824 h 2898635"/>
              <a:gd name="connsiteX3" fmla="*/ 1014764 w 1039623"/>
              <a:gd name="connsiteY3" fmla="*/ 0 h 2898635"/>
              <a:gd name="connsiteX4" fmla="*/ 871560 w 1039623"/>
              <a:gd name="connsiteY4" fmla="*/ 487983 h 2898635"/>
              <a:gd name="connsiteX5" fmla="*/ 868506 w 1039623"/>
              <a:gd name="connsiteY5" fmla="*/ 282683 h 2898635"/>
              <a:gd name="connsiteX6" fmla="*/ 279159 w 1039623"/>
              <a:gd name="connsiteY6" fmla="*/ 1205353 h 2898635"/>
              <a:gd name="connsiteX7" fmla="*/ 863543 w 1039623"/>
              <a:gd name="connsiteY7" fmla="*/ 1215576 h 2898635"/>
              <a:gd name="connsiteX8" fmla="*/ 846460 w 1039623"/>
              <a:gd name="connsiteY8" fmla="*/ 1071515 h 2898635"/>
              <a:gd name="connsiteX9" fmla="*/ 1039623 w 1039623"/>
              <a:gd name="connsiteY9" fmla="*/ 1348233 h 2898635"/>
              <a:gd name="connsiteX10" fmla="*/ 848349 w 1039623"/>
              <a:gd name="connsiteY10" fmla="*/ 1443581 h 2898635"/>
              <a:gd name="connsiteX11" fmla="*/ 860019 w 1039623"/>
              <a:gd name="connsiteY11" fmla="*/ 1342418 h 2898635"/>
              <a:gd name="connsiteX12" fmla="*/ 520340 w 1039623"/>
              <a:gd name="connsiteY12" fmla="*/ 1380960 h 2898635"/>
              <a:gd name="connsiteX13" fmla="*/ 280167 w 1039623"/>
              <a:gd name="connsiteY13" fmla="*/ 1515635 h 2898635"/>
              <a:gd name="connsiteX14" fmla="*/ 434467 w 1039623"/>
              <a:gd name="connsiteY14" fmla="*/ 2053705 h 2898635"/>
              <a:gd name="connsiteX15" fmla="*/ 679142 w 1039623"/>
              <a:gd name="connsiteY15" fmla="*/ 2590099 h 2898635"/>
              <a:gd name="connsiteX16" fmla="*/ 696982 w 1039623"/>
              <a:gd name="connsiteY16" fmla="*/ 2389984 h 2898635"/>
              <a:gd name="connsiteX17" fmla="*/ 831424 w 1039623"/>
              <a:gd name="connsiteY17" fmla="*/ 2820607 h 2898635"/>
              <a:gd name="connsiteX18" fmla="*/ 571199 w 1039623"/>
              <a:gd name="connsiteY18" fmla="*/ 2898406 h 2898635"/>
              <a:gd name="connsiteX19" fmla="*/ 470820 w 1039623"/>
              <a:gd name="connsiteY19" fmla="*/ 2847573 h 2898635"/>
              <a:gd name="connsiteX20" fmla="*/ 14966 w 1039623"/>
              <a:gd name="connsiteY20" fmla="*/ 1541027 h 2898635"/>
              <a:gd name="connsiteX21" fmla="*/ 130183 w 1039623"/>
              <a:gd name="connsiteY21" fmla="*/ 1355707 h 2898635"/>
              <a:gd name="connsiteX22" fmla="*/ 0 w 1039623"/>
              <a:gd name="connsiteY22" fmla="*/ 1101799 h 2898635"/>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679142 w 1039623"/>
              <a:gd name="connsiteY15" fmla="*/ 2590099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696982 w 1039623"/>
              <a:gd name="connsiteY16" fmla="*/ 2389984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05977"/>
              <a:gd name="connsiteX1" fmla="*/ 838051 w 1039623"/>
              <a:gd name="connsiteY1" fmla="*/ 159259 h 3005977"/>
              <a:gd name="connsiteX2" fmla="*/ 721017 w 1039623"/>
              <a:gd name="connsiteY2" fmla="*/ 70824 h 3005977"/>
              <a:gd name="connsiteX3" fmla="*/ 1014764 w 1039623"/>
              <a:gd name="connsiteY3" fmla="*/ 0 h 3005977"/>
              <a:gd name="connsiteX4" fmla="*/ 871560 w 1039623"/>
              <a:gd name="connsiteY4" fmla="*/ 487983 h 3005977"/>
              <a:gd name="connsiteX5" fmla="*/ 868506 w 1039623"/>
              <a:gd name="connsiteY5" fmla="*/ 282683 h 3005977"/>
              <a:gd name="connsiteX6" fmla="*/ 279159 w 1039623"/>
              <a:gd name="connsiteY6" fmla="*/ 1205353 h 3005977"/>
              <a:gd name="connsiteX7" fmla="*/ 863543 w 1039623"/>
              <a:gd name="connsiteY7" fmla="*/ 1215576 h 3005977"/>
              <a:gd name="connsiteX8" fmla="*/ 846460 w 1039623"/>
              <a:gd name="connsiteY8" fmla="*/ 1071515 h 3005977"/>
              <a:gd name="connsiteX9" fmla="*/ 1039623 w 1039623"/>
              <a:gd name="connsiteY9" fmla="*/ 1348233 h 3005977"/>
              <a:gd name="connsiteX10" fmla="*/ 848349 w 1039623"/>
              <a:gd name="connsiteY10" fmla="*/ 1443581 h 3005977"/>
              <a:gd name="connsiteX11" fmla="*/ 860019 w 1039623"/>
              <a:gd name="connsiteY11" fmla="*/ 1342418 h 3005977"/>
              <a:gd name="connsiteX12" fmla="*/ 520340 w 1039623"/>
              <a:gd name="connsiteY12" fmla="*/ 1380960 h 3005977"/>
              <a:gd name="connsiteX13" fmla="*/ 280167 w 1039623"/>
              <a:gd name="connsiteY13" fmla="*/ 1515635 h 3005977"/>
              <a:gd name="connsiteX14" fmla="*/ 434467 w 1039623"/>
              <a:gd name="connsiteY14" fmla="*/ 2053705 h 3005977"/>
              <a:gd name="connsiteX15" fmla="*/ 525876 w 1039623"/>
              <a:gd name="connsiteY15" fmla="*/ 2793638 h 3005977"/>
              <a:gd name="connsiteX16" fmla="*/ 566470 w 1039623"/>
              <a:gd name="connsiteY16" fmla="*/ 2663295 h 3005977"/>
              <a:gd name="connsiteX17" fmla="*/ 831424 w 1039623"/>
              <a:gd name="connsiteY17" fmla="*/ 2820607 h 3005977"/>
              <a:gd name="connsiteX18" fmla="*/ 387577 w 1039623"/>
              <a:gd name="connsiteY18" fmla="*/ 3005977 h 3005977"/>
              <a:gd name="connsiteX19" fmla="*/ 470820 w 1039623"/>
              <a:gd name="connsiteY19" fmla="*/ 2847573 h 3005977"/>
              <a:gd name="connsiteX20" fmla="*/ 14966 w 1039623"/>
              <a:gd name="connsiteY20" fmla="*/ 1541027 h 3005977"/>
              <a:gd name="connsiteX21" fmla="*/ 130183 w 1039623"/>
              <a:gd name="connsiteY21" fmla="*/ 1355707 h 3005977"/>
              <a:gd name="connsiteX22" fmla="*/ 0 w 1039623"/>
              <a:gd name="connsiteY22" fmla="*/ 1101799 h 3005977"/>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66470 w 1039623"/>
              <a:gd name="connsiteY16" fmla="*/ 2663295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387577 w 1039623"/>
              <a:gd name="connsiteY18" fmla="*/ 3005977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70213"/>
              <a:gd name="connsiteX1" fmla="*/ 838051 w 1039623"/>
              <a:gd name="connsiteY1" fmla="*/ 159259 h 3070213"/>
              <a:gd name="connsiteX2" fmla="*/ 721017 w 1039623"/>
              <a:gd name="connsiteY2" fmla="*/ 70824 h 3070213"/>
              <a:gd name="connsiteX3" fmla="*/ 1014764 w 1039623"/>
              <a:gd name="connsiteY3" fmla="*/ 0 h 3070213"/>
              <a:gd name="connsiteX4" fmla="*/ 871560 w 1039623"/>
              <a:gd name="connsiteY4" fmla="*/ 487983 h 3070213"/>
              <a:gd name="connsiteX5" fmla="*/ 868506 w 1039623"/>
              <a:gd name="connsiteY5" fmla="*/ 282683 h 3070213"/>
              <a:gd name="connsiteX6" fmla="*/ 279159 w 1039623"/>
              <a:gd name="connsiteY6" fmla="*/ 1205353 h 3070213"/>
              <a:gd name="connsiteX7" fmla="*/ 863543 w 1039623"/>
              <a:gd name="connsiteY7" fmla="*/ 1215576 h 3070213"/>
              <a:gd name="connsiteX8" fmla="*/ 846460 w 1039623"/>
              <a:gd name="connsiteY8" fmla="*/ 1071515 h 3070213"/>
              <a:gd name="connsiteX9" fmla="*/ 1039623 w 1039623"/>
              <a:gd name="connsiteY9" fmla="*/ 1348233 h 3070213"/>
              <a:gd name="connsiteX10" fmla="*/ 848349 w 1039623"/>
              <a:gd name="connsiteY10" fmla="*/ 1443581 h 3070213"/>
              <a:gd name="connsiteX11" fmla="*/ 860019 w 1039623"/>
              <a:gd name="connsiteY11" fmla="*/ 1342418 h 3070213"/>
              <a:gd name="connsiteX12" fmla="*/ 520340 w 1039623"/>
              <a:gd name="connsiteY12" fmla="*/ 1380960 h 3070213"/>
              <a:gd name="connsiteX13" fmla="*/ 280167 w 1039623"/>
              <a:gd name="connsiteY13" fmla="*/ 1515635 h 3070213"/>
              <a:gd name="connsiteX14" fmla="*/ 434467 w 1039623"/>
              <a:gd name="connsiteY14" fmla="*/ 2053705 h 3070213"/>
              <a:gd name="connsiteX15" fmla="*/ 525876 w 1039623"/>
              <a:gd name="connsiteY15" fmla="*/ 2793638 h 3070213"/>
              <a:gd name="connsiteX16" fmla="*/ 559132 w 1039623"/>
              <a:gd name="connsiteY16" fmla="*/ 2681176 h 3070213"/>
              <a:gd name="connsiteX17" fmla="*/ 575676 w 1039623"/>
              <a:gd name="connsiteY17" fmla="*/ 3005549 h 3070213"/>
              <a:gd name="connsiteX18" fmla="*/ 407386 w 1039623"/>
              <a:gd name="connsiteY18" fmla="*/ 2895096 h 3070213"/>
              <a:gd name="connsiteX19" fmla="*/ 470820 w 1039623"/>
              <a:gd name="connsiteY19" fmla="*/ 2847573 h 3070213"/>
              <a:gd name="connsiteX20" fmla="*/ 14966 w 1039623"/>
              <a:gd name="connsiteY20" fmla="*/ 1541027 h 3070213"/>
              <a:gd name="connsiteX21" fmla="*/ 130183 w 1039623"/>
              <a:gd name="connsiteY21" fmla="*/ 1355707 h 3070213"/>
              <a:gd name="connsiteX22" fmla="*/ 0 w 1039623"/>
              <a:gd name="connsiteY22" fmla="*/ 1101799 h 3070213"/>
              <a:gd name="connsiteX0" fmla="*/ 0 w 1039623"/>
              <a:gd name="connsiteY0" fmla="*/ 1101799 h 3092812"/>
              <a:gd name="connsiteX1" fmla="*/ 838051 w 1039623"/>
              <a:gd name="connsiteY1" fmla="*/ 159259 h 3092812"/>
              <a:gd name="connsiteX2" fmla="*/ 721017 w 1039623"/>
              <a:gd name="connsiteY2" fmla="*/ 70824 h 3092812"/>
              <a:gd name="connsiteX3" fmla="*/ 1014764 w 1039623"/>
              <a:gd name="connsiteY3" fmla="*/ 0 h 3092812"/>
              <a:gd name="connsiteX4" fmla="*/ 871560 w 1039623"/>
              <a:gd name="connsiteY4" fmla="*/ 487983 h 3092812"/>
              <a:gd name="connsiteX5" fmla="*/ 868506 w 1039623"/>
              <a:gd name="connsiteY5" fmla="*/ 282683 h 3092812"/>
              <a:gd name="connsiteX6" fmla="*/ 279159 w 1039623"/>
              <a:gd name="connsiteY6" fmla="*/ 1205353 h 3092812"/>
              <a:gd name="connsiteX7" fmla="*/ 863543 w 1039623"/>
              <a:gd name="connsiteY7" fmla="*/ 1215576 h 3092812"/>
              <a:gd name="connsiteX8" fmla="*/ 846460 w 1039623"/>
              <a:gd name="connsiteY8" fmla="*/ 1071515 h 3092812"/>
              <a:gd name="connsiteX9" fmla="*/ 1039623 w 1039623"/>
              <a:gd name="connsiteY9" fmla="*/ 1348233 h 3092812"/>
              <a:gd name="connsiteX10" fmla="*/ 848349 w 1039623"/>
              <a:gd name="connsiteY10" fmla="*/ 1443581 h 3092812"/>
              <a:gd name="connsiteX11" fmla="*/ 860019 w 1039623"/>
              <a:gd name="connsiteY11" fmla="*/ 1342418 h 3092812"/>
              <a:gd name="connsiteX12" fmla="*/ 520340 w 1039623"/>
              <a:gd name="connsiteY12" fmla="*/ 1380960 h 3092812"/>
              <a:gd name="connsiteX13" fmla="*/ 280167 w 1039623"/>
              <a:gd name="connsiteY13" fmla="*/ 1515635 h 3092812"/>
              <a:gd name="connsiteX14" fmla="*/ 434467 w 1039623"/>
              <a:gd name="connsiteY14" fmla="*/ 2053705 h 3092812"/>
              <a:gd name="connsiteX15" fmla="*/ 525876 w 1039623"/>
              <a:gd name="connsiteY15" fmla="*/ 2793638 h 3092812"/>
              <a:gd name="connsiteX16" fmla="*/ 559132 w 1039623"/>
              <a:gd name="connsiteY16" fmla="*/ 2681176 h 3092812"/>
              <a:gd name="connsiteX17" fmla="*/ 559061 w 1039623"/>
              <a:gd name="connsiteY17" fmla="*/ 3028149 h 3092812"/>
              <a:gd name="connsiteX18" fmla="*/ 407386 w 1039623"/>
              <a:gd name="connsiteY18" fmla="*/ 2895096 h 3092812"/>
              <a:gd name="connsiteX19" fmla="*/ 470820 w 1039623"/>
              <a:gd name="connsiteY19" fmla="*/ 2847573 h 3092812"/>
              <a:gd name="connsiteX20" fmla="*/ 14966 w 1039623"/>
              <a:gd name="connsiteY20" fmla="*/ 1541027 h 3092812"/>
              <a:gd name="connsiteX21" fmla="*/ 130183 w 1039623"/>
              <a:gd name="connsiteY21" fmla="*/ 1355707 h 3092812"/>
              <a:gd name="connsiteX22" fmla="*/ 0 w 1039623"/>
              <a:gd name="connsiteY22" fmla="*/ 1101799 h 3092812"/>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434467 w 1039623"/>
              <a:gd name="connsiteY14" fmla="*/ 205370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88711 w 1039623"/>
              <a:gd name="connsiteY14" fmla="*/ 2183092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38051 w 1039623"/>
              <a:gd name="connsiteY1" fmla="*/ 159259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63543 w 1039623"/>
              <a:gd name="connsiteY7" fmla="*/ 1215576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25876 w 1039623"/>
              <a:gd name="connsiteY15" fmla="*/ 2793638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59132 w 1039623"/>
              <a:gd name="connsiteY16" fmla="*/ 2681176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07386 w 1039623"/>
              <a:gd name="connsiteY18" fmla="*/ 2895096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28149"/>
              <a:gd name="connsiteX1" fmla="*/ 853202 w 1039623"/>
              <a:gd name="connsiteY1" fmla="*/ 202837 h 3028149"/>
              <a:gd name="connsiteX2" fmla="*/ 721017 w 1039623"/>
              <a:gd name="connsiteY2" fmla="*/ 70824 h 3028149"/>
              <a:gd name="connsiteX3" fmla="*/ 1014764 w 1039623"/>
              <a:gd name="connsiteY3" fmla="*/ 0 h 3028149"/>
              <a:gd name="connsiteX4" fmla="*/ 871560 w 1039623"/>
              <a:gd name="connsiteY4" fmla="*/ 487983 h 3028149"/>
              <a:gd name="connsiteX5" fmla="*/ 868506 w 1039623"/>
              <a:gd name="connsiteY5" fmla="*/ 282683 h 3028149"/>
              <a:gd name="connsiteX6" fmla="*/ 279159 w 1039623"/>
              <a:gd name="connsiteY6" fmla="*/ 1205353 h 3028149"/>
              <a:gd name="connsiteX7" fmla="*/ 873244 w 1039623"/>
              <a:gd name="connsiteY7" fmla="*/ 1281378 h 3028149"/>
              <a:gd name="connsiteX8" fmla="*/ 846460 w 1039623"/>
              <a:gd name="connsiteY8" fmla="*/ 1071515 h 3028149"/>
              <a:gd name="connsiteX9" fmla="*/ 1039623 w 1039623"/>
              <a:gd name="connsiteY9" fmla="*/ 1348233 h 3028149"/>
              <a:gd name="connsiteX10" fmla="*/ 848349 w 1039623"/>
              <a:gd name="connsiteY10" fmla="*/ 1443581 h 3028149"/>
              <a:gd name="connsiteX11" fmla="*/ 860019 w 1039623"/>
              <a:gd name="connsiteY11" fmla="*/ 1342418 h 3028149"/>
              <a:gd name="connsiteX12" fmla="*/ 520340 w 1039623"/>
              <a:gd name="connsiteY12" fmla="*/ 1380960 h 3028149"/>
              <a:gd name="connsiteX13" fmla="*/ 280167 w 1039623"/>
              <a:gd name="connsiteY13" fmla="*/ 1515635 h 3028149"/>
              <a:gd name="connsiteX14" fmla="*/ 377809 w 1039623"/>
              <a:gd name="connsiteY14" fmla="*/ 2227545 h 3028149"/>
              <a:gd name="connsiteX15" fmla="*/ 507373 w 1039623"/>
              <a:gd name="connsiteY15" fmla="*/ 2811894 h 3028149"/>
              <a:gd name="connsiteX16" fmla="*/ 533344 w 1039623"/>
              <a:gd name="connsiteY16" fmla="*/ 2726129 h 3028149"/>
              <a:gd name="connsiteX17" fmla="*/ 559061 w 1039623"/>
              <a:gd name="connsiteY17" fmla="*/ 3028149 h 3028149"/>
              <a:gd name="connsiteX18" fmla="*/ 440935 w 1039623"/>
              <a:gd name="connsiteY18" fmla="*/ 2902785 h 3028149"/>
              <a:gd name="connsiteX19" fmla="*/ 470820 w 1039623"/>
              <a:gd name="connsiteY19" fmla="*/ 2847573 h 3028149"/>
              <a:gd name="connsiteX20" fmla="*/ 14966 w 1039623"/>
              <a:gd name="connsiteY20" fmla="*/ 1541027 h 3028149"/>
              <a:gd name="connsiteX21" fmla="*/ 130183 w 1039623"/>
              <a:gd name="connsiteY21" fmla="*/ 1355707 h 3028149"/>
              <a:gd name="connsiteX22" fmla="*/ 0 w 1039623"/>
              <a:gd name="connsiteY22" fmla="*/ 1101799 h 3028149"/>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70820 w 1039623"/>
              <a:gd name="connsiteY19" fmla="*/ 284757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40935 w 1039623"/>
              <a:gd name="connsiteY18" fmla="*/ 2902785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46460 w 1039623"/>
              <a:gd name="connsiteY8" fmla="*/ 1071515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48349 w 1039623"/>
              <a:gd name="connsiteY10" fmla="*/ 1443581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79159 w 1039623"/>
              <a:gd name="connsiteY6" fmla="*/ 1205353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520340 w 1039623"/>
              <a:gd name="connsiteY12" fmla="*/ 1380960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101799 h 3046155"/>
              <a:gd name="connsiteX1" fmla="*/ 853202 w 1039623"/>
              <a:gd name="connsiteY1" fmla="*/ 202837 h 3046155"/>
              <a:gd name="connsiteX2" fmla="*/ 721017 w 1039623"/>
              <a:gd name="connsiteY2" fmla="*/ 70824 h 3046155"/>
              <a:gd name="connsiteX3" fmla="*/ 1014764 w 1039623"/>
              <a:gd name="connsiteY3" fmla="*/ 0 h 3046155"/>
              <a:gd name="connsiteX4" fmla="*/ 871560 w 1039623"/>
              <a:gd name="connsiteY4" fmla="*/ 487983 h 3046155"/>
              <a:gd name="connsiteX5" fmla="*/ 868506 w 1039623"/>
              <a:gd name="connsiteY5" fmla="*/ 282683 h 3046155"/>
              <a:gd name="connsiteX6" fmla="*/ 237124 w 1039623"/>
              <a:gd name="connsiteY6" fmla="*/ 1334614 h 3046155"/>
              <a:gd name="connsiteX7" fmla="*/ 873244 w 1039623"/>
              <a:gd name="connsiteY7" fmla="*/ 1281378 h 3046155"/>
              <a:gd name="connsiteX8" fmla="*/ 869425 w 1039623"/>
              <a:gd name="connsiteY8" fmla="*/ 1176548 h 3046155"/>
              <a:gd name="connsiteX9" fmla="*/ 1039623 w 1039623"/>
              <a:gd name="connsiteY9" fmla="*/ 1348233 h 3046155"/>
              <a:gd name="connsiteX10" fmla="*/ 885356 w 1039623"/>
              <a:gd name="connsiteY10" fmla="*/ 1407069 h 3046155"/>
              <a:gd name="connsiteX11" fmla="*/ 860019 w 1039623"/>
              <a:gd name="connsiteY11" fmla="*/ 1342418 h 3046155"/>
              <a:gd name="connsiteX12" fmla="*/ 475836 w 1039623"/>
              <a:gd name="connsiteY12" fmla="*/ 1408907 h 3046155"/>
              <a:gd name="connsiteX13" fmla="*/ 280167 w 1039623"/>
              <a:gd name="connsiteY13" fmla="*/ 1515635 h 3046155"/>
              <a:gd name="connsiteX14" fmla="*/ 377809 w 1039623"/>
              <a:gd name="connsiteY14" fmla="*/ 2227545 h 3046155"/>
              <a:gd name="connsiteX15" fmla="*/ 507373 w 1039623"/>
              <a:gd name="connsiteY15" fmla="*/ 2811894 h 3046155"/>
              <a:gd name="connsiteX16" fmla="*/ 533344 w 1039623"/>
              <a:gd name="connsiteY16" fmla="*/ 2726129 h 3046155"/>
              <a:gd name="connsiteX17" fmla="*/ 548002 w 1039623"/>
              <a:gd name="connsiteY17" fmla="*/ 3046155 h 3046155"/>
              <a:gd name="connsiteX18" fmla="*/ 435114 w 1039623"/>
              <a:gd name="connsiteY18" fmla="*/ 2863304 h 3046155"/>
              <a:gd name="connsiteX19" fmla="*/ 491422 w 1039623"/>
              <a:gd name="connsiteY19" fmla="*/ 2868923 h 3046155"/>
              <a:gd name="connsiteX20" fmla="*/ 14966 w 1039623"/>
              <a:gd name="connsiteY20" fmla="*/ 1541027 h 3046155"/>
              <a:gd name="connsiteX21" fmla="*/ 130183 w 1039623"/>
              <a:gd name="connsiteY21" fmla="*/ 1355707 h 3046155"/>
              <a:gd name="connsiteX22" fmla="*/ 0 w 1039623"/>
              <a:gd name="connsiteY22" fmla="*/ 1101799 h 3046155"/>
              <a:gd name="connsiteX0" fmla="*/ 0 w 1039623"/>
              <a:gd name="connsiteY0" fmla="*/ 1226427 h 3170783"/>
              <a:gd name="connsiteX1" fmla="*/ 853202 w 1039623"/>
              <a:gd name="connsiteY1" fmla="*/ 327465 h 3170783"/>
              <a:gd name="connsiteX2" fmla="*/ 721017 w 1039623"/>
              <a:gd name="connsiteY2" fmla="*/ 195452 h 3170783"/>
              <a:gd name="connsiteX3" fmla="*/ 919091 w 1039623"/>
              <a:gd name="connsiteY3" fmla="*/ -1 h 3170783"/>
              <a:gd name="connsiteX4" fmla="*/ 871560 w 1039623"/>
              <a:gd name="connsiteY4" fmla="*/ 612611 h 3170783"/>
              <a:gd name="connsiteX5" fmla="*/ 868506 w 1039623"/>
              <a:gd name="connsiteY5" fmla="*/ 407311 h 3170783"/>
              <a:gd name="connsiteX6" fmla="*/ 237124 w 1039623"/>
              <a:gd name="connsiteY6" fmla="*/ 1459242 h 3170783"/>
              <a:gd name="connsiteX7" fmla="*/ 873244 w 1039623"/>
              <a:gd name="connsiteY7" fmla="*/ 1406006 h 3170783"/>
              <a:gd name="connsiteX8" fmla="*/ 869425 w 1039623"/>
              <a:gd name="connsiteY8" fmla="*/ 1301176 h 3170783"/>
              <a:gd name="connsiteX9" fmla="*/ 1039623 w 1039623"/>
              <a:gd name="connsiteY9" fmla="*/ 1472861 h 3170783"/>
              <a:gd name="connsiteX10" fmla="*/ 885356 w 1039623"/>
              <a:gd name="connsiteY10" fmla="*/ 1531697 h 3170783"/>
              <a:gd name="connsiteX11" fmla="*/ 860019 w 1039623"/>
              <a:gd name="connsiteY11" fmla="*/ 1467046 h 3170783"/>
              <a:gd name="connsiteX12" fmla="*/ 475836 w 1039623"/>
              <a:gd name="connsiteY12" fmla="*/ 1533535 h 3170783"/>
              <a:gd name="connsiteX13" fmla="*/ 280167 w 1039623"/>
              <a:gd name="connsiteY13" fmla="*/ 1640263 h 3170783"/>
              <a:gd name="connsiteX14" fmla="*/ 377809 w 1039623"/>
              <a:gd name="connsiteY14" fmla="*/ 2352173 h 3170783"/>
              <a:gd name="connsiteX15" fmla="*/ 507373 w 1039623"/>
              <a:gd name="connsiteY15" fmla="*/ 2936522 h 3170783"/>
              <a:gd name="connsiteX16" fmla="*/ 533344 w 1039623"/>
              <a:gd name="connsiteY16" fmla="*/ 2850757 h 3170783"/>
              <a:gd name="connsiteX17" fmla="*/ 548002 w 1039623"/>
              <a:gd name="connsiteY17" fmla="*/ 3170783 h 3170783"/>
              <a:gd name="connsiteX18" fmla="*/ 435114 w 1039623"/>
              <a:gd name="connsiteY18" fmla="*/ 2987932 h 3170783"/>
              <a:gd name="connsiteX19" fmla="*/ 491422 w 1039623"/>
              <a:gd name="connsiteY19" fmla="*/ 2993551 h 3170783"/>
              <a:gd name="connsiteX20" fmla="*/ 14966 w 1039623"/>
              <a:gd name="connsiteY20" fmla="*/ 1665655 h 3170783"/>
              <a:gd name="connsiteX21" fmla="*/ 130183 w 1039623"/>
              <a:gd name="connsiteY21" fmla="*/ 1480335 h 3170783"/>
              <a:gd name="connsiteX22" fmla="*/ 0 w 1039623"/>
              <a:gd name="connsiteY22" fmla="*/ 1226427 h 3170783"/>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853202 w 1039623"/>
              <a:gd name="connsiteY1" fmla="*/ 327466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868506 w 1039623"/>
              <a:gd name="connsiteY5" fmla="*/ 40731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871560 w 1039623"/>
              <a:gd name="connsiteY4" fmla="*/ 612612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769223 w 1039623"/>
              <a:gd name="connsiteY1" fmla="*/ 290614 h 3170784"/>
              <a:gd name="connsiteX2" fmla="*/ 712004 w 1039623"/>
              <a:gd name="connsiteY2" fmla="*/ 244250 h 3170784"/>
              <a:gd name="connsiteX3" fmla="*/ 919091 w 1039623"/>
              <a:gd name="connsiteY3" fmla="*/ 0 h 3170784"/>
              <a:gd name="connsiteX4" fmla="*/ 779451 w 1039623"/>
              <a:gd name="connsiteY4" fmla="*/ 461411 h 3170784"/>
              <a:gd name="connsiteX5" fmla="*/ 782429 w 1039623"/>
              <a:gd name="connsiteY5" fmla="*/ 330852 h 3170784"/>
              <a:gd name="connsiteX6" fmla="*/ 237124 w 1039623"/>
              <a:gd name="connsiteY6" fmla="*/ 1459243 h 3170784"/>
              <a:gd name="connsiteX7" fmla="*/ 873244 w 1039623"/>
              <a:gd name="connsiteY7" fmla="*/ 1406007 h 3170784"/>
              <a:gd name="connsiteX8" fmla="*/ 869425 w 1039623"/>
              <a:gd name="connsiteY8" fmla="*/ 1301177 h 3170784"/>
              <a:gd name="connsiteX9" fmla="*/ 1039623 w 1039623"/>
              <a:gd name="connsiteY9" fmla="*/ 1472862 h 3170784"/>
              <a:gd name="connsiteX10" fmla="*/ 885356 w 1039623"/>
              <a:gd name="connsiteY10" fmla="*/ 1531698 h 3170784"/>
              <a:gd name="connsiteX11" fmla="*/ 860019 w 1039623"/>
              <a:gd name="connsiteY11" fmla="*/ 1467047 h 3170784"/>
              <a:gd name="connsiteX12" fmla="*/ 475836 w 1039623"/>
              <a:gd name="connsiteY12" fmla="*/ 1533536 h 3170784"/>
              <a:gd name="connsiteX13" fmla="*/ 280167 w 1039623"/>
              <a:gd name="connsiteY13" fmla="*/ 1640264 h 3170784"/>
              <a:gd name="connsiteX14" fmla="*/ 377809 w 1039623"/>
              <a:gd name="connsiteY14" fmla="*/ 2352174 h 3170784"/>
              <a:gd name="connsiteX15" fmla="*/ 507373 w 1039623"/>
              <a:gd name="connsiteY15" fmla="*/ 2936523 h 3170784"/>
              <a:gd name="connsiteX16" fmla="*/ 533344 w 1039623"/>
              <a:gd name="connsiteY16" fmla="*/ 2850758 h 3170784"/>
              <a:gd name="connsiteX17" fmla="*/ 548002 w 1039623"/>
              <a:gd name="connsiteY17" fmla="*/ 3170784 h 3170784"/>
              <a:gd name="connsiteX18" fmla="*/ 435114 w 1039623"/>
              <a:gd name="connsiteY18" fmla="*/ 2987933 h 3170784"/>
              <a:gd name="connsiteX19" fmla="*/ 491422 w 1039623"/>
              <a:gd name="connsiteY19" fmla="*/ 2993552 h 3170784"/>
              <a:gd name="connsiteX20" fmla="*/ 14966 w 1039623"/>
              <a:gd name="connsiteY20" fmla="*/ 1665656 h 3170784"/>
              <a:gd name="connsiteX21" fmla="*/ 130183 w 1039623"/>
              <a:gd name="connsiteY21" fmla="*/ 1480336 h 3170784"/>
              <a:gd name="connsiteX22" fmla="*/ 0 w 1039623"/>
              <a:gd name="connsiteY22" fmla="*/ 1226428 h 3170784"/>
              <a:gd name="connsiteX0" fmla="*/ 0 w 1039623"/>
              <a:gd name="connsiteY0" fmla="*/ 1226428 h 3170784"/>
              <a:gd name="connsiteX1" fmla="*/ 180034 w 1039623"/>
              <a:gd name="connsiteY1" fmla="*/ 955484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0 w 1039623"/>
              <a:gd name="connsiteY0" fmla="*/ 1226428 h 3170784"/>
              <a:gd name="connsiteX1" fmla="*/ 185206 w 1039623"/>
              <a:gd name="connsiteY1" fmla="*/ 576176 h 3170784"/>
              <a:gd name="connsiteX2" fmla="*/ 769223 w 1039623"/>
              <a:gd name="connsiteY2" fmla="*/ 290614 h 3170784"/>
              <a:gd name="connsiteX3" fmla="*/ 712004 w 1039623"/>
              <a:gd name="connsiteY3" fmla="*/ 244250 h 3170784"/>
              <a:gd name="connsiteX4" fmla="*/ 919091 w 1039623"/>
              <a:gd name="connsiteY4" fmla="*/ 0 h 3170784"/>
              <a:gd name="connsiteX5" fmla="*/ 779451 w 1039623"/>
              <a:gd name="connsiteY5" fmla="*/ 461411 h 3170784"/>
              <a:gd name="connsiteX6" fmla="*/ 782429 w 1039623"/>
              <a:gd name="connsiteY6" fmla="*/ 330852 h 3170784"/>
              <a:gd name="connsiteX7" fmla="*/ 237124 w 1039623"/>
              <a:gd name="connsiteY7" fmla="*/ 1459243 h 3170784"/>
              <a:gd name="connsiteX8" fmla="*/ 873244 w 1039623"/>
              <a:gd name="connsiteY8" fmla="*/ 1406007 h 3170784"/>
              <a:gd name="connsiteX9" fmla="*/ 869425 w 1039623"/>
              <a:gd name="connsiteY9" fmla="*/ 1301177 h 3170784"/>
              <a:gd name="connsiteX10" fmla="*/ 1039623 w 1039623"/>
              <a:gd name="connsiteY10" fmla="*/ 1472862 h 3170784"/>
              <a:gd name="connsiteX11" fmla="*/ 885356 w 1039623"/>
              <a:gd name="connsiteY11" fmla="*/ 1531698 h 3170784"/>
              <a:gd name="connsiteX12" fmla="*/ 860019 w 1039623"/>
              <a:gd name="connsiteY12" fmla="*/ 1467047 h 3170784"/>
              <a:gd name="connsiteX13" fmla="*/ 475836 w 1039623"/>
              <a:gd name="connsiteY13" fmla="*/ 1533536 h 3170784"/>
              <a:gd name="connsiteX14" fmla="*/ 280167 w 1039623"/>
              <a:gd name="connsiteY14" fmla="*/ 1640264 h 3170784"/>
              <a:gd name="connsiteX15" fmla="*/ 377809 w 1039623"/>
              <a:gd name="connsiteY15" fmla="*/ 2352174 h 3170784"/>
              <a:gd name="connsiteX16" fmla="*/ 507373 w 1039623"/>
              <a:gd name="connsiteY16" fmla="*/ 2936523 h 3170784"/>
              <a:gd name="connsiteX17" fmla="*/ 533344 w 1039623"/>
              <a:gd name="connsiteY17" fmla="*/ 2850758 h 3170784"/>
              <a:gd name="connsiteX18" fmla="*/ 548002 w 1039623"/>
              <a:gd name="connsiteY18" fmla="*/ 3170784 h 3170784"/>
              <a:gd name="connsiteX19" fmla="*/ 435114 w 1039623"/>
              <a:gd name="connsiteY19" fmla="*/ 2987933 h 3170784"/>
              <a:gd name="connsiteX20" fmla="*/ 491422 w 1039623"/>
              <a:gd name="connsiteY20" fmla="*/ 2993552 h 3170784"/>
              <a:gd name="connsiteX21" fmla="*/ 14966 w 1039623"/>
              <a:gd name="connsiteY21" fmla="*/ 1665656 h 3170784"/>
              <a:gd name="connsiteX22" fmla="*/ 130183 w 1039623"/>
              <a:gd name="connsiteY22" fmla="*/ 1480336 h 3170784"/>
              <a:gd name="connsiteX23" fmla="*/ 0 w 1039623"/>
              <a:gd name="connsiteY23"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771950 w 1042350"/>
              <a:gd name="connsiteY3" fmla="*/ 290614 h 3170784"/>
              <a:gd name="connsiteX4" fmla="*/ 714731 w 1042350"/>
              <a:gd name="connsiteY4" fmla="*/ 244250 h 3170784"/>
              <a:gd name="connsiteX5" fmla="*/ 921818 w 1042350"/>
              <a:gd name="connsiteY5" fmla="*/ 0 h 3170784"/>
              <a:gd name="connsiteX6" fmla="*/ 782178 w 1042350"/>
              <a:gd name="connsiteY6" fmla="*/ 461411 h 3170784"/>
              <a:gd name="connsiteX7" fmla="*/ 785156 w 1042350"/>
              <a:gd name="connsiteY7" fmla="*/ 330852 h 3170784"/>
              <a:gd name="connsiteX8" fmla="*/ 239851 w 1042350"/>
              <a:gd name="connsiteY8" fmla="*/ 1459243 h 3170784"/>
              <a:gd name="connsiteX9" fmla="*/ 875971 w 1042350"/>
              <a:gd name="connsiteY9" fmla="*/ 1406007 h 3170784"/>
              <a:gd name="connsiteX10" fmla="*/ 872152 w 1042350"/>
              <a:gd name="connsiteY10" fmla="*/ 1301177 h 3170784"/>
              <a:gd name="connsiteX11" fmla="*/ 1042350 w 1042350"/>
              <a:gd name="connsiteY11" fmla="*/ 1472862 h 3170784"/>
              <a:gd name="connsiteX12" fmla="*/ 888083 w 1042350"/>
              <a:gd name="connsiteY12" fmla="*/ 1531698 h 3170784"/>
              <a:gd name="connsiteX13" fmla="*/ 862746 w 1042350"/>
              <a:gd name="connsiteY13" fmla="*/ 1467047 h 3170784"/>
              <a:gd name="connsiteX14" fmla="*/ 478563 w 1042350"/>
              <a:gd name="connsiteY14" fmla="*/ 1533536 h 3170784"/>
              <a:gd name="connsiteX15" fmla="*/ 282894 w 1042350"/>
              <a:gd name="connsiteY15" fmla="*/ 1640264 h 3170784"/>
              <a:gd name="connsiteX16" fmla="*/ 380536 w 1042350"/>
              <a:gd name="connsiteY16" fmla="*/ 2352174 h 3170784"/>
              <a:gd name="connsiteX17" fmla="*/ 510100 w 1042350"/>
              <a:gd name="connsiteY17" fmla="*/ 2936523 h 3170784"/>
              <a:gd name="connsiteX18" fmla="*/ 536071 w 1042350"/>
              <a:gd name="connsiteY18" fmla="*/ 2850758 h 3170784"/>
              <a:gd name="connsiteX19" fmla="*/ 550729 w 1042350"/>
              <a:gd name="connsiteY19" fmla="*/ 3170784 h 3170784"/>
              <a:gd name="connsiteX20" fmla="*/ 437841 w 1042350"/>
              <a:gd name="connsiteY20" fmla="*/ 2987933 h 3170784"/>
              <a:gd name="connsiteX21" fmla="*/ 494149 w 1042350"/>
              <a:gd name="connsiteY21" fmla="*/ 2993552 h 3170784"/>
              <a:gd name="connsiteX22" fmla="*/ 17693 w 1042350"/>
              <a:gd name="connsiteY22" fmla="*/ 1665656 h 3170784"/>
              <a:gd name="connsiteX23" fmla="*/ 132910 w 1042350"/>
              <a:gd name="connsiteY23" fmla="*/ 1480336 h 3170784"/>
              <a:gd name="connsiteX24" fmla="*/ 2727 w 1042350"/>
              <a:gd name="connsiteY24"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771950 w 1042350"/>
              <a:gd name="connsiteY4" fmla="*/ 290614 h 3170784"/>
              <a:gd name="connsiteX5" fmla="*/ 714731 w 1042350"/>
              <a:gd name="connsiteY5" fmla="*/ 244250 h 3170784"/>
              <a:gd name="connsiteX6" fmla="*/ 921818 w 1042350"/>
              <a:gd name="connsiteY6" fmla="*/ 0 h 3170784"/>
              <a:gd name="connsiteX7" fmla="*/ 782178 w 1042350"/>
              <a:gd name="connsiteY7" fmla="*/ 461411 h 3170784"/>
              <a:gd name="connsiteX8" fmla="*/ 785156 w 1042350"/>
              <a:gd name="connsiteY8" fmla="*/ 330852 h 3170784"/>
              <a:gd name="connsiteX9" fmla="*/ 239851 w 1042350"/>
              <a:gd name="connsiteY9" fmla="*/ 1459243 h 3170784"/>
              <a:gd name="connsiteX10" fmla="*/ 875971 w 1042350"/>
              <a:gd name="connsiteY10" fmla="*/ 1406007 h 3170784"/>
              <a:gd name="connsiteX11" fmla="*/ 872152 w 1042350"/>
              <a:gd name="connsiteY11" fmla="*/ 1301177 h 3170784"/>
              <a:gd name="connsiteX12" fmla="*/ 1042350 w 1042350"/>
              <a:gd name="connsiteY12" fmla="*/ 1472862 h 3170784"/>
              <a:gd name="connsiteX13" fmla="*/ 888083 w 1042350"/>
              <a:gd name="connsiteY13" fmla="*/ 1531698 h 3170784"/>
              <a:gd name="connsiteX14" fmla="*/ 862746 w 1042350"/>
              <a:gd name="connsiteY14" fmla="*/ 1467047 h 3170784"/>
              <a:gd name="connsiteX15" fmla="*/ 478563 w 1042350"/>
              <a:gd name="connsiteY15" fmla="*/ 1533536 h 3170784"/>
              <a:gd name="connsiteX16" fmla="*/ 282894 w 1042350"/>
              <a:gd name="connsiteY16" fmla="*/ 1640264 h 3170784"/>
              <a:gd name="connsiteX17" fmla="*/ 380536 w 1042350"/>
              <a:gd name="connsiteY17" fmla="*/ 2352174 h 3170784"/>
              <a:gd name="connsiteX18" fmla="*/ 510100 w 1042350"/>
              <a:gd name="connsiteY18" fmla="*/ 2936523 h 3170784"/>
              <a:gd name="connsiteX19" fmla="*/ 536071 w 1042350"/>
              <a:gd name="connsiteY19" fmla="*/ 2850758 h 3170784"/>
              <a:gd name="connsiteX20" fmla="*/ 550729 w 1042350"/>
              <a:gd name="connsiteY20" fmla="*/ 3170784 h 3170784"/>
              <a:gd name="connsiteX21" fmla="*/ 437841 w 1042350"/>
              <a:gd name="connsiteY21" fmla="*/ 2987933 h 3170784"/>
              <a:gd name="connsiteX22" fmla="*/ 494149 w 1042350"/>
              <a:gd name="connsiteY22" fmla="*/ 2993552 h 3170784"/>
              <a:gd name="connsiteX23" fmla="*/ 17693 w 1042350"/>
              <a:gd name="connsiteY23" fmla="*/ 1665656 h 3170784"/>
              <a:gd name="connsiteX24" fmla="*/ 132910 w 1042350"/>
              <a:gd name="connsiteY24" fmla="*/ 1480336 h 3170784"/>
              <a:gd name="connsiteX25" fmla="*/ 2727 w 1042350"/>
              <a:gd name="connsiteY25"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11320 w 1042350"/>
              <a:gd name="connsiteY3" fmla="*/ 751732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56036 w 1042350"/>
              <a:gd name="connsiteY4" fmla="*/ 1154767 h 3170784"/>
              <a:gd name="connsiteX5" fmla="*/ 771950 w 1042350"/>
              <a:gd name="connsiteY5" fmla="*/ 290614 h 3170784"/>
              <a:gd name="connsiteX6" fmla="*/ 714731 w 1042350"/>
              <a:gd name="connsiteY6" fmla="*/ 244250 h 3170784"/>
              <a:gd name="connsiteX7" fmla="*/ 921818 w 1042350"/>
              <a:gd name="connsiteY7" fmla="*/ 0 h 3170784"/>
              <a:gd name="connsiteX8" fmla="*/ 782178 w 1042350"/>
              <a:gd name="connsiteY8" fmla="*/ 461411 h 3170784"/>
              <a:gd name="connsiteX9" fmla="*/ 785156 w 1042350"/>
              <a:gd name="connsiteY9" fmla="*/ 330852 h 3170784"/>
              <a:gd name="connsiteX10" fmla="*/ 239851 w 1042350"/>
              <a:gd name="connsiteY10" fmla="*/ 1459243 h 3170784"/>
              <a:gd name="connsiteX11" fmla="*/ 875971 w 1042350"/>
              <a:gd name="connsiteY11" fmla="*/ 1406007 h 3170784"/>
              <a:gd name="connsiteX12" fmla="*/ 872152 w 1042350"/>
              <a:gd name="connsiteY12" fmla="*/ 1301177 h 3170784"/>
              <a:gd name="connsiteX13" fmla="*/ 1042350 w 1042350"/>
              <a:gd name="connsiteY13" fmla="*/ 1472862 h 3170784"/>
              <a:gd name="connsiteX14" fmla="*/ 888083 w 1042350"/>
              <a:gd name="connsiteY14" fmla="*/ 1531698 h 3170784"/>
              <a:gd name="connsiteX15" fmla="*/ 862746 w 1042350"/>
              <a:gd name="connsiteY15" fmla="*/ 1467047 h 3170784"/>
              <a:gd name="connsiteX16" fmla="*/ 478563 w 1042350"/>
              <a:gd name="connsiteY16" fmla="*/ 1533536 h 3170784"/>
              <a:gd name="connsiteX17" fmla="*/ 282894 w 1042350"/>
              <a:gd name="connsiteY17" fmla="*/ 1640264 h 3170784"/>
              <a:gd name="connsiteX18" fmla="*/ 380536 w 1042350"/>
              <a:gd name="connsiteY18" fmla="*/ 2352174 h 3170784"/>
              <a:gd name="connsiteX19" fmla="*/ 510100 w 1042350"/>
              <a:gd name="connsiteY19" fmla="*/ 2936523 h 3170784"/>
              <a:gd name="connsiteX20" fmla="*/ 536071 w 1042350"/>
              <a:gd name="connsiteY20" fmla="*/ 2850758 h 3170784"/>
              <a:gd name="connsiteX21" fmla="*/ 550729 w 1042350"/>
              <a:gd name="connsiteY21" fmla="*/ 3170784 h 3170784"/>
              <a:gd name="connsiteX22" fmla="*/ 437841 w 1042350"/>
              <a:gd name="connsiteY22" fmla="*/ 2987933 h 3170784"/>
              <a:gd name="connsiteX23" fmla="*/ 494149 w 1042350"/>
              <a:gd name="connsiteY23" fmla="*/ 2993552 h 3170784"/>
              <a:gd name="connsiteX24" fmla="*/ 17693 w 1042350"/>
              <a:gd name="connsiteY24" fmla="*/ 1665656 h 3170784"/>
              <a:gd name="connsiteX25" fmla="*/ 132910 w 1042350"/>
              <a:gd name="connsiteY25" fmla="*/ 1480336 h 3170784"/>
              <a:gd name="connsiteX26" fmla="*/ 2727 w 1042350"/>
              <a:gd name="connsiteY26" fmla="*/ 1226428 h 3170784"/>
              <a:gd name="connsiteX0" fmla="*/ 2727 w 1042350"/>
              <a:gd name="connsiteY0" fmla="*/ 1226428 h 3170784"/>
              <a:gd name="connsiteX1" fmla="*/ 164771 w 1042350"/>
              <a:gd name="connsiteY1" fmla="*/ 748889 h 3170784"/>
              <a:gd name="connsiteX2" fmla="*/ 187933 w 1042350"/>
              <a:gd name="connsiteY2" fmla="*/ 576176 h 3170784"/>
              <a:gd name="connsiteX3" fmla="*/ 227990 w 1042350"/>
              <a:gd name="connsiteY3" fmla="*/ 737946 h 3170784"/>
              <a:gd name="connsiteX4" fmla="*/ 194704 w 1042350"/>
              <a:gd name="connsiteY4" fmla="*/ 774333 h 3170784"/>
              <a:gd name="connsiteX5" fmla="*/ 156036 w 1042350"/>
              <a:gd name="connsiteY5" fmla="*/ 1154767 h 3170784"/>
              <a:gd name="connsiteX6" fmla="*/ 771950 w 1042350"/>
              <a:gd name="connsiteY6" fmla="*/ 290614 h 3170784"/>
              <a:gd name="connsiteX7" fmla="*/ 714731 w 1042350"/>
              <a:gd name="connsiteY7" fmla="*/ 244250 h 3170784"/>
              <a:gd name="connsiteX8" fmla="*/ 921818 w 1042350"/>
              <a:gd name="connsiteY8" fmla="*/ 0 h 3170784"/>
              <a:gd name="connsiteX9" fmla="*/ 782178 w 1042350"/>
              <a:gd name="connsiteY9" fmla="*/ 461411 h 3170784"/>
              <a:gd name="connsiteX10" fmla="*/ 785156 w 1042350"/>
              <a:gd name="connsiteY10" fmla="*/ 330852 h 3170784"/>
              <a:gd name="connsiteX11" fmla="*/ 239851 w 1042350"/>
              <a:gd name="connsiteY11" fmla="*/ 1459243 h 3170784"/>
              <a:gd name="connsiteX12" fmla="*/ 875971 w 1042350"/>
              <a:gd name="connsiteY12" fmla="*/ 1406007 h 3170784"/>
              <a:gd name="connsiteX13" fmla="*/ 872152 w 1042350"/>
              <a:gd name="connsiteY13" fmla="*/ 1301177 h 3170784"/>
              <a:gd name="connsiteX14" fmla="*/ 1042350 w 1042350"/>
              <a:gd name="connsiteY14" fmla="*/ 1472862 h 3170784"/>
              <a:gd name="connsiteX15" fmla="*/ 888083 w 1042350"/>
              <a:gd name="connsiteY15" fmla="*/ 1531698 h 3170784"/>
              <a:gd name="connsiteX16" fmla="*/ 862746 w 1042350"/>
              <a:gd name="connsiteY16" fmla="*/ 1467047 h 3170784"/>
              <a:gd name="connsiteX17" fmla="*/ 478563 w 1042350"/>
              <a:gd name="connsiteY17" fmla="*/ 1533536 h 3170784"/>
              <a:gd name="connsiteX18" fmla="*/ 282894 w 1042350"/>
              <a:gd name="connsiteY18" fmla="*/ 1640264 h 3170784"/>
              <a:gd name="connsiteX19" fmla="*/ 380536 w 1042350"/>
              <a:gd name="connsiteY19" fmla="*/ 2352174 h 3170784"/>
              <a:gd name="connsiteX20" fmla="*/ 510100 w 1042350"/>
              <a:gd name="connsiteY20" fmla="*/ 2936523 h 3170784"/>
              <a:gd name="connsiteX21" fmla="*/ 536071 w 1042350"/>
              <a:gd name="connsiteY21" fmla="*/ 2850758 h 3170784"/>
              <a:gd name="connsiteX22" fmla="*/ 550729 w 1042350"/>
              <a:gd name="connsiteY22" fmla="*/ 3170784 h 3170784"/>
              <a:gd name="connsiteX23" fmla="*/ 437841 w 1042350"/>
              <a:gd name="connsiteY23" fmla="*/ 2987933 h 3170784"/>
              <a:gd name="connsiteX24" fmla="*/ 494149 w 1042350"/>
              <a:gd name="connsiteY24" fmla="*/ 2993552 h 3170784"/>
              <a:gd name="connsiteX25" fmla="*/ 17693 w 1042350"/>
              <a:gd name="connsiteY25" fmla="*/ 1665656 h 3170784"/>
              <a:gd name="connsiteX26" fmla="*/ 132910 w 1042350"/>
              <a:gd name="connsiteY26" fmla="*/ 1480336 h 3170784"/>
              <a:gd name="connsiteX27" fmla="*/ 2727 w 1042350"/>
              <a:gd name="connsiteY27"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4966 w 1039623"/>
              <a:gd name="connsiteY26" fmla="*/ 1665656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0 w 1039623"/>
              <a:gd name="connsiteY0" fmla="*/ 1226428 h 3170784"/>
              <a:gd name="connsiteX1" fmla="*/ 166030 w 1039623"/>
              <a:gd name="connsiteY1" fmla="*/ 792841 h 3170784"/>
              <a:gd name="connsiteX2" fmla="*/ 162044 w 1039623"/>
              <a:gd name="connsiteY2" fmla="*/ 748889 h 3170784"/>
              <a:gd name="connsiteX3" fmla="*/ 185206 w 1039623"/>
              <a:gd name="connsiteY3" fmla="*/ 576176 h 3170784"/>
              <a:gd name="connsiteX4" fmla="*/ 225263 w 1039623"/>
              <a:gd name="connsiteY4" fmla="*/ 737946 h 3170784"/>
              <a:gd name="connsiteX5" fmla="*/ 191977 w 1039623"/>
              <a:gd name="connsiteY5" fmla="*/ 774333 h 3170784"/>
              <a:gd name="connsiteX6" fmla="*/ 153309 w 1039623"/>
              <a:gd name="connsiteY6" fmla="*/ 1154767 h 3170784"/>
              <a:gd name="connsiteX7" fmla="*/ 769223 w 1039623"/>
              <a:gd name="connsiteY7" fmla="*/ 290614 h 3170784"/>
              <a:gd name="connsiteX8" fmla="*/ 712004 w 1039623"/>
              <a:gd name="connsiteY8" fmla="*/ 244250 h 3170784"/>
              <a:gd name="connsiteX9" fmla="*/ 919091 w 1039623"/>
              <a:gd name="connsiteY9" fmla="*/ 0 h 3170784"/>
              <a:gd name="connsiteX10" fmla="*/ 779451 w 1039623"/>
              <a:gd name="connsiteY10" fmla="*/ 461411 h 3170784"/>
              <a:gd name="connsiteX11" fmla="*/ 782429 w 1039623"/>
              <a:gd name="connsiteY11" fmla="*/ 330852 h 3170784"/>
              <a:gd name="connsiteX12" fmla="*/ 237124 w 1039623"/>
              <a:gd name="connsiteY12" fmla="*/ 1459243 h 3170784"/>
              <a:gd name="connsiteX13" fmla="*/ 873244 w 1039623"/>
              <a:gd name="connsiteY13" fmla="*/ 1406007 h 3170784"/>
              <a:gd name="connsiteX14" fmla="*/ 869425 w 1039623"/>
              <a:gd name="connsiteY14" fmla="*/ 1301177 h 3170784"/>
              <a:gd name="connsiteX15" fmla="*/ 1039623 w 1039623"/>
              <a:gd name="connsiteY15" fmla="*/ 1472862 h 3170784"/>
              <a:gd name="connsiteX16" fmla="*/ 885356 w 1039623"/>
              <a:gd name="connsiteY16" fmla="*/ 1531698 h 3170784"/>
              <a:gd name="connsiteX17" fmla="*/ 860019 w 1039623"/>
              <a:gd name="connsiteY17" fmla="*/ 1467047 h 3170784"/>
              <a:gd name="connsiteX18" fmla="*/ 475836 w 1039623"/>
              <a:gd name="connsiteY18" fmla="*/ 1533536 h 3170784"/>
              <a:gd name="connsiteX19" fmla="*/ 280167 w 1039623"/>
              <a:gd name="connsiteY19" fmla="*/ 1640264 h 3170784"/>
              <a:gd name="connsiteX20" fmla="*/ 377809 w 1039623"/>
              <a:gd name="connsiteY20" fmla="*/ 2352174 h 3170784"/>
              <a:gd name="connsiteX21" fmla="*/ 507373 w 1039623"/>
              <a:gd name="connsiteY21" fmla="*/ 2936523 h 3170784"/>
              <a:gd name="connsiteX22" fmla="*/ 533344 w 1039623"/>
              <a:gd name="connsiteY22" fmla="*/ 2850758 h 3170784"/>
              <a:gd name="connsiteX23" fmla="*/ 548002 w 1039623"/>
              <a:gd name="connsiteY23" fmla="*/ 3170784 h 3170784"/>
              <a:gd name="connsiteX24" fmla="*/ 435114 w 1039623"/>
              <a:gd name="connsiteY24" fmla="*/ 2987933 h 3170784"/>
              <a:gd name="connsiteX25" fmla="*/ 491422 w 1039623"/>
              <a:gd name="connsiteY25" fmla="*/ 2993552 h 3170784"/>
              <a:gd name="connsiteX26" fmla="*/ 137521 w 1039623"/>
              <a:gd name="connsiteY26" fmla="*/ 1617449 h 3170784"/>
              <a:gd name="connsiteX27" fmla="*/ 130183 w 1039623"/>
              <a:gd name="connsiteY27" fmla="*/ 1480336 h 3170784"/>
              <a:gd name="connsiteX28" fmla="*/ 0 w 1039623"/>
              <a:gd name="connsiteY28" fmla="*/ 1226428 h 3170784"/>
              <a:gd name="connsiteX0" fmla="*/ 26561 w 982522"/>
              <a:gd name="connsiteY0" fmla="*/ 1210389 h 3170784"/>
              <a:gd name="connsiteX1" fmla="*/ 108929 w 982522"/>
              <a:gd name="connsiteY1" fmla="*/ 792841 h 3170784"/>
              <a:gd name="connsiteX2" fmla="*/ 104943 w 982522"/>
              <a:gd name="connsiteY2" fmla="*/ 748889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6561 w 982522"/>
              <a:gd name="connsiteY0" fmla="*/ 1210389 h 3170784"/>
              <a:gd name="connsiteX1" fmla="*/ 108929 w 982522"/>
              <a:gd name="connsiteY1" fmla="*/ 792841 h 3170784"/>
              <a:gd name="connsiteX2" fmla="*/ 86281 w 982522"/>
              <a:gd name="connsiteY2" fmla="*/ 740700 h 3170784"/>
              <a:gd name="connsiteX3" fmla="*/ 128105 w 982522"/>
              <a:gd name="connsiteY3" fmla="*/ 576176 h 3170784"/>
              <a:gd name="connsiteX4" fmla="*/ 168162 w 982522"/>
              <a:gd name="connsiteY4" fmla="*/ 737946 h 3170784"/>
              <a:gd name="connsiteX5" fmla="*/ 134876 w 982522"/>
              <a:gd name="connsiteY5" fmla="*/ 774333 h 3170784"/>
              <a:gd name="connsiteX6" fmla="*/ 96208 w 982522"/>
              <a:gd name="connsiteY6" fmla="*/ 1154767 h 3170784"/>
              <a:gd name="connsiteX7" fmla="*/ 712122 w 982522"/>
              <a:gd name="connsiteY7" fmla="*/ 290614 h 3170784"/>
              <a:gd name="connsiteX8" fmla="*/ 654903 w 982522"/>
              <a:gd name="connsiteY8" fmla="*/ 244250 h 3170784"/>
              <a:gd name="connsiteX9" fmla="*/ 861990 w 982522"/>
              <a:gd name="connsiteY9" fmla="*/ 0 h 3170784"/>
              <a:gd name="connsiteX10" fmla="*/ 722350 w 982522"/>
              <a:gd name="connsiteY10" fmla="*/ 461411 h 3170784"/>
              <a:gd name="connsiteX11" fmla="*/ 725328 w 982522"/>
              <a:gd name="connsiteY11" fmla="*/ 330852 h 3170784"/>
              <a:gd name="connsiteX12" fmla="*/ 180023 w 982522"/>
              <a:gd name="connsiteY12" fmla="*/ 1459243 h 3170784"/>
              <a:gd name="connsiteX13" fmla="*/ 816143 w 982522"/>
              <a:gd name="connsiteY13" fmla="*/ 1406007 h 3170784"/>
              <a:gd name="connsiteX14" fmla="*/ 812324 w 982522"/>
              <a:gd name="connsiteY14" fmla="*/ 1301177 h 3170784"/>
              <a:gd name="connsiteX15" fmla="*/ 982522 w 982522"/>
              <a:gd name="connsiteY15" fmla="*/ 1472862 h 3170784"/>
              <a:gd name="connsiteX16" fmla="*/ 828255 w 982522"/>
              <a:gd name="connsiteY16" fmla="*/ 1531698 h 3170784"/>
              <a:gd name="connsiteX17" fmla="*/ 802918 w 982522"/>
              <a:gd name="connsiteY17" fmla="*/ 1467047 h 3170784"/>
              <a:gd name="connsiteX18" fmla="*/ 418735 w 982522"/>
              <a:gd name="connsiteY18" fmla="*/ 1533536 h 3170784"/>
              <a:gd name="connsiteX19" fmla="*/ 223066 w 982522"/>
              <a:gd name="connsiteY19" fmla="*/ 1640264 h 3170784"/>
              <a:gd name="connsiteX20" fmla="*/ 320708 w 982522"/>
              <a:gd name="connsiteY20" fmla="*/ 2352174 h 3170784"/>
              <a:gd name="connsiteX21" fmla="*/ 450272 w 982522"/>
              <a:gd name="connsiteY21" fmla="*/ 2936523 h 3170784"/>
              <a:gd name="connsiteX22" fmla="*/ 476243 w 982522"/>
              <a:gd name="connsiteY22" fmla="*/ 2850758 h 3170784"/>
              <a:gd name="connsiteX23" fmla="*/ 490901 w 982522"/>
              <a:gd name="connsiteY23" fmla="*/ 3170784 h 3170784"/>
              <a:gd name="connsiteX24" fmla="*/ 378013 w 982522"/>
              <a:gd name="connsiteY24" fmla="*/ 2987933 h 3170784"/>
              <a:gd name="connsiteX25" fmla="*/ 434321 w 982522"/>
              <a:gd name="connsiteY25" fmla="*/ 2993552 h 3170784"/>
              <a:gd name="connsiteX26" fmla="*/ 80420 w 982522"/>
              <a:gd name="connsiteY26" fmla="*/ 1617449 h 3170784"/>
              <a:gd name="connsiteX27" fmla="*/ 73082 w 982522"/>
              <a:gd name="connsiteY27" fmla="*/ 1480336 h 3170784"/>
              <a:gd name="connsiteX28" fmla="*/ 26561 w 982522"/>
              <a:gd name="connsiteY28" fmla="*/ 1210389 h 3170784"/>
              <a:gd name="connsiteX0" fmla="*/ 25617 w 981578"/>
              <a:gd name="connsiteY0" fmla="*/ 1210389 h 3170784"/>
              <a:gd name="connsiteX1" fmla="*/ 107985 w 981578"/>
              <a:gd name="connsiteY1" fmla="*/ 792841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25617 w 981578"/>
              <a:gd name="connsiteY0" fmla="*/ 1210389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25617 w 981578"/>
              <a:gd name="connsiteY28" fmla="*/ 1210389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72138 w 981578"/>
              <a:gd name="connsiteY27" fmla="*/ 1480336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79476 w 981578"/>
              <a:gd name="connsiteY26" fmla="*/ 1617449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8631 w 981578"/>
              <a:gd name="connsiteY0" fmla="*/ 117128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8631 w 981578"/>
              <a:gd name="connsiteY28" fmla="*/ 117128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21953 w 981578"/>
              <a:gd name="connsiteY28"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21953 w 981578"/>
              <a:gd name="connsiteY29"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93705 w 981578"/>
              <a:gd name="connsiteY26" fmla="*/ 1464903 h 3170784"/>
              <a:gd name="connsiteX27" fmla="*/ 12978 w 981578"/>
              <a:gd name="connsiteY27" fmla="*/ 1498800 h 3170784"/>
              <a:gd name="connsiteX28" fmla="*/ 109576 w 981578"/>
              <a:gd name="connsiteY28" fmla="*/ 1312968 h 3170784"/>
              <a:gd name="connsiteX29" fmla="*/ 46136 w 981578"/>
              <a:gd name="connsiteY29" fmla="*/ 1248179 h 3170784"/>
              <a:gd name="connsiteX30" fmla="*/ 21953 w 981578"/>
              <a:gd name="connsiteY30"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30101 w 981578"/>
              <a:gd name="connsiteY26" fmla="*/ 1570318 h 3170784"/>
              <a:gd name="connsiteX27" fmla="*/ 93705 w 981578"/>
              <a:gd name="connsiteY27" fmla="*/ 1464903 h 3170784"/>
              <a:gd name="connsiteX28" fmla="*/ 12978 w 981578"/>
              <a:gd name="connsiteY28" fmla="*/ 1498800 h 3170784"/>
              <a:gd name="connsiteX29" fmla="*/ 109576 w 981578"/>
              <a:gd name="connsiteY29" fmla="*/ 1312968 h 3170784"/>
              <a:gd name="connsiteX30" fmla="*/ 46136 w 981578"/>
              <a:gd name="connsiteY30" fmla="*/ 1248179 h 3170784"/>
              <a:gd name="connsiteX31" fmla="*/ 21953 w 981578"/>
              <a:gd name="connsiteY31"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93705 w 981578"/>
              <a:gd name="connsiteY28" fmla="*/ 1464903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12978 w 981578"/>
              <a:gd name="connsiteY29" fmla="*/ 1498800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65674 w 981578"/>
              <a:gd name="connsiteY29" fmla="*/ 1450457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595 w 981578"/>
              <a:gd name="connsiteY28" fmla="*/ 1580454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91413 w 981578"/>
              <a:gd name="connsiteY29" fmla="*/ 1437431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72080 w 981578"/>
              <a:gd name="connsiteY29" fmla="*/ 1414068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109576 w 981578"/>
              <a:gd name="connsiteY30" fmla="*/ 1312968 h 3170784"/>
              <a:gd name="connsiteX31" fmla="*/ 46136 w 981578"/>
              <a:gd name="connsiteY31" fmla="*/ 1248179 h 3170784"/>
              <a:gd name="connsiteX32" fmla="*/ 21953 w 981578"/>
              <a:gd name="connsiteY32"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26919 w 981578"/>
              <a:gd name="connsiteY28" fmla="*/ 1542052 h 3170784"/>
              <a:gd name="connsiteX29" fmla="*/ 57099 w 981578"/>
              <a:gd name="connsiteY29" fmla="*/ 1412089 h 3170784"/>
              <a:gd name="connsiteX30" fmla="*/ 73648 w 981578"/>
              <a:gd name="connsiteY30" fmla="*/ 1424859 h 3170784"/>
              <a:gd name="connsiteX31" fmla="*/ 109576 w 981578"/>
              <a:gd name="connsiteY31" fmla="*/ 1312968 h 3170784"/>
              <a:gd name="connsiteX32" fmla="*/ 46136 w 981578"/>
              <a:gd name="connsiteY32" fmla="*/ 1248179 h 3170784"/>
              <a:gd name="connsiteX33" fmla="*/ 21953 w 981578"/>
              <a:gd name="connsiteY33"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79105 w 981578"/>
              <a:gd name="connsiteY28" fmla="*/ 1580827 h 3170784"/>
              <a:gd name="connsiteX29" fmla="*/ 26919 w 981578"/>
              <a:gd name="connsiteY29" fmla="*/ 1542052 h 3170784"/>
              <a:gd name="connsiteX30" fmla="*/ 57099 w 981578"/>
              <a:gd name="connsiteY30" fmla="*/ 1412089 h 3170784"/>
              <a:gd name="connsiteX31" fmla="*/ 73648 w 981578"/>
              <a:gd name="connsiteY31" fmla="*/ 1424859 h 3170784"/>
              <a:gd name="connsiteX32" fmla="*/ 109576 w 981578"/>
              <a:gd name="connsiteY32" fmla="*/ 1312968 h 3170784"/>
              <a:gd name="connsiteX33" fmla="*/ 46136 w 981578"/>
              <a:gd name="connsiteY33" fmla="*/ 1248179 h 3170784"/>
              <a:gd name="connsiteX34" fmla="*/ 21953 w 981578"/>
              <a:gd name="connsiteY34"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57099 w 981578"/>
              <a:gd name="connsiteY31" fmla="*/ 1412089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79105 w 981578"/>
              <a:gd name="connsiteY29" fmla="*/ 1580827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21953 w 981578"/>
              <a:gd name="connsiteY0" fmla="*/ 1116093 h 3170784"/>
              <a:gd name="connsiteX1" fmla="*/ 102324 w 981578"/>
              <a:gd name="connsiteY1" fmla="*/ 779805 h 3170784"/>
              <a:gd name="connsiteX2" fmla="*/ 85337 w 981578"/>
              <a:gd name="connsiteY2" fmla="*/ 740700 h 3170784"/>
              <a:gd name="connsiteX3" fmla="*/ 127161 w 981578"/>
              <a:gd name="connsiteY3" fmla="*/ 576176 h 3170784"/>
              <a:gd name="connsiteX4" fmla="*/ 167218 w 981578"/>
              <a:gd name="connsiteY4" fmla="*/ 737946 h 3170784"/>
              <a:gd name="connsiteX5" fmla="*/ 139594 w 981578"/>
              <a:gd name="connsiteY5" fmla="*/ 787369 h 3170784"/>
              <a:gd name="connsiteX6" fmla="*/ 95264 w 981578"/>
              <a:gd name="connsiteY6" fmla="*/ 1154767 h 3170784"/>
              <a:gd name="connsiteX7" fmla="*/ 711178 w 981578"/>
              <a:gd name="connsiteY7" fmla="*/ 290614 h 3170784"/>
              <a:gd name="connsiteX8" fmla="*/ 653959 w 981578"/>
              <a:gd name="connsiteY8" fmla="*/ 244250 h 3170784"/>
              <a:gd name="connsiteX9" fmla="*/ 861046 w 981578"/>
              <a:gd name="connsiteY9" fmla="*/ 0 h 3170784"/>
              <a:gd name="connsiteX10" fmla="*/ 721406 w 981578"/>
              <a:gd name="connsiteY10" fmla="*/ 461411 h 3170784"/>
              <a:gd name="connsiteX11" fmla="*/ 724384 w 981578"/>
              <a:gd name="connsiteY11" fmla="*/ 330852 h 3170784"/>
              <a:gd name="connsiteX12" fmla="*/ 179079 w 981578"/>
              <a:gd name="connsiteY12" fmla="*/ 1459243 h 3170784"/>
              <a:gd name="connsiteX13" fmla="*/ 815199 w 981578"/>
              <a:gd name="connsiteY13" fmla="*/ 1406007 h 3170784"/>
              <a:gd name="connsiteX14" fmla="*/ 811380 w 981578"/>
              <a:gd name="connsiteY14" fmla="*/ 1301177 h 3170784"/>
              <a:gd name="connsiteX15" fmla="*/ 981578 w 981578"/>
              <a:gd name="connsiteY15" fmla="*/ 1472862 h 3170784"/>
              <a:gd name="connsiteX16" fmla="*/ 827311 w 981578"/>
              <a:gd name="connsiteY16" fmla="*/ 1531698 h 3170784"/>
              <a:gd name="connsiteX17" fmla="*/ 801974 w 981578"/>
              <a:gd name="connsiteY17" fmla="*/ 1467047 h 3170784"/>
              <a:gd name="connsiteX18" fmla="*/ 417791 w 981578"/>
              <a:gd name="connsiteY18" fmla="*/ 1533536 h 3170784"/>
              <a:gd name="connsiteX19" fmla="*/ 222122 w 981578"/>
              <a:gd name="connsiteY19" fmla="*/ 1640264 h 3170784"/>
              <a:gd name="connsiteX20" fmla="*/ 319764 w 981578"/>
              <a:gd name="connsiteY20" fmla="*/ 2352174 h 3170784"/>
              <a:gd name="connsiteX21" fmla="*/ 449328 w 981578"/>
              <a:gd name="connsiteY21" fmla="*/ 2936523 h 3170784"/>
              <a:gd name="connsiteX22" fmla="*/ 475299 w 981578"/>
              <a:gd name="connsiteY22" fmla="*/ 2850758 h 3170784"/>
              <a:gd name="connsiteX23" fmla="*/ 489957 w 981578"/>
              <a:gd name="connsiteY23" fmla="*/ 3170784 h 3170784"/>
              <a:gd name="connsiteX24" fmla="*/ 377069 w 981578"/>
              <a:gd name="connsiteY24" fmla="*/ 2987933 h 3170784"/>
              <a:gd name="connsiteX25" fmla="*/ 433377 w 981578"/>
              <a:gd name="connsiteY25" fmla="*/ 2993552 h 3170784"/>
              <a:gd name="connsiteX26" fmla="*/ 170525 w 981578"/>
              <a:gd name="connsiteY26" fmla="*/ 1934891 h 3170784"/>
              <a:gd name="connsiteX27" fmla="*/ 130101 w 981578"/>
              <a:gd name="connsiteY27" fmla="*/ 1570318 h 3170784"/>
              <a:gd name="connsiteX28" fmla="*/ 89196 w 981578"/>
              <a:gd name="connsiteY28" fmla="*/ 1510698 h 3170784"/>
              <a:gd name="connsiteX29" fmla="*/ 94824 w 981578"/>
              <a:gd name="connsiteY29" fmla="*/ 1576061 h 3170784"/>
              <a:gd name="connsiteX30" fmla="*/ 26919 w 981578"/>
              <a:gd name="connsiteY30" fmla="*/ 1542052 h 3170784"/>
              <a:gd name="connsiteX31" fmla="*/ 69076 w 981578"/>
              <a:gd name="connsiteY31" fmla="*/ 1374791 h 3170784"/>
              <a:gd name="connsiteX32" fmla="*/ 73648 w 981578"/>
              <a:gd name="connsiteY32" fmla="*/ 1424859 h 3170784"/>
              <a:gd name="connsiteX33" fmla="*/ 109576 w 981578"/>
              <a:gd name="connsiteY33" fmla="*/ 1312968 h 3170784"/>
              <a:gd name="connsiteX34" fmla="*/ 46136 w 981578"/>
              <a:gd name="connsiteY34" fmla="*/ 1248179 h 3170784"/>
              <a:gd name="connsiteX35" fmla="*/ 21953 w 981578"/>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24183 w 959625"/>
              <a:gd name="connsiteY34" fmla="*/ 1248179 h 3170784"/>
              <a:gd name="connsiteX35" fmla="*/ 0 w 959625"/>
              <a:gd name="connsiteY35" fmla="*/ 1116093 h 3170784"/>
              <a:gd name="connsiteX0" fmla="*/ 0 w 959625"/>
              <a:gd name="connsiteY0" fmla="*/ 1116093 h 3170784"/>
              <a:gd name="connsiteX1" fmla="*/ 80371 w 959625"/>
              <a:gd name="connsiteY1" fmla="*/ 779805 h 3170784"/>
              <a:gd name="connsiteX2" fmla="*/ 63384 w 959625"/>
              <a:gd name="connsiteY2" fmla="*/ 740700 h 3170784"/>
              <a:gd name="connsiteX3" fmla="*/ 105208 w 959625"/>
              <a:gd name="connsiteY3" fmla="*/ 576176 h 3170784"/>
              <a:gd name="connsiteX4" fmla="*/ 145265 w 959625"/>
              <a:gd name="connsiteY4" fmla="*/ 737946 h 3170784"/>
              <a:gd name="connsiteX5" fmla="*/ 117641 w 959625"/>
              <a:gd name="connsiteY5" fmla="*/ 787369 h 3170784"/>
              <a:gd name="connsiteX6" fmla="*/ 202430 w 959625"/>
              <a:gd name="connsiteY6" fmla="*/ 1007826 h 3170784"/>
              <a:gd name="connsiteX7" fmla="*/ 689225 w 959625"/>
              <a:gd name="connsiteY7" fmla="*/ 290614 h 3170784"/>
              <a:gd name="connsiteX8" fmla="*/ 632006 w 959625"/>
              <a:gd name="connsiteY8" fmla="*/ 244250 h 3170784"/>
              <a:gd name="connsiteX9" fmla="*/ 839093 w 959625"/>
              <a:gd name="connsiteY9" fmla="*/ 0 h 3170784"/>
              <a:gd name="connsiteX10" fmla="*/ 699453 w 959625"/>
              <a:gd name="connsiteY10" fmla="*/ 461411 h 3170784"/>
              <a:gd name="connsiteX11" fmla="*/ 702431 w 959625"/>
              <a:gd name="connsiteY11" fmla="*/ 330852 h 3170784"/>
              <a:gd name="connsiteX12" fmla="*/ 157126 w 959625"/>
              <a:gd name="connsiteY12" fmla="*/ 1459243 h 3170784"/>
              <a:gd name="connsiteX13" fmla="*/ 793246 w 959625"/>
              <a:gd name="connsiteY13" fmla="*/ 1406007 h 3170784"/>
              <a:gd name="connsiteX14" fmla="*/ 789427 w 959625"/>
              <a:gd name="connsiteY14" fmla="*/ 1301177 h 3170784"/>
              <a:gd name="connsiteX15" fmla="*/ 959625 w 959625"/>
              <a:gd name="connsiteY15" fmla="*/ 1472862 h 3170784"/>
              <a:gd name="connsiteX16" fmla="*/ 805358 w 959625"/>
              <a:gd name="connsiteY16" fmla="*/ 1531698 h 3170784"/>
              <a:gd name="connsiteX17" fmla="*/ 780021 w 959625"/>
              <a:gd name="connsiteY17" fmla="*/ 1467047 h 3170784"/>
              <a:gd name="connsiteX18" fmla="*/ 395838 w 959625"/>
              <a:gd name="connsiteY18" fmla="*/ 1533536 h 3170784"/>
              <a:gd name="connsiteX19" fmla="*/ 200169 w 959625"/>
              <a:gd name="connsiteY19" fmla="*/ 1640264 h 3170784"/>
              <a:gd name="connsiteX20" fmla="*/ 297811 w 959625"/>
              <a:gd name="connsiteY20" fmla="*/ 2352174 h 3170784"/>
              <a:gd name="connsiteX21" fmla="*/ 427375 w 959625"/>
              <a:gd name="connsiteY21" fmla="*/ 2936523 h 3170784"/>
              <a:gd name="connsiteX22" fmla="*/ 453346 w 959625"/>
              <a:gd name="connsiteY22" fmla="*/ 2850758 h 3170784"/>
              <a:gd name="connsiteX23" fmla="*/ 468004 w 959625"/>
              <a:gd name="connsiteY23" fmla="*/ 3170784 h 3170784"/>
              <a:gd name="connsiteX24" fmla="*/ 355116 w 959625"/>
              <a:gd name="connsiteY24" fmla="*/ 2987933 h 3170784"/>
              <a:gd name="connsiteX25" fmla="*/ 411424 w 959625"/>
              <a:gd name="connsiteY25" fmla="*/ 2993552 h 3170784"/>
              <a:gd name="connsiteX26" fmla="*/ 148572 w 959625"/>
              <a:gd name="connsiteY26" fmla="*/ 1934891 h 3170784"/>
              <a:gd name="connsiteX27" fmla="*/ 108148 w 959625"/>
              <a:gd name="connsiteY27" fmla="*/ 1570318 h 3170784"/>
              <a:gd name="connsiteX28" fmla="*/ 67243 w 959625"/>
              <a:gd name="connsiteY28" fmla="*/ 1510698 h 3170784"/>
              <a:gd name="connsiteX29" fmla="*/ 72871 w 959625"/>
              <a:gd name="connsiteY29" fmla="*/ 1576061 h 3170784"/>
              <a:gd name="connsiteX30" fmla="*/ 4966 w 959625"/>
              <a:gd name="connsiteY30" fmla="*/ 1542052 h 3170784"/>
              <a:gd name="connsiteX31" fmla="*/ 47123 w 959625"/>
              <a:gd name="connsiteY31" fmla="*/ 1374791 h 3170784"/>
              <a:gd name="connsiteX32" fmla="*/ 51695 w 959625"/>
              <a:gd name="connsiteY32" fmla="*/ 1424859 h 3170784"/>
              <a:gd name="connsiteX33" fmla="*/ 87623 w 959625"/>
              <a:gd name="connsiteY33" fmla="*/ 1312968 h 3170784"/>
              <a:gd name="connsiteX34" fmla="*/ 119499 w 959625"/>
              <a:gd name="connsiteY34" fmla="*/ 1093485 h 3170784"/>
              <a:gd name="connsiteX35" fmla="*/ 0 w 959625"/>
              <a:gd name="connsiteY35" fmla="*/ 1116093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82657 w 954659"/>
              <a:gd name="connsiteY33" fmla="*/ 1312968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14533 w 954659"/>
              <a:gd name="connsiteY34" fmla="*/ 1093485 h 3170784"/>
              <a:gd name="connsiteX35" fmla="*/ 90322 w 954659"/>
              <a:gd name="connsiteY35"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152160 w 954659"/>
              <a:gd name="connsiteY12" fmla="*/ 1459243 h 3170784"/>
              <a:gd name="connsiteX13" fmla="*/ 788280 w 954659"/>
              <a:gd name="connsiteY13" fmla="*/ 1406007 h 3170784"/>
              <a:gd name="connsiteX14" fmla="*/ 784461 w 954659"/>
              <a:gd name="connsiteY14" fmla="*/ 1301177 h 3170784"/>
              <a:gd name="connsiteX15" fmla="*/ 954659 w 954659"/>
              <a:gd name="connsiteY15" fmla="*/ 1472862 h 3170784"/>
              <a:gd name="connsiteX16" fmla="*/ 800392 w 954659"/>
              <a:gd name="connsiteY16" fmla="*/ 1531698 h 3170784"/>
              <a:gd name="connsiteX17" fmla="*/ 775055 w 954659"/>
              <a:gd name="connsiteY17" fmla="*/ 1467047 h 3170784"/>
              <a:gd name="connsiteX18" fmla="*/ 390872 w 954659"/>
              <a:gd name="connsiteY18" fmla="*/ 1533536 h 3170784"/>
              <a:gd name="connsiteX19" fmla="*/ 195203 w 954659"/>
              <a:gd name="connsiteY19" fmla="*/ 1640264 h 3170784"/>
              <a:gd name="connsiteX20" fmla="*/ 292845 w 954659"/>
              <a:gd name="connsiteY20" fmla="*/ 2352174 h 3170784"/>
              <a:gd name="connsiteX21" fmla="*/ 422409 w 954659"/>
              <a:gd name="connsiteY21" fmla="*/ 2936523 h 3170784"/>
              <a:gd name="connsiteX22" fmla="*/ 448380 w 954659"/>
              <a:gd name="connsiteY22" fmla="*/ 2850758 h 3170784"/>
              <a:gd name="connsiteX23" fmla="*/ 463038 w 954659"/>
              <a:gd name="connsiteY23" fmla="*/ 3170784 h 3170784"/>
              <a:gd name="connsiteX24" fmla="*/ 350150 w 954659"/>
              <a:gd name="connsiteY24" fmla="*/ 2987933 h 3170784"/>
              <a:gd name="connsiteX25" fmla="*/ 406458 w 954659"/>
              <a:gd name="connsiteY25" fmla="*/ 2993552 h 3170784"/>
              <a:gd name="connsiteX26" fmla="*/ 143606 w 954659"/>
              <a:gd name="connsiteY26" fmla="*/ 1934891 h 3170784"/>
              <a:gd name="connsiteX27" fmla="*/ 103182 w 954659"/>
              <a:gd name="connsiteY27" fmla="*/ 1570318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75405 w 954659"/>
              <a:gd name="connsiteY1" fmla="*/ 779805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40299 w 954659"/>
              <a:gd name="connsiteY4" fmla="*/ 737946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2675 w 954659"/>
              <a:gd name="connsiteY5" fmla="*/ 787369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7224 w 954659"/>
              <a:gd name="connsiteY4" fmla="*/ 760538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03182 w 954659"/>
              <a:gd name="connsiteY28" fmla="*/ 1570318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43606 w 954659"/>
              <a:gd name="connsiteY27" fmla="*/ 1934891 h 3170784"/>
              <a:gd name="connsiteX28" fmla="*/ 128211 w 954659"/>
              <a:gd name="connsiteY28" fmla="*/ 1808402 h 3170784"/>
              <a:gd name="connsiteX29" fmla="*/ 62277 w 954659"/>
              <a:gd name="connsiteY29" fmla="*/ 1510698 h 3170784"/>
              <a:gd name="connsiteX30" fmla="*/ 67905 w 954659"/>
              <a:gd name="connsiteY30" fmla="*/ 1576061 h 3170784"/>
              <a:gd name="connsiteX31" fmla="*/ 0 w 954659"/>
              <a:gd name="connsiteY31" fmla="*/ 1542052 h 3170784"/>
              <a:gd name="connsiteX32" fmla="*/ 42157 w 954659"/>
              <a:gd name="connsiteY32" fmla="*/ 1374791 h 3170784"/>
              <a:gd name="connsiteX33" fmla="*/ 46729 w 954659"/>
              <a:gd name="connsiteY33" fmla="*/ 1424859 h 3170784"/>
              <a:gd name="connsiteX34" fmla="*/ 96094 w 954659"/>
              <a:gd name="connsiteY34" fmla="*/ 1390314 h 3170784"/>
              <a:gd name="connsiteX35" fmla="*/ 133469 w 954659"/>
              <a:gd name="connsiteY35" fmla="*/ 1231793 h 3170784"/>
              <a:gd name="connsiteX36" fmla="*/ 114533 w 954659"/>
              <a:gd name="connsiteY36" fmla="*/ 1093485 h 3170784"/>
              <a:gd name="connsiteX37" fmla="*/ 90322 w 954659"/>
              <a:gd name="connsiteY37"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62277 w 954659"/>
              <a:gd name="connsiteY28" fmla="*/ 1510698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67905 w 954659"/>
              <a:gd name="connsiteY29" fmla="*/ 1576061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90322 w 954659"/>
              <a:gd name="connsiteY0" fmla="*/ 928266 h 3170784"/>
              <a:gd name="connsiteX1" fmla="*/ 81585 w 954659"/>
              <a:gd name="connsiteY1" fmla="*/ 767751 h 3170784"/>
              <a:gd name="connsiteX2" fmla="*/ 58418 w 954659"/>
              <a:gd name="connsiteY2" fmla="*/ 740700 h 3170784"/>
              <a:gd name="connsiteX3" fmla="*/ 100242 w 954659"/>
              <a:gd name="connsiteY3" fmla="*/ 576176 h 3170784"/>
              <a:gd name="connsiteX4" fmla="*/ 134248 w 954659"/>
              <a:gd name="connsiteY4" fmla="*/ 754393 h 3170784"/>
              <a:gd name="connsiteX5" fmla="*/ 110308 w 954659"/>
              <a:gd name="connsiteY5" fmla="*/ 770080 h 3170784"/>
              <a:gd name="connsiteX6" fmla="*/ 197464 w 954659"/>
              <a:gd name="connsiteY6" fmla="*/ 1007826 h 3170784"/>
              <a:gd name="connsiteX7" fmla="*/ 684259 w 954659"/>
              <a:gd name="connsiteY7" fmla="*/ 290614 h 3170784"/>
              <a:gd name="connsiteX8" fmla="*/ 627040 w 954659"/>
              <a:gd name="connsiteY8" fmla="*/ 244250 h 3170784"/>
              <a:gd name="connsiteX9" fmla="*/ 834127 w 954659"/>
              <a:gd name="connsiteY9" fmla="*/ 0 h 3170784"/>
              <a:gd name="connsiteX10" fmla="*/ 694487 w 954659"/>
              <a:gd name="connsiteY10" fmla="*/ 461411 h 3170784"/>
              <a:gd name="connsiteX11" fmla="*/ 697465 w 954659"/>
              <a:gd name="connsiteY11" fmla="*/ 330852 h 3170784"/>
              <a:gd name="connsiteX12" fmla="*/ 209310 w 954659"/>
              <a:gd name="connsiteY12" fmla="*/ 1177476 h 3170784"/>
              <a:gd name="connsiteX13" fmla="*/ 152160 w 954659"/>
              <a:gd name="connsiteY13" fmla="*/ 1459243 h 3170784"/>
              <a:gd name="connsiteX14" fmla="*/ 788280 w 954659"/>
              <a:gd name="connsiteY14" fmla="*/ 1406007 h 3170784"/>
              <a:gd name="connsiteX15" fmla="*/ 784461 w 954659"/>
              <a:gd name="connsiteY15" fmla="*/ 1301177 h 3170784"/>
              <a:gd name="connsiteX16" fmla="*/ 954659 w 954659"/>
              <a:gd name="connsiteY16" fmla="*/ 1472862 h 3170784"/>
              <a:gd name="connsiteX17" fmla="*/ 800392 w 954659"/>
              <a:gd name="connsiteY17" fmla="*/ 1531698 h 3170784"/>
              <a:gd name="connsiteX18" fmla="*/ 775055 w 954659"/>
              <a:gd name="connsiteY18" fmla="*/ 1467047 h 3170784"/>
              <a:gd name="connsiteX19" fmla="*/ 390872 w 954659"/>
              <a:gd name="connsiteY19" fmla="*/ 1533536 h 3170784"/>
              <a:gd name="connsiteX20" fmla="*/ 195203 w 954659"/>
              <a:gd name="connsiteY20" fmla="*/ 1640264 h 3170784"/>
              <a:gd name="connsiteX21" fmla="*/ 292845 w 954659"/>
              <a:gd name="connsiteY21" fmla="*/ 2352174 h 3170784"/>
              <a:gd name="connsiteX22" fmla="*/ 422409 w 954659"/>
              <a:gd name="connsiteY22" fmla="*/ 2936523 h 3170784"/>
              <a:gd name="connsiteX23" fmla="*/ 448380 w 954659"/>
              <a:gd name="connsiteY23" fmla="*/ 2850758 h 3170784"/>
              <a:gd name="connsiteX24" fmla="*/ 463038 w 954659"/>
              <a:gd name="connsiteY24" fmla="*/ 3170784 h 3170784"/>
              <a:gd name="connsiteX25" fmla="*/ 350150 w 954659"/>
              <a:gd name="connsiteY25" fmla="*/ 2987933 h 3170784"/>
              <a:gd name="connsiteX26" fmla="*/ 406458 w 954659"/>
              <a:gd name="connsiteY26" fmla="*/ 2993552 h 3170784"/>
              <a:gd name="connsiteX27" fmla="*/ 128211 w 954659"/>
              <a:gd name="connsiteY27" fmla="*/ 1808402 h 3170784"/>
              <a:gd name="connsiteX28" fmla="*/ 123702 w 954659"/>
              <a:gd name="connsiteY28" fmla="*/ 1747884 h 3170784"/>
              <a:gd name="connsiteX29" fmla="*/ 100494 w 954659"/>
              <a:gd name="connsiteY29" fmla="*/ 1910317 h 3170784"/>
              <a:gd name="connsiteX30" fmla="*/ 0 w 954659"/>
              <a:gd name="connsiteY30" fmla="*/ 1542052 h 3170784"/>
              <a:gd name="connsiteX31" fmla="*/ 42157 w 954659"/>
              <a:gd name="connsiteY31" fmla="*/ 1374791 h 3170784"/>
              <a:gd name="connsiteX32" fmla="*/ 46729 w 954659"/>
              <a:gd name="connsiteY32" fmla="*/ 1424859 h 3170784"/>
              <a:gd name="connsiteX33" fmla="*/ 96094 w 954659"/>
              <a:gd name="connsiteY33" fmla="*/ 1390314 h 3170784"/>
              <a:gd name="connsiteX34" fmla="*/ 133469 w 954659"/>
              <a:gd name="connsiteY34" fmla="*/ 1231793 h 3170784"/>
              <a:gd name="connsiteX35" fmla="*/ 114533 w 954659"/>
              <a:gd name="connsiteY35" fmla="*/ 1093485 h 3170784"/>
              <a:gd name="connsiteX36" fmla="*/ 90322 w 954659"/>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6724 w 914654"/>
              <a:gd name="connsiteY32" fmla="*/ 1424859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2152 w 914654"/>
              <a:gd name="connsiteY31" fmla="*/ 1374791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50317 w 914654"/>
              <a:gd name="connsiteY0" fmla="*/ 928266 h 3170784"/>
              <a:gd name="connsiteX1" fmla="*/ 41580 w 914654"/>
              <a:gd name="connsiteY1" fmla="*/ 767751 h 3170784"/>
              <a:gd name="connsiteX2" fmla="*/ 18413 w 914654"/>
              <a:gd name="connsiteY2" fmla="*/ 740700 h 3170784"/>
              <a:gd name="connsiteX3" fmla="*/ 60237 w 914654"/>
              <a:gd name="connsiteY3" fmla="*/ 576176 h 3170784"/>
              <a:gd name="connsiteX4" fmla="*/ 94243 w 914654"/>
              <a:gd name="connsiteY4" fmla="*/ 754393 h 3170784"/>
              <a:gd name="connsiteX5" fmla="*/ 70303 w 914654"/>
              <a:gd name="connsiteY5" fmla="*/ 770080 h 3170784"/>
              <a:gd name="connsiteX6" fmla="*/ 157459 w 914654"/>
              <a:gd name="connsiteY6" fmla="*/ 1007826 h 3170784"/>
              <a:gd name="connsiteX7" fmla="*/ 644254 w 914654"/>
              <a:gd name="connsiteY7" fmla="*/ 290614 h 3170784"/>
              <a:gd name="connsiteX8" fmla="*/ 587035 w 914654"/>
              <a:gd name="connsiteY8" fmla="*/ 244250 h 3170784"/>
              <a:gd name="connsiteX9" fmla="*/ 794122 w 914654"/>
              <a:gd name="connsiteY9" fmla="*/ 0 h 3170784"/>
              <a:gd name="connsiteX10" fmla="*/ 654482 w 914654"/>
              <a:gd name="connsiteY10" fmla="*/ 461411 h 3170784"/>
              <a:gd name="connsiteX11" fmla="*/ 657460 w 914654"/>
              <a:gd name="connsiteY11" fmla="*/ 330852 h 3170784"/>
              <a:gd name="connsiteX12" fmla="*/ 169305 w 914654"/>
              <a:gd name="connsiteY12" fmla="*/ 1177476 h 3170784"/>
              <a:gd name="connsiteX13" fmla="*/ 112155 w 914654"/>
              <a:gd name="connsiteY13" fmla="*/ 1459243 h 3170784"/>
              <a:gd name="connsiteX14" fmla="*/ 748275 w 914654"/>
              <a:gd name="connsiteY14" fmla="*/ 1406007 h 3170784"/>
              <a:gd name="connsiteX15" fmla="*/ 744456 w 914654"/>
              <a:gd name="connsiteY15" fmla="*/ 1301177 h 3170784"/>
              <a:gd name="connsiteX16" fmla="*/ 914654 w 914654"/>
              <a:gd name="connsiteY16" fmla="*/ 1472862 h 3170784"/>
              <a:gd name="connsiteX17" fmla="*/ 760387 w 914654"/>
              <a:gd name="connsiteY17" fmla="*/ 1531698 h 3170784"/>
              <a:gd name="connsiteX18" fmla="*/ 735050 w 914654"/>
              <a:gd name="connsiteY18" fmla="*/ 1467047 h 3170784"/>
              <a:gd name="connsiteX19" fmla="*/ 350867 w 914654"/>
              <a:gd name="connsiteY19" fmla="*/ 1533536 h 3170784"/>
              <a:gd name="connsiteX20" fmla="*/ 155198 w 914654"/>
              <a:gd name="connsiteY20" fmla="*/ 1640264 h 3170784"/>
              <a:gd name="connsiteX21" fmla="*/ 252840 w 914654"/>
              <a:gd name="connsiteY21" fmla="*/ 2352174 h 3170784"/>
              <a:gd name="connsiteX22" fmla="*/ 382404 w 914654"/>
              <a:gd name="connsiteY22" fmla="*/ 2936523 h 3170784"/>
              <a:gd name="connsiteX23" fmla="*/ 408375 w 914654"/>
              <a:gd name="connsiteY23" fmla="*/ 2850758 h 3170784"/>
              <a:gd name="connsiteX24" fmla="*/ 423033 w 914654"/>
              <a:gd name="connsiteY24" fmla="*/ 3170784 h 3170784"/>
              <a:gd name="connsiteX25" fmla="*/ 310145 w 914654"/>
              <a:gd name="connsiteY25" fmla="*/ 2987933 h 3170784"/>
              <a:gd name="connsiteX26" fmla="*/ 366453 w 914654"/>
              <a:gd name="connsiteY26" fmla="*/ 2993552 h 3170784"/>
              <a:gd name="connsiteX27" fmla="*/ 88206 w 914654"/>
              <a:gd name="connsiteY27" fmla="*/ 1808402 h 3170784"/>
              <a:gd name="connsiteX28" fmla="*/ 83697 w 914654"/>
              <a:gd name="connsiteY28" fmla="*/ 1747884 h 3170784"/>
              <a:gd name="connsiteX29" fmla="*/ 60489 w 914654"/>
              <a:gd name="connsiteY29" fmla="*/ 1910317 h 3170784"/>
              <a:gd name="connsiteX30" fmla="*/ 0 w 914654"/>
              <a:gd name="connsiteY30" fmla="*/ 1744941 h 3170784"/>
              <a:gd name="connsiteX31" fmla="*/ 18389 w 914654"/>
              <a:gd name="connsiteY31" fmla="*/ 1593820 h 3170784"/>
              <a:gd name="connsiteX32" fmla="*/ 43635 w 914654"/>
              <a:gd name="connsiteY32" fmla="*/ 1638305 h 3170784"/>
              <a:gd name="connsiteX33" fmla="*/ 56089 w 914654"/>
              <a:gd name="connsiteY33" fmla="*/ 1390314 h 3170784"/>
              <a:gd name="connsiteX34" fmla="*/ 93464 w 914654"/>
              <a:gd name="connsiteY34" fmla="*/ 1231793 h 3170784"/>
              <a:gd name="connsiteX35" fmla="*/ 74528 w 914654"/>
              <a:gd name="connsiteY35" fmla="*/ 1093485 h 3170784"/>
              <a:gd name="connsiteX36" fmla="*/ 50317 w 914654"/>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74582 w 938919"/>
              <a:gd name="connsiteY0" fmla="*/ 928266 h 3170784"/>
              <a:gd name="connsiteX1" fmla="*/ 65845 w 938919"/>
              <a:gd name="connsiteY1" fmla="*/ 767751 h 3170784"/>
              <a:gd name="connsiteX2" fmla="*/ 42678 w 938919"/>
              <a:gd name="connsiteY2" fmla="*/ 740700 h 3170784"/>
              <a:gd name="connsiteX3" fmla="*/ 84502 w 938919"/>
              <a:gd name="connsiteY3" fmla="*/ 576176 h 3170784"/>
              <a:gd name="connsiteX4" fmla="*/ 118508 w 938919"/>
              <a:gd name="connsiteY4" fmla="*/ 754393 h 3170784"/>
              <a:gd name="connsiteX5" fmla="*/ 94568 w 938919"/>
              <a:gd name="connsiteY5" fmla="*/ 770080 h 3170784"/>
              <a:gd name="connsiteX6" fmla="*/ 181724 w 938919"/>
              <a:gd name="connsiteY6" fmla="*/ 1007826 h 3170784"/>
              <a:gd name="connsiteX7" fmla="*/ 668519 w 938919"/>
              <a:gd name="connsiteY7" fmla="*/ 290614 h 3170784"/>
              <a:gd name="connsiteX8" fmla="*/ 611300 w 938919"/>
              <a:gd name="connsiteY8" fmla="*/ 244250 h 3170784"/>
              <a:gd name="connsiteX9" fmla="*/ 818387 w 938919"/>
              <a:gd name="connsiteY9" fmla="*/ 0 h 3170784"/>
              <a:gd name="connsiteX10" fmla="*/ 678747 w 938919"/>
              <a:gd name="connsiteY10" fmla="*/ 461411 h 3170784"/>
              <a:gd name="connsiteX11" fmla="*/ 681725 w 938919"/>
              <a:gd name="connsiteY11" fmla="*/ 330852 h 3170784"/>
              <a:gd name="connsiteX12" fmla="*/ 193570 w 938919"/>
              <a:gd name="connsiteY12" fmla="*/ 1177476 h 3170784"/>
              <a:gd name="connsiteX13" fmla="*/ 136420 w 938919"/>
              <a:gd name="connsiteY13" fmla="*/ 1459243 h 3170784"/>
              <a:gd name="connsiteX14" fmla="*/ 772540 w 938919"/>
              <a:gd name="connsiteY14" fmla="*/ 1406007 h 3170784"/>
              <a:gd name="connsiteX15" fmla="*/ 768721 w 938919"/>
              <a:gd name="connsiteY15" fmla="*/ 1301177 h 3170784"/>
              <a:gd name="connsiteX16" fmla="*/ 938919 w 938919"/>
              <a:gd name="connsiteY16" fmla="*/ 1472862 h 3170784"/>
              <a:gd name="connsiteX17" fmla="*/ 784652 w 938919"/>
              <a:gd name="connsiteY17" fmla="*/ 1531698 h 3170784"/>
              <a:gd name="connsiteX18" fmla="*/ 759315 w 938919"/>
              <a:gd name="connsiteY18" fmla="*/ 1467047 h 3170784"/>
              <a:gd name="connsiteX19" fmla="*/ 375132 w 938919"/>
              <a:gd name="connsiteY19" fmla="*/ 1533536 h 3170784"/>
              <a:gd name="connsiteX20" fmla="*/ 179463 w 938919"/>
              <a:gd name="connsiteY20" fmla="*/ 1640264 h 3170784"/>
              <a:gd name="connsiteX21" fmla="*/ 277105 w 938919"/>
              <a:gd name="connsiteY21" fmla="*/ 2352174 h 3170784"/>
              <a:gd name="connsiteX22" fmla="*/ 406669 w 938919"/>
              <a:gd name="connsiteY22" fmla="*/ 2936523 h 3170784"/>
              <a:gd name="connsiteX23" fmla="*/ 432640 w 938919"/>
              <a:gd name="connsiteY23" fmla="*/ 2850758 h 3170784"/>
              <a:gd name="connsiteX24" fmla="*/ 447298 w 938919"/>
              <a:gd name="connsiteY24" fmla="*/ 3170784 h 3170784"/>
              <a:gd name="connsiteX25" fmla="*/ 334410 w 938919"/>
              <a:gd name="connsiteY25" fmla="*/ 2987933 h 3170784"/>
              <a:gd name="connsiteX26" fmla="*/ 390718 w 938919"/>
              <a:gd name="connsiteY26" fmla="*/ 2993552 h 3170784"/>
              <a:gd name="connsiteX27" fmla="*/ 112471 w 938919"/>
              <a:gd name="connsiteY27" fmla="*/ 1808402 h 3170784"/>
              <a:gd name="connsiteX28" fmla="*/ 107962 w 938919"/>
              <a:gd name="connsiteY28" fmla="*/ 1747884 h 3170784"/>
              <a:gd name="connsiteX29" fmla="*/ 84754 w 938919"/>
              <a:gd name="connsiteY29" fmla="*/ 1910317 h 3170784"/>
              <a:gd name="connsiteX30" fmla="*/ 0 w 938919"/>
              <a:gd name="connsiteY30" fmla="*/ 1745540 h 3170784"/>
              <a:gd name="connsiteX31" fmla="*/ 42654 w 938919"/>
              <a:gd name="connsiteY31" fmla="*/ 1593820 h 3170784"/>
              <a:gd name="connsiteX32" fmla="*/ 67900 w 938919"/>
              <a:gd name="connsiteY32" fmla="*/ 1638305 h 3170784"/>
              <a:gd name="connsiteX33" fmla="*/ 80354 w 938919"/>
              <a:gd name="connsiteY33" fmla="*/ 1390314 h 3170784"/>
              <a:gd name="connsiteX34" fmla="*/ 117729 w 938919"/>
              <a:gd name="connsiteY34" fmla="*/ 1231793 h 3170784"/>
              <a:gd name="connsiteX35" fmla="*/ 98793 w 938919"/>
              <a:gd name="connsiteY35" fmla="*/ 1093485 h 3170784"/>
              <a:gd name="connsiteX36" fmla="*/ 74582 w 938919"/>
              <a:gd name="connsiteY36" fmla="*/ 928266 h 3170784"/>
              <a:gd name="connsiteX0" fmla="*/ 42654 w 938919"/>
              <a:gd name="connsiteY0" fmla="*/ 1593820 h 3170784"/>
              <a:gd name="connsiteX1" fmla="*/ 67900 w 938919"/>
              <a:gd name="connsiteY1" fmla="*/ 1638305 h 3170784"/>
              <a:gd name="connsiteX2" fmla="*/ 80354 w 938919"/>
              <a:gd name="connsiteY2" fmla="*/ 1390314 h 3170784"/>
              <a:gd name="connsiteX3" fmla="*/ 117729 w 938919"/>
              <a:gd name="connsiteY3" fmla="*/ 1231793 h 3170784"/>
              <a:gd name="connsiteX4" fmla="*/ 98793 w 938919"/>
              <a:gd name="connsiteY4" fmla="*/ 1093485 h 3170784"/>
              <a:gd name="connsiteX5" fmla="*/ 74582 w 938919"/>
              <a:gd name="connsiteY5" fmla="*/ 928266 h 3170784"/>
              <a:gd name="connsiteX6" fmla="*/ 65845 w 938919"/>
              <a:gd name="connsiteY6" fmla="*/ 767751 h 3170784"/>
              <a:gd name="connsiteX7" fmla="*/ 42678 w 938919"/>
              <a:gd name="connsiteY7" fmla="*/ 740700 h 3170784"/>
              <a:gd name="connsiteX8" fmla="*/ 84502 w 938919"/>
              <a:gd name="connsiteY8" fmla="*/ 576176 h 3170784"/>
              <a:gd name="connsiteX9" fmla="*/ 118508 w 938919"/>
              <a:gd name="connsiteY9" fmla="*/ 754393 h 3170784"/>
              <a:gd name="connsiteX10" fmla="*/ 94568 w 938919"/>
              <a:gd name="connsiteY10" fmla="*/ 770080 h 3170784"/>
              <a:gd name="connsiteX11" fmla="*/ 181724 w 938919"/>
              <a:gd name="connsiteY11" fmla="*/ 1007826 h 3170784"/>
              <a:gd name="connsiteX12" fmla="*/ 668519 w 938919"/>
              <a:gd name="connsiteY12" fmla="*/ 290614 h 3170784"/>
              <a:gd name="connsiteX13" fmla="*/ 611300 w 938919"/>
              <a:gd name="connsiteY13" fmla="*/ 244250 h 3170784"/>
              <a:gd name="connsiteX14" fmla="*/ 818387 w 938919"/>
              <a:gd name="connsiteY14" fmla="*/ 0 h 3170784"/>
              <a:gd name="connsiteX15" fmla="*/ 678747 w 938919"/>
              <a:gd name="connsiteY15" fmla="*/ 461411 h 3170784"/>
              <a:gd name="connsiteX16" fmla="*/ 681725 w 938919"/>
              <a:gd name="connsiteY16" fmla="*/ 330852 h 3170784"/>
              <a:gd name="connsiteX17" fmla="*/ 193570 w 938919"/>
              <a:gd name="connsiteY17" fmla="*/ 1177476 h 3170784"/>
              <a:gd name="connsiteX18" fmla="*/ 136420 w 938919"/>
              <a:gd name="connsiteY18" fmla="*/ 1459243 h 3170784"/>
              <a:gd name="connsiteX19" fmla="*/ 772540 w 938919"/>
              <a:gd name="connsiteY19" fmla="*/ 1406007 h 3170784"/>
              <a:gd name="connsiteX20" fmla="*/ 768721 w 938919"/>
              <a:gd name="connsiteY20" fmla="*/ 1301177 h 3170784"/>
              <a:gd name="connsiteX21" fmla="*/ 938919 w 938919"/>
              <a:gd name="connsiteY21" fmla="*/ 1472862 h 3170784"/>
              <a:gd name="connsiteX22" fmla="*/ 784652 w 938919"/>
              <a:gd name="connsiteY22" fmla="*/ 1531698 h 3170784"/>
              <a:gd name="connsiteX23" fmla="*/ 759315 w 938919"/>
              <a:gd name="connsiteY23" fmla="*/ 1467047 h 3170784"/>
              <a:gd name="connsiteX24" fmla="*/ 375132 w 938919"/>
              <a:gd name="connsiteY24" fmla="*/ 1533536 h 3170784"/>
              <a:gd name="connsiteX25" fmla="*/ 179463 w 938919"/>
              <a:gd name="connsiteY25" fmla="*/ 1640264 h 3170784"/>
              <a:gd name="connsiteX26" fmla="*/ 277105 w 938919"/>
              <a:gd name="connsiteY26" fmla="*/ 2352174 h 3170784"/>
              <a:gd name="connsiteX27" fmla="*/ 406669 w 938919"/>
              <a:gd name="connsiteY27" fmla="*/ 2936523 h 3170784"/>
              <a:gd name="connsiteX28" fmla="*/ 432640 w 938919"/>
              <a:gd name="connsiteY28" fmla="*/ 2850758 h 3170784"/>
              <a:gd name="connsiteX29" fmla="*/ 447298 w 938919"/>
              <a:gd name="connsiteY29" fmla="*/ 3170784 h 3170784"/>
              <a:gd name="connsiteX30" fmla="*/ 334410 w 938919"/>
              <a:gd name="connsiteY30" fmla="*/ 2987933 h 3170784"/>
              <a:gd name="connsiteX31" fmla="*/ 390718 w 938919"/>
              <a:gd name="connsiteY31" fmla="*/ 2993552 h 3170784"/>
              <a:gd name="connsiteX32" fmla="*/ 112471 w 938919"/>
              <a:gd name="connsiteY32" fmla="*/ 1808402 h 3170784"/>
              <a:gd name="connsiteX33" fmla="*/ 107962 w 938919"/>
              <a:gd name="connsiteY33" fmla="*/ 1747884 h 3170784"/>
              <a:gd name="connsiteX34" fmla="*/ 84754 w 938919"/>
              <a:gd name="connsiteY34" fmla="*/ 1910317 h 3170784"/>
              <a:gd name="connsiteX35" fmla="*/ 0 w 938919"/>
              <a:gd name="connsiteY35" fmla="*/ 1745540 h 3170784"/>
              <a:gd name="connsiteX36" fmla="*/ 93188 w 938919"/>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685 w 948950"/>
              <a:gd name="connsiteY0" fmla="*/ 1593820 h 3170784"/>
              <a:gd name="connsiteX1" fmla="*/ 77931 w 948950"/>
              <a:gd name="connsiteY1" fmla="*/ 1638305 h 3170784"/>
              <a:gd name="connsiteX2" fmla="*/ 90385 w 948950"/>
              <a:gd name="connsiteY2" fmla="*/ 1390314 h 3170784"/>
              <a:gd name="connsiteX3" fmla="*/ 127760 w 948950"/>
              <a:gd name="connsiteY3" fmla="*/ 1231793 h 3170784"/>
              <a:gd name="connsiteX4" fmla="*/ 108824 w 948950"/>
              <a:gd name="connsiteY4" fmla="*/ 1093485 h 3170784"/>
              <a:gd name="connsiteX5" fmla="*/ 84613 w 948950"/>
              <a:gd name="connsiteY5" fmla="*/ 928266 h 3170784"/>
              <a:gd name="connsiteX6" fmla="*/ 75876 w 948950"/>
              <a:gd name="connsiteY6" fmla="*/ 767751 h 3170784"/>
              <a:gd name="connsiteX7" fmla="*/ 52709 w 948950"/>
              <a:gd name="connsiteY7" fmla="*/ 740700 h 3170784"/>
              <a:gd name="connsiteX8" fmla="*/ 94533 w 948950"/>
              <a:gd name="connsiteY8" fmla="*/ 576176 h 3170784"/>
              <a:gd name="connsiteX9" fmla="*/ 128539 w 948950"/>
              <a:gd name="connsiteY9" fmla="*/ 754393 h 3170784"/>
              <a:gd name="connsiteX10" fmla="*/ 104599 w 948950"/>
              <a:gd name="connsiteY10" fmla="*/ 770080 h 3170784"/>
              <a:gd name="connsiteX11" fmla="*/ 191755 w 948950"/>
              <a:gd name="connsiteY11" fmla="*/ 1007826 h 3170784"/>
              <a:gd name="connsiteX12" fmla="*/ 678550 w 948950"/>
              <a:gd name="connsiteY12" fmla="*/ 290614 h 3170784"/>
              <a:gd name="connsiteX13" fmla="*/ 621331 w 948950"/>
              <a:gd name="connsiteY13" fmla="*/ 244250 h 3170784"/>
              <a:gd name="connsiteX14" fmla="*/ 828418 w 948950"/>
              <a:gd name="connsiteY14" fmla="*/ 0 h 3170784"/>
              <a:gd name="connsiteX15" fmla="*/ 688778 w 948950"/>
              <a:gd name="connsiteY15" fmla="*/ 461411 h 3170784"/>
              <a:gd name="connsiteX16" fmla="*/ 691756 w 948950"/>
              <a:gd name="connsiteY16" fmla="*/ 330852 h 3170784"/>
              <a:gd name="connsiteX17" fmla="*/ 203601 w 948950"/>
              <a:gd name="connsiteY17" fmla="*/ 1177476 h 3170784"/>
              <a:gd name="connsiteX18" fmla="*/ 146451 w 948950"/>
              <a:gd name="connsiteY18" fmla="*/ 1459243 h 3170784"/>
              <a:gd name="connsiteX19" fmla="*/ 782571 w 948950"/>
              <a:gd name="connsiteY19" fmla="*/ 1406007 h 3170784"/>
              <a:gd name="connsiteX20" fmla="*/ 778752 w 948950"/>
              <a:gd name="connsiteY20" fmla="*/ 1301177 h 3170784"/>
              <a:gd name="connsiteX21" fmla="*/ 948950 w 948950"/>
              <a:gd name="connsiteY21" fmla="*/ 1472862 h 3170784"/>
              <a:gd name="connsiteX22" fmla="*/ 794683 w 948950"/>
              <a:gd name="connsiteY22" fmla="*/ 1531698 h 3170784"/>
              <a:gd name="connsiteX23" fmla="*/ 769346 w 948950"/>
              <a:gd name="connsiteY23" fmla="*/ 1467047 h 3170784"/>
              <a:gd name="connsiteX24" fmla="*/ 385163 w 948950"/>
              <a:gd name="connsiteY24" fmla="*/ 1533536 h 3170784"/>
              <a:gd name="connsiteX25" fmla="*/ 189494 w 948950"/>
              <a:gd name="connsiteY25" fmla="*/ 1640264 h 3170784"/>
              <a:gd name="connsiteX26" fmla="*/ 287136 w 948950"/>
              <a:gd name="connsiteY26" fmla="*/ 2352174 h 3170784"/>
              <a:gd name="connsiteX27" fmla="*/ 416700 w 948950"/>
              <a:gd name="connsiteY27" fmla="*/ 2936523 h 3170784"/>
              <a:gd name="connsiteX28" fmla="*/ 442671 w 948950"/>
              <a:gd name="connsiteY28" fmla="*/ 2850758 h 3170784"/>
              <a:gd name="connsiteX29" fmla="*/ 457329 w 948950"/>
              <a:gd name="connsiteY29" fmla="*/ 3170784 h 3170784"/>
              <a:gd name="connsiteX30" fmla="*/ 344441 w 948950"/>
              <a:gd name="connsiteY30" fmla="*/ 2987933 h 3170784"/>
              <a:gd name="connsiteX31" fmla="*/ 400749 w 948950"/>
              <a:gd name="connsiteY31" fmla="*/ 2993552 h 3170784"/>
              <a:gd name="connsiteX32" fmla="*/ 122502 w 948950"/>
              <a:gd name="connsiteY32" fmla="*/ 1808402 h 3170784"/>
              <a:gd name="connsiteX33" fmla="*/ 117993 w 948950"/>
              <a:gd name="connsiteY33" fmla="*/ 1747884 h 3170784"/>
              <a:gd name="connsiteX34" fmla="*/ 94785 w 948950"/>
              <a:gd name="connsiteY34" fmla="*/ 1910317 h 3170784"/>
              <a:gd name="connsiteX35" fmla="*/ 129 w 948950"/>
              <a:gd name="connsiteY35" fmla="*/ 1766070 h 3170784"/>
              <a:gd name="connsiteX36" fmla="*/ 103219 w 948950"/>
              <a:gd name="connsiteY36" fmla="*/ 1713512 h 3170784"/>
              <a:gd name="connsiteX37" fmla="*/ 52685 w 948950"/>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3273 w 949538"/>
              <a:gd name="connsiteY0" fmla="*/ 1593820 h 3170784"/>
              <a:gd name="connsiteX1" fmla="*/ 78519 w 949538"/>
              <a:gd name="connsiteY1" fmla="*/ 1638305 h 3170784"/>
              <a:gd name="connsiteX2" fmla="*/ 90973 w 949538"/>
              <a:gd name="connsiteY2" fmla="*/ 1390314 h 3170784"/>
              <a:gd name="connsiteX3" fmla="*/ 128348 w 949538"/>
              <a:gd name="connsiteY3" fmla="*/ 1231793 h 3170784"/>
              <a:gd name="connsiteX4" fmla="*/ 109412 w 949538"/>
              <a:gd name="connsiteY4" fmla="*/ 1093485 h 3170784"/>
              <a:gd name="connsiteX5" fmla="*/ 85201 w 949538"/>
              <a:gd name="connsiteY5" fmla="*/ 928266 h 3170784"/>
              <a:gd name="connsiteX6" fmla="*/ 76464 w 949538"/>
              <a:gd name="connsiteY6" fmla="*/ 767751 h 3170784"/>
              <a:gd name="connsiteX7" fmla="*/ 53297 w 949538"/>
              <a:gd name="connsiteY7" fmla="*/ 740700 h 3170784"/>
              <a:gd name="connsiteX8" fmla="*/ 95121 w 949538"/>
              <a:gd name="connsiteY8" fmla="*/ 576176 h 3170784"/>
              <a:gd name="connsiteX9" fmla="*/ 129127 w 949538"/>
              <a:gd name="connsiteY9" fmla="*/ 754393 h 3170784"/>
              <a:gd name="connsiteX10" fmla="*/ 105187 w 949538"/>
              <a:gd name="connsiteY10" fmla="*/ 770080 h 3170784"/>
              <a:gd name="connsiteX11" fmla="*/ 192343 w 949538"/>
              <a:gd name="connsiteY11" fmla="*/ 1007826 h 3170784"/>
              <a:gd name="connsiteX12" fmla="*/ 679138 w 949538"/>
              <a:gd name="connsiteY12" fmla="*/ 290614 h 3170784"/>
              <a:gd name="connsiteX13" fmla="*/ 621919 w 949538"/>
              <a:gd name="connsiteY13" fmla="*/ 244250 h 3170784"/>
              <a:gd name="connsiteX14" fmla="*/ 829006 w 949538"/>
              <a:gd name="connsiteY14" fmla="*/ 0 h 3170784"/>
              <a:gd name="connsiteX15" fmla="*/ 689366 w 949538"/>
              <a:gd name="connsiteY15" fmla="*/ 461411 h 3170784"/>
              <a:gd name="connsiteX16" fmla="*/ 692344 w 949538"/>
              <a:gd name="connsiteY16" fmla="*/ 330852 h 3170784"/>
              <a:gd name="connsiteX17" fmla="*/ 204189 w 949538"/>
              <a:gd name="connsiteY17" fmla="*/ 1177476 h 3170784"/>
              <a:gd name="connsiteX18" fmla="*/ 147039 w 949538"/>
              <a:gd name="connsiteY18" fmla="*/ 1459243 h 3170784"/>
              <a:gd name="connsiteX19" fmla="*/ 783159 w 949538"/>
              <a:gd name="connsiteY19" fmla="*/ 1406007 h 3170784"/>
              <a:gd name="connsiteX20" fmla="*/ 779340 w 949538"/>
              <a:gd name="connsiteY20" fmla="*/ 1301177 h 3170784"/>
              <a:gd name="connsiteX21" fmla="*/ 949538 w 949538"/>
              <a:gd name="connsiteY21" fmla="*/ 1472862 h 3170784"/>
              <a:gd name="connsiteX22" fmla="*/ 795271 w 949538"/>
              <a:gd name="connsiteY22" fmla="*/ 1531698 h 3170784"/>
              <a:gd name="connsiteX23" fmla="*/ 769934 w 949538"/>
              <a:gd name="connsiteY23" fmla="*/ 1467047 h 3170784"/>
              <a:gd name="connsiteX24" fmla="*/ 385751 w 949538"/>
              <a:gd name="connsiteY24" fmla="*/ 1533536 h 3170784"/>
              <a:gd name="connsiteX25" fmla="*/ 190082 w 949538"/>
              <a:gd name="connsiteY25" fmla="*/ 1640264 h 3170784"/>
              <a:gd name="connsiteX26" fmla="*/ 287724 w 949538"/>
              <a:gd name="connsiteY26" fmla="*/ 2352174 h 3170784"/>
              <a:gd name="connsiteX27" fmla="*/ 417288 w 949538"/>
              <a:gd name="connsiteY27" fmla="*/ 2936523 h 3170784"/>
              <a:gd name="connsiteX28" fmla="*/ 443259 w 949538"/>
              <a:gd name="connsiteY28" fmla="*/ 2850758 h 3170784"/>
              <a:gd name="connsiteX29" fmla="*/ 457917 w 949538"/>
              <a:gd name="connsiteY29" fmla="*/ 3170784 h 3170784"/>
              <a:gd name="connsiteX30" fmla="*/ 345029 w 949538"/>
              <a:gd name="connsiteY30" fmla="*/ 2987933 h 3170784"/>
              <a:gd name="connsiteX31" fmla="*/ 401337 w 949538"/>
              <a:gd name="connsiteY31" fmla="*/ 2993552 h 3170784"/>
              <a:gd name="connsiteX32" fmla="*/ 123090 w 949538"/>
              <a:gd name="connsiteY32" fmla="*/ 1808402 h 3170784"/>
              <a:gd name="connsiteX33" fmla="*/ 118581 w 949538"/>
              <a:gd name="connsiteY33" fmla="*/ 1747884 h 3170784"/>
              <a:gd name="connsiteX34" fmla="*/ 95373 w 949538"/>
              <a:gd name="connsiteY34" fmla="*/ 1910317 h 3170784"/>
              <a:gd name="connsiteX35" fmla="*/ 717 w 949538"/>
              <a:gd name="connsiteY35" fmla="*/ 1766070 h 3170784"/>
              <a:gd name="connsiteX36" fmla="*/ 103807 w 949538"/>
              <a:gd name="connsiteY36" fmla="*/ 1713512 h 3170784"/>
              <a:gd name="connsiteX37" fmla="*/ 53273 w 949538"/>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94656 w 948821"/>
              <a:gd name="connsiteY34" fmla="*/ 1910317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2556 w 948821"/>
              <a:gd name="connsiteY0" fmla="*/ 1593820 h 3170784"/>
              <a:gd name="connsiteX1" fmla="*/ 77802 w 948821"/>
              <a:gd name="connsiteY1" fmla="*/ 1638305 h 3170784"/>
              <a:gd name="connsiteX2" fmla="*/ 90256 w 948821"/>
              <a:gd name="connsiteY2" fmla="*/ 1390314 h 3170784"/>
              <a:gd name="connsiteX3" fmla="*/ 127631 w 948821"/>
              <a:gd name="connsiteY3" fmla="*/ 1231793 h 3170784"/>
              <a:gd name="connsiteX4" fmla="*/ 108695 w 948821"/>
              <a:gd name="connsiteY4" fmla="*/ 1093485 h 3170784"/>
              <a:gd name="connsiteX5" fmla="*/ 84484 w 948821"/>
              <a:gd name="connsiteY5" fmla="*/ 928266 h 3170784"/>
              <a:gd name="connsiteX6" fmla="*/ 75747 w 948821"/>
              <a:gd name="connsiteY6" fmla="*/ 767751 h 3170784"/>
              <a:gd name="connsiteX7" fmla="*/ 52580 w 948821"/>
              <a:gd name="connsiteY7" fmla="*/ 740700 h 3170784"/>
              <a:gd name="connsiteX8" fmla="*/ 94404 w 948821"/>
              <a:gd name="connsiteY8" fmla="*/ 576176 h 3170784"/>
              <a:gd name="connsiteX9" fmla="*/ 128410 w 948821"/>
              <a:gd name="connsiteY9" fmla="*/ 754393 h 3170784"/>
              <a:gd name="connsiteX10" fmla="*/ 104470 w 948821"/>
              <a:gd name="connsiteY10" fmla="*/ 770080 h 3170784"/>
              <a:gd name="connsiteX11" fmla="*/ 191626 w 948821"/>
              <a:gd name="connsiteY11" fmla="*/ 1007826 h 3170784"/>
              <a:gd name="connsiteX12" fmla="*/ 678421 w 948821"/>
              <a:gd name="connsiteY12" fmla="*/ 290614 h 3170784"/>
              <a:gd name="connsiteX13" fmla="*/ 621202 w 948821"/>
              <a:gd name="connsiteY13" fmla="*/ 244250 h 3170784"/>
              <a:gd name="connsiteX14" fmla="*/ 828289 w 948821"/>
              <a:gd name="connsiteY14" fmla="*/ 0 h 3170784"/>
              <a:gd name="connsiteX15" fmla="*/ 688649 w 948821"/>
              <a:gd name="connsiteY15" fmla="*/ 461411 h 3170784"/>
              <a:gd name="connsiteX16" fmla="*/ 691627 w 948821"/>
              <a:gd name="connsiteY16" fmla="*/ 330852 h 3170784"/>
              <a:gd name="connsiteX17" fmla="*/ 203472 w 948821"/>
              <a:gd name="connsiteY17" fmla="*/ 1177476 h 3170784"/>
              <a:gd name="connsiteX18" fmla="*/ 146322 w 948821"/>
              <a:gd name="connsiteY18" fmla="*/ 1459243 h 3170784"/>
              <a:gd name="connsiteX19" fmla="*/ 782442 w 948821"/>
              <a:gd name="connsiteY19" fmla="*/ 1406007 h 3170784"/>
              <a:gd name="connsiteX20" fmla="*/ 778623 w 948821"/>
              <a:gd name="connsiteY20" fmla="*/ 1301177 h 3170784"/>
              <a:gd name="connsiteX21" fmla="*/ 948821 w 948821"/>
              <a:gd name="connsiteY21" fmla="*/ 1472862 h 3170784"/>
              <a:gd name="connsiteX22" fmla="*/ 794554 w 948821"/>
              <a:gd name="connsiteY22" fmla="*/ 1531698 h 3170784"/>
              <a:gd name="connsiteX23" fmla="*/ 769217 w 948821"/>
              <a:gd name="connsiteY23" fmla="*/ 1467047 h 3170784"/>
              <a:gd name="connsiteX24" fmla="*/ 385034 w 948821"/>
              <a:gd name="connsiteY24" fmla="*/ 1533536 h 3170784"/>
              <a:gd name="connsiteX25" fmla="*/ 189365 w 948821"/>
              <a:gd name="connsiteY25" fmla="*/ 1640264 h 3170784"/>
              <a:gd name="connsiteX26" fmla="*/ 287007 w 948821"/>
              <a:gd name="connsiteY26" fmla="*/ 2352174 h 3170784"/>
              <a:gd name="connsiteX27" fmla="*/ 416571 w 948821"/>
              <a:gd name="connsiteY27" fmla="*/ 2936523 h 3170784"/>
              <a:gd name="connsiteX28" fmla="*/ 442542 w 948821"/>
              <a:gd name="connsiteY28" fmla="*/ 2850758 h 3170784"/>
              <a:gd name="connsiteX29" fmla="*/ 457200 w 948821"/>
              <a:gd name="connsiteY29" fmla="*/ 3170784 h 3170784"/>
              <a:gd name="connsiteX30" fmla="*/ 344312 w 948821"/>
              <a:gd name="connsiteY30" fmla="*/ 2987933 h 3170784"/>
              <a:gd name="connsiteX31" fmla="*/ 400620 w 948821"/>
              <a:gd name="connsiteY31" fmla="*/ 2993552 h 3170784"/>
              <a:gd name="connsiteX32" fmla="*/ 122373 w 948821"/>
              <a:gd name="connsiteY32" fmla="*/ 1808402 h 3170784"/>
              <a:gd name="connsiteX33" fmla="*/ 117864 w 948821"/>
              <a:gd name="connsiteY33" fmla="*/ 1747884 h 3170784"/>
              <a:gd name="connsiteX34" fmla="*/ 51198 w 948821"/>
              <a:gd name="connsiteY34" fmla="*/ 1863716 h 3170784"/>
              <a:gd name="connsiteX35" fmla="*/ 0 w 948821"/>
              <a:gd name="connsiteY35" fmla="*/ 1766070 h 3170784"/>
              <a:gd name="connsiteX36" fmla="*/ 103090 w 948821"/>
              <a:gd name="connsiteY36" fmla="*/ 1713512 h 3170784"/>
              <a:gd name="connsiteX37" fmla="*/ 52556 w 948821"/>
              <a:gd name="connsiteY37" fmla="*/ 1593820 h 3170784"/>
              <a:gd name="connsiteX0" fmla="*/ 53940 w 950205"/>
              <a:gd name="connsiteY0" fmla="*/ 1593820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53940 w 950205"/>
              <a:gd name="connsiteY37" fmla="*/ 1593820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119248 w 950205"/>
              <a:gd name="connsiteY33" fmla="*/ 1747884 h 3170784"/>
              <a:gd name="connsiteX34" fmla="*/ 52582 w 950205"/>
              <a:gd name="connsiteY34" fmla="*/ 1863716 h 3170784"/>
              <a:gd name="connsiteX35" fmla="*/ 1384 w 950205"/>
              <a:gd name="connsiteY35" fmla="*/ 1766070 h 3170784"/>
              <a:gd name="connsiteX36" fmla="*/ 104474 w 950205"/>
              <a:gd name="connsiteY36" fmla="*/ 1713512 h 3170784"/>
              <a:gd name="connsiteX37" fmla="*/ 106844 w 950205"/>
              <a:gd name="connsiteY37" fmla="*/ 1712756 h 3170784"/>
              <a:gd name="connsiteX0" fmla="*/ 104474 w 950205"/>
              <a:gd name="connsiteY0" fmla="*/ 1713512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104474 w 950205"/>
              <a:gd name="connsiteY37" fmla="*/ 1713512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106844 w 950205"/>
              <a:gd name="connsiteY36" fmla="*/ 1712756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104474 w 950205"/>
              <a:gd name="connsiteY35" fmla="*/ 1713512 h 3170784"/>
              <a:gd name="connsiteX36" fmla="*/ 35162 w 950205"/>
              <a:gd name="connsiteY36" fmla="*/ 1674968 h 3170784"/>
              <a:gd name="connsiteX37" fmla="*/ 69562 w 950205"/>
              <a:gd name="connsiteY37" fmla="*/ 1694766 h 3170784"/>
              <a:gd name="connsiteX0" fmla="*/ 99160 w 979803"/>
              <a:gd name="connsiteY0" fmla="*/ 1694766 h 3170784"/>
              <a:gd name="connsiteX1" fmla="*/ 108784 w 979803"/>
              <a:gd name="connsiteY1" fmla="*/ 1638305 h 3170784"/>
              <a:gd name="connsiteX2" fmla="*/ 121238 w 979803"/>
              <a:gd name="connsiteY2" fmla="*/ 1390314 h 3170784"/>
              <a:gd name="connsiteX3" fmla="*/ 158613 w 979803"/>
              <a:gd name="connsiteY3" fmla="*/ 1231793 h 3170784"/>
              <a:gd name="connsiteX4" fmla="*/ 139677 w 979803"/>
              <a:gd name="connsiteY4" fmla="*/ 1093485 h 3170784"/>
              <a:gd name="connsiteX5" fmla="*/ 115466 w 979803"/>
              <a:gd name="connsiteY5" fmla="*/ 928266 h 3170784"/>
              <a:gd name="connsiteX6" fmla="*/ 106729 w 979803"/>
              <a:gd name="connsiteY6" fmla="*/ 767751 h 3170784"/>
              <a:gd name="connsiteX7" fmla="*/ 83562 w 979803"/>
              <a:gd name="connsiteY7" fmla="*/ 740700 h 3170784"/>
              <a:gd name="connsiteX8" fmla="*/ 125386 w 979803"/>
              <a:gd name="connsiteY8" fmla="*/ 576176 h 3170784"/>
              <a:gd name="connsiteX9" fmla="*/ 159392 w 979803"/>
              <a:gd name="connsiteY9" fmla="*/ 754393 h 3170784"/>
              <a:gd name="connsiteX10" fmla="*/ 135452 w 979803"/>
              <a:gd name="connsiteY10" fmla="*/ 770080 h 3170784"/>
              <a:gd name="connsiteX11" fmla="*/ 222608 w 979803"/>
              <a:gd name="connsiteY11" fmla="*/ 1007826 h 3170784"/>
              <a:gd name="connsiteX12" fmla="*/ 709403 w 979803"/>
              <a:gd name="connsiteY12" fmla="*/ 290614 h 3170784"/>
              <a:gd name="connsiteX13" fmla="*/ 652184 w 979803"/>
              <a:gd name="connsiteY13" fmla="*/ 244250 h 3170784"/>
              <a:gd name="connsiteX14" fmla="*/ 859271 w 979803"/>
              <a:gd name="connsiteY14" fmla="*/ 0 h 3170784"/>
              <a:gd name="connsiteX15" fmla="*/ 719631 w 979803"/>
              <a:gd name="connsiteY15" fmla="*/ 461411 h 3170784"/>
              <a:gd name="connsiteX16" fmla="*/ 722609 w 979803"/>
              <a:gd name="connsiteY16" fmla="*/ 330852 h 3170784"/>
              <a:gd name="connsiteX17" fmla="*/ 234454 w 979803"/>
              <a:gd name="connsiteY17" fmla="*/ 1177476 h 3170784"/>
              <a:gd name="connsiteX18" fmla="*/ 177304 w 979803"/>
              <a:gd name="connsiteY18" fmla="*/ 1459243 h 3170784"/>
              <a:gd name="connsiteX19" fmla="*/ 813424 w 979803"/>
              <a:gd name="connsiteY19" fmla="*/ 1406007 h 3170784"/>
              <a:gd name="connsiteX20" fmla="*/ 809605 w 979803"/>
              <a:gd name="connsiteY20" fmla="*/ 1301177 h 3170784"/>
              <a:gd name="connsiteX21" fmla="*/ 979803 w 979803"/>
              <a:gd name="connsiteY21" fmla="*/ 1472862 h 3170784"/>
              <a:gd name="connsiteX22" fmla="*/ 825536 w 979803"/>
              <a:gd name="connsiteY22" fmla="*/ 1531698 h 3170784"/>
              <a:gd name="connsiteX23" fmla="*/ 800199 w 979803"/>
              <a:gd name="connsiteY23" fmla="*/ 1467047 h 3170784"/>
              <a:gd name="connsiteX24" fmla="*/ 416016 w 979803"/>
              <a:gd name="connsiteY24" fmla="*/ 1533536 h 3170784"/>
              <a:gd name="connsiteX25" fmla="*/ 220347 w 979803"/>
              <a:gd name="connsiteY25" fmla="*/ 1640264 h 3170784"/>
              <a:gd name="connsiteX26" fmla="*/ 317989 w 979803"/>
              <a:gd name="connsiteY26" fmla="*/ 2352174 h 3170784"/>
              <a:gd name="connsiteX27" fmla="*/ 447553 w 979803"/>
              <a:gd name="connsiteY27" fmla="*/ 2936523 h 3170784"/>
              <a:gd name="connsiteX28" fmla="*/ 473524 w 979803"/>
              <a:gd name="connsiteY28" fmla="*/ 2850758 h 3170784"/>
              <a:gd name="connsiteX29" fmla="*/ 488182 w 979803"/>
              <a:gd name="connsiteY29" fmla="*/ 3170784 h 3170784"/>
              <a:gd name="connsiteX30" fmla="*/ 375294 w 979803"/>
              <a:gd name="connsiteY30" fmla="*/ 2987933 h 3170784"/>
              <a:gd name="connsiteX31" fmla="*/ 431602 w 979803"/>
              <a:gd name="connsiteY31" fmla="*/ 2993552 h 3170784"/>
              <a:gd name="connsiteX32" fmla="*/ 153355 w 979803"/>
              <a:gd name="connsiteY32" fmla="*/ 1808402 h 3170784"/>
              <a:gd name="connsiteX33" fmla="*/ 82180 w 979803"/>
              <a:gd name="connsiteY33" fmla="*/ 1863716 h 3170784"/>
              <a:gd name="connsiteX34" fmla="*/ 30982 w 979803"/>
              <a:gd name="connsiteY34" fmla="*/ 1766070 h 3170784"/>
              <a:gd name="connsiteX35" fmla="*/ 51251 w 979803"/>
              <a:gd name="connsiteY35" fmla="*/ 1707103 h 3170784"/>
              <a:gd name="connsiteX36" fmla="*/ 64760 w 979803"/>
              <a:gd name="connsiteY36" fmla="*/ 1674968 h 3170784"/>
              <a:gd name="connsiteX37" fmla="*/ 99160 w 979803"/>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5162 w 950205"/>
              <a:gd name="connsiteY36" fmla="*/ 1674968 h 3170784"/>
              <a:gd name="connsiteX37" fmla="*/ 69562 w 950205"/>
              <a:gd name="connsiteY37" fmla="*/ 1694766 h 3170784"/>
              <a:gd name="connsiteX0" fmla="*/ 69562 w 950205"/>
              <a:gd name="connsiteY0" fmla="*/ 1694766 h 3170784"/>
              <a:gd name="connsiteX1" fmla="*/ 79186 w 950205"/>
              <a:gd name="connsiteY1" fmla="*/ 1638305 h 3170784"/>
              <a:gd name="connsiteX2" fmla="*/ 91640 w 950205"/>
              <a:gd name="connsiteY2" fmla="*/ 1390314 h 3170784"/>
              <a:gd name="connsiteX3" fmla="*/ 129015 w 950205"/>
              <a:gd name="connsiteY3" fmla="*/ 1231793 h 3170784"/>
              <a:gd name="connsiteX4" fmla="*/ 110079 w 950205"/>
              <a:gd name="connsiteY4" fmla="*/ 1093485 h 3170784"/>
              <a:gd name="connsiteX5" fmla="*/ 85868 w 950205"/>
              <a:gd name="connsiteY5" fmla="*/ 928266 h 3170784"/>
              <a:gd name="connsiteX6" fmla="*/ 77131 w 950205"/>
              <a:gd name="connsiteY6" fmla="*/ 767751 h 3170784"/>
              <a:gd name="connsiteX7" fmla="*/ 53964 w 950205"/>
              <a:gd name="connsiteY7" fmla="*/ 740700 h 3170784"/>
              <a:gd name="connsiteX8" fmla="*/ 95788 w 950205"/>
              <a:gd name="connsiteY8" fmla="*/ 576176 h 3170784"/>
              <a:gd name="connsiteX9" fmla="*/ 129794 w 950205"/>
              <a:gd name="connsiteY9" fmla="*/ 754393 h 3170784"/>
              <a:gd name="connsiteX10" fmla="*/ 105854 w 950205"/>
              <a:gd name="connsiteY10" fmla="*/ 770080 h 3170784"/>
              <a:gd name="connsiteX11" fmla="*/ 193010 w 950205"/>
              <a:gd name="connsiteY11" fmla="*/ 1007826 h 3170784"/>
              <a:gd name="connsiteX12" fmla="*/ 679805 w 950205"/>
              <a:gd name="connsiteY12" fmla="*/ 290614 h 3170784"/>
              <a:gd name="connsiteX13" fmla="*/ 622586 w 950205"/>
              <a:gd name="connsiteY13" fmla="*/ 244250 h 3170784"/>
              <a:gd name="connsiteX14" fmla="*/ 829673 w 950205"/>
              <a:gd name="connsiteY14" fmla="*/ 0 h 3170784"/>
              <a:gd name="connsiteX15" fmla="*/ 690033 w 950205"/>
              <a:gd name="connsiteY15" fmla="*/ 461411 h 3170784"/>
              <a:gd name="connsiteX16" fmla="*/ 693011 w 950205"/>
              <a:gd name="connsiteY16" fmla="*/ 330852 h 3170784"/>
              <a:gd name="connsiteX17" fmla="*/ 204856 w 950205"/>
              <a:gd name="connsiteY17" fmla="*/ 1177476 h 3170784"/>
              <a:gd name="connsiteX18" fmla="*/ 147706 w 950205"/>
              <a:gd name="connsiteY18" fmla="*/ 1459243 h 3170784"/>
              <a:gd name="connsiteX19" fmla="*/ 783826 w 950205"/>
              <a:gd name="connsiteY19" fmla="*/ 1406007 h 3170784"/>
              <a:gd name="connsiteX20" fmla="*/ 780007 w 950205"/>
              <a:gd name="connsiteY20" fmla="*/ 1301177 h 3170784"/>
              <a:gd name="connsiteX21" fmla="*/ 950205 w 950205"/>
              <a:gd name="connsiteY21" fmla="*/ 1472862 h 3170784"/>
              <a:gd name="connsiteX22" fmla="*/ 795938 w 950205"/>
              <a:gd name="connsiteY22" fmla="*/ 1531698 h 3170784"/>
              <a:gd name="connsiteX23" fmla="*/ 770601 w 950205"/>
              <a:gd name="connsiteY23" fmla="*/ 1467047 h 3170784"/>
              <a:gd name="connsiteX24" fmla="*/ 386418 w 950205"/>
              <a:gd name="connsiteY24" fmla="*/ 1533536 h 3170784"/>
              <a:gd name="connsiteX25" fmla="*/ 190749 w 950205"/>
              <a:gd name="connsiteY25" fmla="*/ 1640264 h 3170784"/>
              <a:gd name="connsiteX26" fmla="*/ 288391 w 950205"/>
              <a:gd name="connsiteY26" fmla="*/ 2352174 h 3170784"/>
              <a:gd name="connsiteX27" fmla="*/ 417955 w 950205"/>
              <a:gd name="connsiteY27" fmla="*/ 2936523 h 3170784"/>
              <a:gd name="connsiteX28" fmla="*/ 443926 w 950205"/>
              <a:gd name="connsiteY28" fmla="*/ 2850758 h 3170784"/>
              <a:gd name="connsiteX29" fmla="*/ 458584 w 950205"/>
              <a:gd name="connsiteY29" fmla="*/ 3170784 h 3170784"/>
              <a:gd name="connsiteX30" fmla="*/ 345696 w 950205"/>
              <a:gd name="connsiteY30" fmla="*/ 2987933 h 3170784"/>
              <a:gd name="connsiteX31" fmla="*/ 402004 w 950205"/>
              <a:gd name="connsiteY31" fmla="*/ 2993552 h 3170784"/>
              <a:gd name="connsiteX32" fmla="*/ 123757 w 950205"/>
              <a:gd name="connsiteY32" fmla="*/ 1808402 h 3170784"/>
              <a:gd name="connsiteX33" fmla="*/ 52582 w 950205"/>
              <a:gd name="connsiteY33" fmla="*/ 1863716 h 3170784"/>
              <a:gd name="connsiteX34" fmla="*/ 1384 w 950205"/>
              <a:gd name="connsiteY34" fmla="*/ 1766070 h 3170784"/>
              <a:gd name="connsiteX35" fmla="*/ 21653 w 950205"/>
              <a:gd name="connsiteY35" fmla="*/ 1707103 h 3170784"/>
              <a:gd name="connsiteX36" fmla="*/ 38759 w 950205"/>
              <a:gd name="connsiteY36" fmla="*/ 1746220 h 3170784"/>
              <a:gd name="connsiteX37" fmla="*/ 69562 w 950205"/>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3825 w 961448"/>
              <a:gd name="connsiteY33" fmla="*/ 1863716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32896 w 961448"/>
              <a:gd name="connsiteY35" fmla="*/ 1707103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805 w 961448"/>
              <a:gd name="connsiteY0" fmla="*/ 1694766 h 3170784"/>
              <a:gd name="connsiteX1" fmla="*/ 90429 w 961448"/>
              <a:gd name="connsiteY1" fmla="*/ 1638305 h 3170784"/>
              <a:gd name="connsiteX2" fmla="*/ 102883 w 961448"/>
              <a:gd name="connsiteY2" fmla="*/ 1390314 h 3170784"/>
              <a:gd name="connsiteX3" fmla="*/ 140258 w 961448"/>
              <a:gd name="connsiteY3" fmla="*/ 1231793 h 3170784"/>
              <a:gd name="connsiteX4" fmla="*/ 121322 w 961448"/>
              <a:gd name="connsiteY4" fmla="*/ 1093485 h 3170784"/>
              <a:gd name="connsiteX5" fmla="*/ 97111 w 961448"/>
              <a:gd name="connsiteY5" fmla="*/ 928266 h 3170784"/>
              <a:gd name="connsiteX6" fmla="*/ 88374 w 961448"/>
              <a:gd name="connsiteY6" fmla="*/ 767751 h 3170784"/>
              <a:gd name="connsiteX7" fmla="*/ 65207 w 961448"/>
              <a:gd name="connsiteY7" fmla="*/ 740700 h 3170784"/>
              <a:gd name="connsiteX8" fmla="*/ 107031 w 961448"/>
              <a:gd name="connsiteY8" fmla="*/ 576176 h 3170784"/>
              <a:gd name="connsiteX9" fmla="*/ 141037 w 961448"/>
              <a:gd name="connsiteY9" fmla="*/ 754393 h 3170784"/>
              <a:gd name="connsiteX10" fmla="*/ 117097 w 961448"/>
              <a:gd name="connsiteY10" fmla="*/ 770080 h 3170784"/>
              <a:gd name="connsiteX11" fmla="*/ 204253 w 961448"/>
              <a:gd name="connsiteY11" fmla="*/ 1007826 h 3170784"/>
              <a:gd name="connsiteX12" fmla="*/ 691048 w 961448"/>
              <a:gd name="connsiteY12" fmla="*/ 290614 h 3170784"/>
              <a:gd name="connsiteX13" fmla="*/ 633829 w 961448"/>
              <a:gd name="connsiteY13" fmla="*/ 244250 h 3170784"/>
              <a:gd name="connsiteX14" fmla="*/ 840916 w 961448"/>
              <a:gd name="connsiteY14" fmla="*/ 0 h 3170784"/>
              <a:gd name="connsiteX15" fmla="*/ 701276 w 961448"/>
              <a:gd name="connsiteY15" fmla="*/ 461411 h 3170784"/>
              <a:gd name="connsiteX16" fmla="*/ 704254 w 961448"/>
              <a:gd name="connsiteY16" fmla="*/ 330852 h 3170784"/>
              <a:gd name="connsiteX17" fmla="*/ 216099 w 961448"/>
              <a:gd name="connsiteY17" fmla="*/ 1177476 h 3170784"/>
              <a:gd name="connsiteX18" fmla="*/ 158949 w 961448"/>
              <a:gd name="connsiteY18" fmla="*/ 1459243 h 3170784"/>
              <a:gd name="connsiteX19" fmla="*/ 795069 w 961448"/>
              <a:gd name="connsiteY19" fmla="*/ 1406007 h 3170784"/>
              <a:gd name="connsiteX20" fmla="*/ 791250 w 961448"/>
              <a:gd name="connsiteY20" fmla="*/ 1301177 h 3170784"/>
              <a:gd name="connsiteX21" fmla="*/ 961448 w 961448"/>
              <a:gd name="connsiteY21" fmla="*/ 1472862 h 3170784"/>
              <a:gd name="connsiteX22" fmla="*/ 807181 w 961448"/>
              <a:gd name="connsiteY22" fmla="*/ 1531698 h 3170784"/>
              <a:gd name="connsiteX23" fmla="*/ 781844 w 961448"/>
              <a:gd name="connsiteY23" fmla="*/ 1467047 h 3170784"/>
              <a:gd name="connsiteX24" fmla="*/ 397661 w 961448"/>
              <a:gd name="connsiteY24" fmla="*/ 1533536 h 3170784"/>
              <a:gd name="connsiteX25" fmla="*/ 201992 w 961448"/>
              <a:gd name="connsiteY25" fmla="*/ 1640264 h 3170784"/>
              <a:gd name="connsiteX26" fmla="*/ 299634 w 961448"/>
              <a:gd name="connsiteY26" fmla="*/ 2352174 h 3170784"/>
              <a:gd name="connsiteX27" fmla="*/ 429198 w 961448"/>
              <a:gd name="connsiteY27" fmla="*/ 2936523 h 3170784"/>
              <a:gd name="connsiteX28" fmla="*/ 455169 w 961448"/>
              <a:gd name="connsiteY28" fmla="*/ 2850758 h 3170784"/>
              <a:gd name="connsiteX29" fmla="*/ 469827 w 961448"/>
              <a:gd name="connsiteY29" fmla="*/ 3170784 h 3170784"/>
              <a:gd name="connsiteX30" fmla="*/ 356939 w 961448"/>
              <a:gd name="connsiteY30" fmla="*/ 2987933 h 3170784"/>
              <a:gd name="connsiteX31" fmla="*/ 413247 w 961448"/>
              <a:gd name="connsiteY31" fmla="*/ 2993552 h 3170784"/>
              <a:gd name="connsiteX32" fmla="*/ 135000 w 961448"/>
              <a:gd name="connsiteY32" fmla="*/ 1808402 h 3170784"/>
              <a:gd name="connsiteX33" fmla="*/ 68775 w 961448"/>
              <a:gd name="connsiteY33" fmla="*/ 1853450 h 3170784"/>
              <a:gd name="connsiteX34" fmla="*/ 0 w 961448"/>
              <a:gd name="connsiteY34" fmla="*/ 1783963 h 3170784"/>
              <a:gd name="connsiteX35" fmla="*/ 44529 w 961448"/>
              <a:gd name="connsiteY35" fmla="*/ 1658130 h 3170784"/>
              <a:gd name="connsiteX36" fmla="*/ 50002 w 961448"/>
              <a:gd name="connsiteY36" fmla="*/ 1746220 h 3170784"/>
              <a:gd name="connsiteX37" fmla="*/ 80805 w 961448"/>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49658 w 961104"/>
              <a:gd name="connsiteY36" fmla="*/ 1746220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8431 w 961104"/>
              <a:gd name="connsiteY33" fmla="*/ 1853450 h 3170784"/>
              <a:gd name="connsiteX34" fmla="*/ 3617 w 961104"/>
              <a:gd name="connsiteY34" fmla="*/ 1775750 h 3170784"/>
              <a:gd name="connsiteX35" fmla="*/ 44185 w 961104"/>
              <a:gd name="connsiteY35" fmla="*/ 1658130 h 3170784"/>
              <a:gd name="connsiteX36" fmla="*/ 54236 w 961104"/>
              <a:gd name="connsiteY36" fmla="*/ 1716017 h 3170784"/>
              <a:gd name="connsiteX37" fmla="*/ 80461 w 961104"/>
              <a:gd name="connsiteY37"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02539 w 961104"/>
              <a:gd name="connsiteY2" fmla="*/ 1390314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90085 w 961104"/>
              <a:gd name="connsiteY1" fmla="*/ 1638305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1087 w 961104"/>
              <a:gd name="connsiteY2" fmla="*/ 1451300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39914 w 961104"/>
              <a:gd name="connsiteY3" fmla="*/ 1231793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59964 w 961104"/>
              <a:gd name="connsiteY3" fmla="*/ 1181937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4918 w 961104"/>
              <a:gd name="connsiteY2" fmla="*/ 1381218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36877 w 961104"/>
              <a:gd name="connsiteY1" fmla="*/ 1599283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215755 w 961104"/>
              <a:gd name="connsiteY17" fmla="*/ 1177476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58605 w 961104"/>
              <a:gd name="connsiteY18" fmla="*/ 1459243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201648 w 961104"/>
              <a:gd name="connsiteY25" fmla="*/ 1640264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80461 w 961104"/>
              <a:gd name="connsiteY0" fmla="*/ 1694766 h 3170784"/>
              <a:gd name="connsiteX1" fmla="*/ 123256 w 961104"/>
              <a:gd name="connsiteY1" fmla="*/ 1552961 h 3170784"/>
              <a:gd name="connsiteX2" fmla="*/ 110584 w 961104"/>
              <a:gd name="connsiteY2" fmla="*/ 1369490 h 3170784"/>
              <a:gd name="connsiteX3" fmla="*/ 121592 w 961104"/>
              <a:gd name="connsiteY3" fmla="*/ 1253209 h 3170784"/>
              <a:gd name="connsiteX4" fmla="*/ 120978 w 961104"/>
              <a:gd name="connsiteY4" fmla="*/ 1093485 h 3170784"/>
              <a:gd name="connsiteX5" fmla="*/ 96767 w 961104"/>
              <a:gd name="connsiteY5" fmla="*/ 928266 h 3170784"/>
              <a:gd name="connsiteX6" fmla="*/ 88030 w 961104"/>
              <a:gd name="connsiteY6" fmla="*/ 767751 h 3170784"/>
              <a:gd name="connsiteX7" fmla="*/ 64863 w 961104"/>
              <a:gd name="connsiteY7" fmla="*/ 740700 h 3170784"/>
              <a:gd name="connsiteX8" fmla="*/ 106687 w 961104"/>
              <a:gd name="connsiteY8" fmla="*/ 576176 h 3170784"/>
              <a:gd name="connsiteX9" fmla="*/ 140693 w 961104"/>
              <a:gd name="connsiteY9" fmla="*/ 754393 h 3170784"/>
              <a:gd name="connsiteX10" fmla="*/ 116753 w 961104"/>
              <a:gd name="connsiteY10" fmla="*/ 770080 h 3170784"/>
              <a:gd name="connsiteX11" fmla="*/ 203909 w 961104"/>
              <a:gd name="connsiteY11" fmla="*/ 1007826 h 3170784"/>
              <a:gd name="connsiteX12" fmla="*/ 690704 w 961104"/>
              <a:gd name="connsiteY12" fmla="*/ 290614 h 3170784"/>
              <a:gd name="connsiteX13" fmla="*/ 633485 w 961104"/>
              <a:gd name="connsiteY13" fmla="*/ 244250 h 3170784"/>
              <a:gd name="connsiteX14" fmla="*/ 840572 w 961104"/>
              <a:gd name="connsiteY14" fmla="*/ 0 h 3170784"/>
              <a:gd name="connsiteX15" fmla="*/ 700932 w 961104"/>
              <a:gd name="connsiteY15" fmla="*/ 461411 h 3170784"/>
              <a:gd name="connsiteX16" fmla="*/ 703910 w 961104"/>
              <a:gd name="connsiteY16" fmla="*/ 330852 h 3170784"/>
              <a:gd name="connsiteX17" fmla="*/ 182576 w 961104"/>
              <a:gd name="connsiteY17" fmla="*/ 1163418 h 3170784"/>
              <a:gd name="connsiteX18" fmla="*/ 170247 w 961104"/>
              <a:gd name="connsiteY18" fmla="*/ 1509672 h 3170784"/>
              <a:gd name="connsiteX19" fmla="*/ 794725 w 961104"/>
              <a:gd name="connsiteY19" fmla="*/ 1406007 h 3170784"/>
              <a:gd name="connsiteX20" fmla="*/ 790906 w 961104"/>
              <a:gd name="connsiteY20" fmla="*/ 1301177 h 3170784"/>
              <a:gd name="connsiteX21" fmla="*/ 961104 w 961104"/>
              <a:gd name="connsiteY21" fmla="*/ 1472862 h 3170784"/>
              <a:gd name="connsiteX22" fmla="*/ 806837 w 961104"/>
              <a:gd name="connsiteY22" fmla="*/ 1531698 h 3170784"/>
              <a:gd name="connsiteX23" fmla="*/ 781500 w 961104"/>
              <a:gd name="connsiteY23" fmla="*/ 1467047 h 3170784"/>
              <a:gd name="connsiteX24" fmla="*/ 397317 w 961104"/>
              <a:gd name="connsiteY24" fmla="*/ 1533536 h 3170784"/>
              <a:gd name="connsiteX25" fmla="*/ 178127 w 961104"/>
              <a:gd name="connsiteY25" fmla="*/ 1647607 h 3170784"/>
              <a:gd name="connsiteX26" fmla="*/ 299290 w 961104"/>
              <a:gd name="connsiteY26" fmla="*/ 2352174 h 3170784"/>
              <a:gd name="connsiteX27" fmla="*/ 428854 w 961104"/>
              <a:gd name="connsiteY27" fmla="*/ 2936523 h 3170784"/>
              <a:gd name="connsiteX28" fmla="*/ 454825 w 961104"/>
              <a:gd name="connsiteY28" fmla="*/ 2850758 h 3170784"/>
              <a:gd name="connsiteX29" fmla="*/ 469483 w 961104"/>
              <a:gd name="connsiteY29" fmla="*/ 3170784 h 3170784"/>
              <a:gd name="connsiteX30" fmla="*/ 356595 w 961104"/>
              <a:gd name="connsiteY30" fmla="*/ 2987933 h 3170784"/>
              <a:gd name="connsiteX31" fmla="*/ 412903 w 961104"/>
              <a:gd name="connsiteY31" fmla="*/ 2993552 h 3170784"/>
              <a:gd name="connsiteX32" fmla="*/ 134656 w 961104"/>
              <a:gd name="connsiteY32" fmla="*/ 1808402 h 3170784"/>
              <a:gd name="connsiteX33" fmla="*/ 66743 w 961104"/>
              <a:gd name="connsiteY33" fmla="*/ 1768786 h 3170784"/>
              <a:gd name="connsiteX34" fmla="*/ 68431 w 961104"/>
              <a:gd name="connsiteY34" fmla="*/ 1853450 h 3170784"/>
              <a:gd name="connsiteX35" fmla="*/ 3617 w 961104"/>
              <a:gd name="connsiteY35" fmla="*/ 1775750 h 3170784"/>
              <a:gd name="connsiteX36" fmla="*/ 44185 w 961104"/>
              <a:gd name="connsiteY36" fmla="*/ 1658130 h 3170784"/>
              <a:gd name="connsiteX37" fmla="*/ 54236 w 961104"/>
              <a:gd name="connsiteY37" fmla="*/ 1716017 h 3170784"/>
              <a:gd name="connsiteX38" fmla="*/ 80461 w 96110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8581 w 981254"/>
              <a:gd name="connsiteY34" fmla="*/ 185345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4335 w 981254"/>
              <a:gd name="connsiteY36" fmla="*/ 1658130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0611 w 981254"/>
              <a:gd name="connsiteY0" fmla="*/ 1694766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0611 w 981254"/>
              <a:gd name="connsiteY38" fmla="*/ 1694766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54806 w 981254"/>
              <a:gd name="connsiteY32" fmla="*/ 1808402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9855 w 981254"/>
              <a:gd name="connsiteY32" fmla="*/ 181866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36853 w 981254"/>
              <a:gd name="connsiteY32" fmla="*/ 1783488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86893 w 981254"/>
              <a:gd name="connsiteY33" fmla="*/ 1768786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43406 w 981254"/>
              <a:gd name="connsiteY1" fmla="*/ 1552961 h 3170784"/>
              <a:gd name="connsiteX2" fmla="*/ 130734 w 981254"/>
              <a:gd name="connsiteY2" fmla="*/ 1369490 h 3170784"/>
              <a:gd name="connsiteX3" fmla="*/ 141742 w 981254"/>
              <a:gd name="connsiteY3" fmla="*/ 1253209 h 3170784"/>
              <a:gd name="connsiteX4" fmla="*/ 141128 w 981254"/>
              <a:gd name="connsiteY4" fmla="*/ 1093485 h 3170784"/>
              <a:gd name="connsiteX5" fmla="*/ 116917 w 981254"/>
              <a:gd name="connsiteY5" fmla="*/ 928266 h 3170784"/>
              <a:gd name="connsiteX6" fmla="*/ 108180 w 981254"/>
              <a:gd name="connsiteY6" fmla="*/ 767751 h 3170784"/>
              <a:gd name="connsiteX7" fmla="*/ 85013 w 981254"/>
              <a:gd name="connsiteY7" fmla="*/ 740700 h 3170784"/>
              <a:gd name="connsiteX8" fmla="*/ 126837 w 981254"/>
              <a:gd name="connsiteY8" fmla="*/ 576176 h 3170784"/>
              <a:gd name="connsiteX9" fmla="*/ 160843 w 981254"/>
              <a:gd name="connsiteY9" fmla="*/ 754393 h 3170784"/>
              <a:gd name="connsiteX10" fmla="*/ 136903 w 981254"/>
              <a:gd name="connsiteY10" fmla="*/ 770080 h 3170784"/>
              <a:gd name="connsiteX11" fmla="*/ 224059 w 981254"/>
              <a:gd name="connsiteY11" fmla="*/ 1007826 h 3170784"/>
              <a:gd name="connsiteX12" fmla="*/ 710854 w 981254"/>
              <a:gd name="connsiteY12" fmla="*/ 290614 h 3170784"/>
              <a:gd name="connsiteX13" fmla="*/ 653635 w 981254"/>
              <a:gd name="connsiteY13" fmla="*/ 244250 h 3170784"/>
              <a:gd name="connsiteX14" fmla="*/ 860722 w 981254"/>
              <a:gd name="connsiteY14" fmla="*/ 0 h 3170784"/>
              <a:gd name="connsiteX15" fmla="*/ 721082 w 981254"/>
              <a:gd name="connsiteY15" fmla="*/ 461411 h 3170784"/>
              <a:gd name="connsiteX16" fmla="*/ 724060 w 981254"/>
              <a:gd name="connsiteY16" fmla="*/ 330852 h 3170784"/>
              <a:gd name="connsiteX17" fmla="*/ 202726 w 981254"/>
              <a:gd name="connsiteY17" fmla="*/ 1163418 h 3170784"/>
              <a:gd name="connsiteX18" fmla="*/ 190397 w 981254"/>
              <a:gd name="connsiteY18" fmla="*/ 1509672 h 3170784"/>
              <a:gd name="connsiteX19" fmla="*/ 814875 w 981254"/>
              <a:gd name="connsiteY19" fmla="*/ 1406007 h 3170784"/>
              <a:gd name="connsiteX20" fmla="*/ 811056 w 981254"/>
              <a:gd name="connsiteY20" fmla="*/ 1301177 h 3170784"/>
              <a:gd name="connsiteX21" fmla="*/ 981254 w 981254"/>
              <a:gd name="connsiteY21" fmla="*/ 1472862 h 3170784"/>
              <a:gd name="connsiteX22" fmla="*/ 826987 w 981254"/>
              <a:gd name="connsiteY22" fmla="*/ 1531698 h 3170784"/>
              <a:gd name="connsiteX23" fmla="*/ 801650 w 981254"/>
              <a:gd name="connsiteY23" fmla="*/ 1467047 h 3170784"/>
              <a:gd name="connsiteX24" fmla="*/ 417467 w 981254"/>
              <a:gd name="connsiteY24" fmla="*/ 1533536 h 3170784"/>
              <a:gd name="connsiteX25" fmla="*/ 198277 w 981254"/>
              <a:gd name="connsiteY25" fmla="*/ 1647607 h 3170784"/>
              <a:gd name="connsiteX26" fmla="*/ 319440 w 981254"/>
              <a:gd name="connsiteY26" fmla="*/ 2352174 h 3170784"/>
              <a:gd name="connsiteX27" fmla="*/ 449004 w 981254"/>
              <a:gd name="connsiteY27" fmla="*/ 2936523 h 3170784"/>
              <a:gd name="connsiteX28" fmla="*/ 474975 w 981254"/>
              <a:gd name="connsiteY28" fmla="*/ 2850758 h 3170784"/>
              <a:gd name="connsiteX29" fmla="*/ 489633 w 981254"/>
              <a:gd name="connsiteY29" fmla="*/ 3170784 h 3170784"/>
              <a:gd name="connsiteX30" fmla="*/ 376745 w 981254"/>
              <a:gd name="connsiteY30" fmla="*/ 2987933 h 3170784"/>
              <a:gd name="connsiteX31" fmla="*/ 433053 w 981254"/>
              <a:gd name="connsiteY31" fmla="*/ 2993552 h 3170784"/>
              <a:gd name="connsiteX32" fmla="*/ 140690 w 981254"/>
              <a:gd name="connsiteY32" fmla="*/ 1779674 h 3170784"/>
              <a:gd name="connsiteX33" fmla="*/ 78474 w 981254"/>
              <a:gd name="connsiteY33" fmla="*/ 1769669 h 3170784"/>
              <a:gd name="connsiteX34" fmla="*/ 87221 w 981254"/>
              <a:gd name="connsiteY34" fmla="*/ 1868700 h 3170784"/>
              <a:gd name="connsiteX35" fmla="*/ 0 w 981254"/>
              <a:gd name="connsiteY35" fmla="*/ 1791888 h 3170784"/>
              <a:gd name="connsiteX36" fmla="*/ 65942 w 981254"/>
              <a:gd name="connsiteY36" fmla="*/ 1634085 h 3170784"/>
              <a:gd name="connsiteX37" fmla="*/ 74386 w 981254"/>
              <a:gd name="connsiteY37" fmla="*/ 1716017 h 3170784"/>
              <a:gd name="connsiteX38" fmla="*/ 106182 w 981254"/>
              <a:gd name="connsiteY38"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76745 w 981254"/>
              <a:gd name="connsiteY31" fmla="*/ 2987933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311368 w 981254"/>
              <a:gd name="connsiteY31" fmla="*/ 2858361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433053 w 981254"/>
              <a:gd name="connsiteY32" fmla="*/ 2993552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449004 w 981254"/>
              <a:gd name="connsiteY28" fmla="*/ 2936523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319440 w 981254"/>
              <a:gd name="connsiteY27" fmla="*/ 2352174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474975 w 981254"/>
              <a:gd name="connsiteY29" fmla="*/ 285075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3170784"/>
              <a:gd name="connsiteX1" fmla="*/ 139990 w 981254"/>
              <a:gd name="connsiteY1" fmla="*/ 1637985 h 3170784"/>
              <a:gd name="connsiteX2" fmla="*/ 143406 w 981254"/>
              <a:gd name="connsiteY2" fmla="*/ 1552961 h 3170784"/>
              <a:gd name="connsiteX3" fmla="*/ 130734 w 981254"/>
              <a:gd name="connsiteY3" fmla="*/ 1369490 h 3170784"/>
              <a:gd name="connsiteX4" fmla="*/ 141742 w 981254"/>
              <a:gd name="connsiteY4" fmla="*/ 1253209 h 3170784"/>
              <a:gd name="connsiteX5" fmla="*/ 141128 w 981254"/>
              <a:gd name="connsiteY5" fmla="*/ 1093485 h 3170784"/>
              <a:gd name="connsiteX6" fmla="*/ 116917 w 981254"/>
              <a:gd name="connsiteY6" fmla="*/ 928266 h 3170784"/>
              <a:gd name="connsiteX7" fmla="*/ 108180 w 981254"/>
              <a:gd name="connsiteY7" fmla="*/ 767751 h 3170784"/>
              <a:gd name="connsiteX8" fmla="*/ 85013 w 981254"/>
              <a:gd name="connsiteY8" fmla="*/ 740700 h 3170784"/>
              <a:gd name="connsiteX9" fmla="*/ 126837 w 981254"/>
              <a:gd name="connsiteY9" fmla="*/ 576176 h 3170784"/>
              <a:gd name="connsiteX10" fmla="*/ 160843 w 981254"/>
              <a:gd name="connsiteY10" fmla="*/ 754393 h 3170784"/>
              <a:gd name="connsiteX11" fmla="*/ 136903 w 981254"/>
              <a:gd name="connsiteY11" fmla="*/ 770080 h 3170784"/>
              <a:gd name="connsiteX12" fmla="*/ 224059 w 981254"/>
              <a:gd name="connsiteY12" fmla="*/ 1007826 h 3170784"/>
              <a:gd name="connsiteX13" fmla="*/ 710854 w 981254"/>
              <a:gd name="connsiteY13" fmla="*/ 290614 h 3170784"/>
              <a:gd name="connsiteX14" fmla="*/ 653635 w 981254"/>
              <a:gd name="connsiteY14" fmla="*/ 244250 h 3170784"/>
              <a:gd name="connsiteX15" fmla="*/ 860722 w 981254"/>
              <a:gd name="connsiteY15" fmla="*/ 0 h 3170784"/>
              <a:gd name="connsiteX16" fmla="*/ 721082 w 981254"/>
              <a:gd name="connsiteY16" fmla="*/ 461411 h 3170784"/>
              <a:gd name="connsiteX17" fmla="*/ 724060 w 981254"/>
              <a:gd name="connsiteY17" fmla="*/ 330852 h 3170784"/>
              <a:gd name="connsiteX18" fmla="*/ 202726 w 981254"/>
              <a:gd name="connsiteY18" fmla="*/ 1163418 h 3170784"/>
              <a:gd name="connsiteX19" fmla="*/ 190397 w 981254"/>
              <a:gd name="connsiteY19" fmla="*/ 1509672 h 3170784"/>
              <a:gd name="connsiteX20" fmla="*/ 814875 w 981254"/>
              <a:gd name="connsiteY20" fmla="*/ 1406007 h 3170784"/>
              <a:gd name="connsiteX21" fmla="*/ 811056 w 981254"/>
              <a:gd name="connsiteY21" fmla="*/ 1301177 h 3170784"/>
              <a:gd name="connsiteX22" fmla="*/ 981254 w 981254"/>
              <a:gd name="connsiteY22" fmla="*/ 1472862 h 3170784"/>
              <a:gd name="connsiteX23" fmla="*/ 826987 w 981254"/>
              <a:gd name="connsiteY23" fmla="*/ 1531698 h 3170784"/>
              <a:gd name="connsiteX24" fmla="*/ 801650 w 981254"/>
              <a:gd name="connsiteY24" fmla="*/ 1467047 h 3170784"/>
              <a:gd name="connsiteX25" fmla="*/ 417467 w 981254"/>
              <a:gd name="connsiteY25" fmla="*/ 1533536 h 3170784"/>
              <a:gd name="connsiteX26" fmla="*/ 198277 w 981254"/>
              <a:gd name="connsiteY26" fmla="*/ 1647607 h 3170784"/>
              <a:gd name="connsiteX27" fmla="*/ 178787 w 981254"/>
              <a:gd name="connsiteY27" fmla="*/ 2146696 h 3170784"/>
              <a:gd name="connsiteX28" fmla="*/ 230722 w 981254"/>
              <a:gd name="connsiteY28" fmla="*/ 2639305 h 3170784"/>
              <a:gd name="connsiteX29" fmla="*/ 265354 w 981254"/>
              <a:gd name="connsiteY29" fmla="*/ 2510728 h 3170784"/>
              <a:gd name="connsiteX30" fmla="*/ 489633 w 981254"/>
              <a:gd name="connsiteY30" fmla="*/ 3170784 h 3170784"/>
              <a:gd name="connsiteX31" fmla="*/ 130228 w 981254"/>
              <a:gd name="connsiteY31" fmla="*/ 2600124 h 3170784"/>
              <a:gd name="connsiteX32" fmla="*/ 199662 w 981254"/>
              <a:gd name="connsiteY32" fmla="*/ 2636526 h 3170784"/>
              <a:gd name="connsiteX33" fmla="*/ 140690 w 981254"/>
              <a:gd name="connsiteY33" fmla="*/ 1779674 h 3170784"/>
              <a:gd name="connsiteX34" fmla="*/ 78474 w 981254"/>
              <a:gd name="connsiteY34" fmla="*/ 1769669 h 3170784"/>
              <a:gd name="connsiteX35" fmla="*/ 87221 w 981254"/>
              <a:gd name="connsiteY35" fmla="*/ 1868700 h 3170784"/>
              <a:gd name="connsiteX36" fmla="*/ 0 w 981254"/>
              <a:gd name="connsiteY36" fmla="*/ 1791888 h 3170784"/>
              <a:gd name="connsiteX37" fmla="*/ 65942 w 981254"/>
              <a:gd name="connsiteY37" fmla="*/ 1634085 h 3170784"/>
              <a:gd name="connsiteX38" fmla="*/ 74386 w 981254"/>
              <a:gd name="connsiteY38" fmla="*/ 1716017 h 3170784"/>
              <a:gd name="connsiteX39" fmla="*/ 106182 w 981254"/>
              <a:gd name="connsiteY39" fmla="*/ 1695641 h 3170784"/>
              <a:gd name="connsiteX0" fmla="*/ 106182 w 981254"/>
              <a:gd name="connsiteY0" fmla="*/ 1695641 h 2825791"/>
              <a:gd name="connsiteX1" fmla="*/ 139990 w 981254"/>
              <a:gd name="connsiteY1" fmla="*/ 1637985 h 2825791"/>
              <a:gd name="connsiteX2" fmla="*/ 143406 w 981254"/>
              <a:gd name="connsiteY2" fmla="*/ 1552961 h 2825791"/>
              <a:gd name="connsiteX3" fmla="*/ 130734 w 981254"/>
              <a:gd name="connsiteY3" fmla="*/ 1369490 h 2825791"/>
              <a:gd name="connsiteX4" fmla="*/ 141742 w 981254"/>
              <a:gd name="connsiteY4" fmla="*/ 1253209 h 2825791"/>
              <a:gd name="connsiteX5" fmla="*/ 141128 w 981254"/>
              <a:gd name="connsiteY5" fmla="*/ 1093485 h 2825791"/>
              <a:gd name="connsiteX6" fmla="*/ 116917 w 981254"/>
              <a:gd name="connsiteY6" fmla="*/ 928266 h 2825791"/>
              <a:gd name="connsiteX7" fmla="*/ 108180 w 981254"/>
              <a:gd name="connsiteY7" fmla="*/ 767751 h 2825791"/>
              <a:gd name="connsiteX8" fmla="*/ 85013 w 981254"/>
              <a:gd name="connsiteY8" fmla="*/ 740700 h 2825791"/>
              <a:gd name="connsiteX9" fmla="*/ 126837 w 981254"/>
              <a:gd name="connsiteY9" fmla="*/ 576176 h 2825791"/>
              <a:gd name="connsiteX10" fmla="*/ 160843 w 981254"/>
              <a:gd name="connsiteY10" fmla="*/ 754393 h 2825791"/>
              <a:gd name="connsiteX11" fmla="*/ 136903 w 981254"/>
              <a:gd name="connsiteY11" fmla="*/ 770080 h 2825791"/>
              <a:gd name="connsiteX12" fmla="*/ 224059 w 981254"/>
              <a:gd name="connsiteY12" fmla="*/ 1007826 h 2825791"/>
              <a:gd name="connsiteX13" fmla="*/ 710854 w 981254"/>
              <a:gd name="connsiteY13" fmla="*/ 290614 h 2825791"/>
              <a:gd name="connsiteX14" fmla="*/ 653635 w 981254"/>
              <a:gd name="connsiteY14" fmla="*/ 244250 h 2825791"/>
              <a:gd name="connsiteX15" fmla="*/ 860722 w 981254"/>
              <a:gd name="connsiteY15" fmla="*/ 0 h 2825791"/>
              <a:gd name="connsiteX16" fmla="*/ 721082 w 981254"/>
              <a:gd name="connsiteY16" fmla="*/ 461411 h 2825791"/>
              <a:gd name="connsiteX17" fmla="*/ 724060 w 981254"/>
              <a:gd name="connsiteY17" fmla="*/ 330852 h 2825791"/>
              <a:gd name="connsiteX18" fmla="*/ 202726 w 981254"/>
              <a:gd name="connsiteY18" fmla="*/ 1163418 h 2825791"/>
              <a:gd name="connsiteX19" fmla="*/ 190397 w 981254"/>
              <a:gd name="connsiteY19" fmla="*/ 1509672 h 2825791"/>
              <a:gd name="connsiteX20" fmla="*/ 814875 w 981254"/>
              <a:gd name="connsiteY20" fmla="*/ 1406007 h 2825791"/>
              <a:gd name="connsiteX21" fmla="*/ 811056 w 981254"/>
              <a:gd name="connsiteY21" fmla="*/ 1301177 h 2825791"/>
              <a:gd name="connsiteX22" fmla="*/ 981254 w 981254"/>
              <a:gd name="connsiteY22" fmla="*/ 1472862 h 2825791"/>
              <a:gd name="connsiteX23" fmla="*/ 826987 w 981254"/>
              <a:gd name="connsiteY23" fmla="*/ 1531698 h 2825791"/>
              <a:gd name="connsiteX24" fmla="*/ 801650 w 981254"/>
              <a:gd name="connsiteY24" fmla="*/ 1467047 h 2825791"/>
              <a:gd name="connsiteX25" fmla="*/ 417467 w 981254"/>
              <a:gd name="connsiteY25" fmla="*/ 1533536 h 2825791"/>
              <a:gd name="connsiteX26" fmla="*/ 198277 w 981254"/>
              <a:gd name="connsiteY26" fmla="*/ 1647607 h 2825791"/>
              <a:gd name="connsiteX27" fmla="*/ 178787 w 981254"/>
              <a:gd name="connsiteY27" fmla="*/ 2146696 h 2825791"/>
              <a:gd name="connsiteX28" fmla="*/ 230722 w 981254"/>
              <a:gd name="connsiteY28" fmla="*/ 2639305 h 2825791"/>
              <a:gd name="connsiteX29" fmla="*/ 265354 w 981254"/>
              <a:gd name="connsiteY29" fmla="*/ 2510728 h 2825791"/>
              <a:gd name="connsiteX30" fmla="*/ 234454 w 981254"/>
              <a:gd name="connsiteY30" fmla="*/ 2825790 h 2825791"/>
              <a:gd name="connsiteX31" fmla="*/ 130228 w 981254"/>
              <a:gd name="connsiteY31" fmla="*/ 2600124 h 2825791"/>
              <a:gd name="connsiteX32" fmla="*/ 199662 w 981254"/>
              <a:gd name="connsiteY32" fmla="*/ 2636526 h 2825791"/>
              <a:gd name="connsiteX33" fmla="*/ 140690 w 981254"/>
              <a:gd name="connsiteY33" fmla="*/ 1779674 h 2825791"/>
              <a:gd name="connsiteX34" fmla="*/ 78474 w 981254"/>
              <a:gd name="connsiteY34" fmla="*/ 1769669 h 2825791"/>
              <a:gd name="connsiteX35" fmla="*/ 87221 w 981254"/>
              <a:gd name="connsiteY35" fmla="*/ 1868700 h 2825791"/>
              <a:gd name="connsiteX36" fmla="*/ 0 w 981254"/>
              <a:gd name="connsiteY36" fmla="*/ 1791888 h 2825791"/>
              <a:gd name="connsiteX37" fmla="*/ 65942 w 981254"/>
              <a:gd name="connsiteY37" fmla="*/ 1634085 h 2825791"/>
              <a:gd name="connsiteX38" fmla="*/ 74386 w 981254"/>
              <a:gd name="connsiteY38" fmla="*/ 1716017 h 2825791"/>
              <a:gd name="connsiteX39" fmla="*/ 106182 w 981254"/>
              <a:gd name="connsiteY39" fmla="*/ 1695641 h 2825791"/>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30722 w 981254"/>
              <a:gd name="connsiteY28" fmla="*/ 2639305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99662 w 981254"/>
              <a:gd name="connsiteY32" fmla="*/ 2636526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78787 w 981254"/>
              <a:gd name="connsiteY27" fmla="*/ 2146696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183615 w 981254"/>
              <a:gd name="connsiteY27" fmla="*/ 2140830 h 2825790"/>
              <a:gd name="connsiteX28" fmla="*/ 224901 w 981254"/>
              <a:gd name="connsiteY28" fmla="*/ 2614089 h 2825790"/>
              <a:gd name="connsiteX29" fmla="*/ 265354 w 981254"/>
              <a:gd name="connsiteY29" fmla="*/ 2510728 h 2825790"/>
              <a:gd name="connsiteX30" fmla="*/ 234454 w 981254"/>
              <a:gd name="connsiteY30" fmla="*/ 2825790 h 2825790"/>
              <a:gd name="connsiteX31" fmla="*/ 130228 w 981254"/>
              <a:gd name="connsiteY31" fmla="*/ 2600124 h 2825790"/>
              <a:gd name="connsiteX32" fmla="*/ 182700 w 981254"/>
              <a:gd name="connsiteY32" fmla="*/ 2609559 h 2825790"/>
              <a:gd name="connsiteX33" fmla="*/ 140690 w 981254"/>
              <a:gd name="connsiteY33" fmla="*/ 1779674 h 2825790"/>
              <a:gd name="connsiteX34" fmla="*/ 78474 w 981254"/>
              <a:gd name="connsiteY34" fmla="*/ 1769669 h 2825790"/>
              <a:gd name="connsiteX35" fmla="*/ 87221 w 981254"/>
              <a:gd name="connsiteY35" fmla="*/ 1868700 h 2825790"/>
              <a:gd name="connsiteX36" fmla="*/ 0 w 981254"/>
              <a:gd name="connsiteY36" fmla="*/ 1791888 h 2825790"/>
              <a:gd name="connsiteX37" fmla="*/ 65942 w 981254"/>
              <a:gd name="connsiteY37" fmla="*/ 1634085 h 2825790"/>
              <a:gd name="connsiteX38" fmla="*/ 74386 w 981254"/>
              <a:gd name="connsiteY38" fmla="*/ 1716017 h 2825790"/>
              <a:gd name="connsiteX39" fmla="*/ 106182 w 981254"/>
              <a:gd name="connsiteY39"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24901 w 981254"/>
              <a:gd name="connsiteY27" fmla="*/ 2614089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801650 w 981254"/>
              <a:gd name="connsiteY24" fmla="*/ 1467047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814875 w 981254"/>
              <a:gd name="connsiteY20" fmla="*/ 1406007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811056 w 981254"/>
              <a:gd name="connsiteY21" fmla="*/ 1301177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826987 w 981254"/>
              <a:gd name="connsiteY23" fmla="*/ 153169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981254"/>
              <a:gd name="connsiteY0" fmla="*/ 1695641 h 2825790"/>
              <a:gd name="connsiteX1" fmla="*/ 139990 w 981254"/>
              <a:gd name="connsiteY1" fmla="*/ 1637985 h 2825790"/>
              <a:gd name="connsiteX2" fmla="*/ 143406 w 981254"/>
              <a:gd name="connsiteY2" fmla="*/ 1552961 h 2825790"/>
              <a:gd name="connsiteX3" fmla="*/ 130734 w 981254"/>
              <a:gd name="connsiteY3" fmla="*/ 1369490 h 2825790"/>
              <a:gd name="connsiteX4" fmla="*/ 141742 w 981254"/>
              <a:gd name="connsiteY4" fmla="*/ 1253209 h 2825790"/>
              <a:gd name="connsiteX5" fmla="*/ 141128 w 981254"/>
              <a:gd name="connsiteY5" fmla="*/ 1093485 h 2825790"/>
              <a:gd name="connsiteX6" fmla="*/ 116917 w 981254"/>
              <a:gd name="connsiteY6" fmla="*/ 928266 h 2825790"/>
              <a:gd name="connsiteX7" fmla="*/ 108180 w 981254"/>
              <a:gd name="connsiteY7" fmla="*/ 767751 h 2825790"/>
              <a:gd name="connsiteX8" fmla="*/ 85013 w 981254"/>
              <a:gd name="connsiteY8" fmla="*/ 740700 h 2825790"/>
              <a:gd name="connsiteX9" fmla="*/ 126837 w 981254"/>
              <a:gd name="connsiteY9" fmla="*/ 576176 h 2825790"/>
              <a:gd name="connsiteX10" fmla="*/ 160843 w 981254"/>
              <a:gd name="connsiteY10" fmla="*/ 754393 h 2825790"/>
              <a:gd name="connsiteX11" fmla="*/ 136903 w 981254"/>
              <a:gd name="connsiteY11" fmla="*/ 770080 h 2825790"/>
              <a:gd name="connsiteX12" fmla="*/ 224059 w 981254"/>
              <a:gd name="connsiteY12" fmla="*/ 1007826 h 2825790"/>
              <a:gd name="connsiteX13" fmla="*/ 710854 w 981254"/>
              <a:gd name="connsiteY13" fmla="*/ 290614 h 2825790"/>
              <a:gd name="connsiteX14" fmla="*/ 653635 w 981254"/>
              <a:gd name="connsiteY14" fmla="*/ 244250 h 2825790"/>
              <a:gd name="connsiteX15" fmla="*/ 860722 w 981254"/>
              <a:gd name="connsiteY15" fmla="*/ 0 h 2825790"/>
              <a:gd name="connsiteX16" fmla="*/ 721082 w 981254"/>
              <a:gd name="connsiteY16" fmla="*/ 461411 h 2825790"/>
              <a:gd name="connsiteX17" fmla="*/ 724060 w 981254"/>
              <a:gd name="connsiteY17" fmla="*/ 330852 h 2825790"/>
              <a:gd name="connsiteX18" fmla="*/ 202726 w 981254"/>
              <a:gd name="connsiteY18" fmla="*/ 1163418 h 2825790"/>
              <a:gd name="connsiteX19" fmla="*/ 190397 w 981254"/>
              <a:gd name="connsiteY19" fmla="*/ 1509672 h 2825790"/>
              <a:gd name="connsiteX20" fmla="*/ 660127 w 981254"/>
              <a:gd name="connsiteY20" fmla="*/ 1403739 h 2825790"/>
              <a:gd name="connsiteX21" fmla="*/ 629690 w 981254"/>
              <a:gd name="connsiteY21" fmla="*/ 1283676 h 2825790"/>
              <a:gd name="connsiteX22" fmla="*/ 981254 w 981254"/>
              <a:gd name="connsiteY22" fmla="*/ 1472862 h 2825790"/>
              <a:gd name="connsiteX23" fmla="*/ 638942 w 981254"/>
              <a:gd name="connsiteY23" fmla="*/ 1586038 h 2825790"/>
              <a:gd name="connsiteX24" fmla="*/ 656561 w 981254"/>
              <a:gd name="connsiteY24" fmla="*/ 1486180 h 2825790"/>
              <a:gd name="connsiteX25" fmla="*/ 417467 w 981254"/>
              <a:gd name="connsiteY25" fmla="*/ 1533536 h 2825790"/>
              <a:gd name="connsiteX26" fmla="*/ 198277 w 981254"/>
              <a:gd name="connsiteY26" fmla="*/ 1647607 h 2825790"/>
              <a:gd name="connsiteX27" fmla="*/ 215119 w 981254"/>
              <a:gd name="connsiteY27" fmla="*/ 2597088 h 2825790"/>
              <a:gd name="connsiteX28" fmla="*/ 265354 w 981254"/>
              <a:gd name="connsiteY28" fmla="*/ 2510728 h 2825790"/>
              <a:gd name="connsiteX29" fmla="*/ 234454 w 981254"/>
              <a:gd name="connsiteY29" fmla="*/ 2825790 h 2825790"/>
              <a:gd name="connsiteX30" fmla="*/ 130228 w 981254"/>
              <a:gd name="connsiteY30" fmla="*/ 2600124 h 2825790"/>
              <a:gd name="connsiteX31" fmla="*/ 182700 w 981254"/>
              <a:gd name="connsiteY31" fmla="*/ 2609559 h 2825790"/>
              <a:gd name="connsiteX32" fmla="*/ 140690 w 981254"/>
              <a:gd name="connsiteY32" fmla="*/ 1779674 h 2825790"/>
              <a:gd name="connsiteX33" fmla="*/ 78474 w 981254"/>
              <a:gd name="connsiteY33" fmla="*/ 1769669 h 2825790"/>
              <a:gd name="connsiteX34" fmla="*/ 87221 w 981254"/>
              <a:gd name="connsiteY34" fmla="*/ 1868700 h 2825790"/>
              <a:gd name="connsiteX35" fmla="*/ 0 w 981254"/>
              <a:gd name="connsiteY35" fmla="*/ 1791888 h 2825790"/>
              <a:gd name="connsiteX36" fmla="*/ 65942 w 981254"/>
              <a:gd name="connsiteY36" fmla="*/ 1634085 h 2825790"/>
              <a:gd name="connsiteX37" fmla="*/ 74386 w 981254"/>
              <a:gd name="connsiteY37" fmla="*/ 1716017 h 2825790"/>
              <a:gd name="connsiteX38" fmla="*/ 106182 w 981254"/>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26837 w 866522"/>
              <a:gd name="connsiteY9" fmla="*/ 576176 h 2825790"/>
              <a:gd name="connsiteX10" fmla="*/ 160843 w 866522"/>
              <a:gd name="connsiteY10" fmla="*/ 754393 h 2825790"/>
              <a:gd name="connsiteX11" fmla="*/ 136903 w 866522"/>
              <a:gd name="connsiteY11" fmla="*/ 770080 h 2825790"/>
              <a:gd name="connsiteX12" fmla="*/ 224059 w 866522"/>
              <a:gd name="connsiteY12" fmla="*/ 1007826 h 2825790"/>
              <a:gd name="connsiteX13" fmla="*/ 710854 w 866522"/>
              <a:gd name="connsiteY13" fmla="*/ 290614 h 2825790"/>
              <a:gd name="connsiteX14" fmla="*/ 653635 w 866522"/>
              <a:gd name="connsiteY14" fmla="*/ 244250 h 2825790"/>
              <a:gd name="connsiteX15" fmla="*/ 860722 w 866522"/>
              <a:gd name="connsiteY15" fmla="*/ 0 h 2825790"/>
              <a:gd name="connsiteX16" fmla="*/ 721082 w 866522"/>
              <a:gd name="connsiteY16" fmla="*/ 461411 h 2825790"/>
              <a:gd name="connsiteX17" fmla="*/ 724060 w 866522"/>
              <a:gd name="connsiteY17" fmla="*/ 330852 h 2825790"/>
              <a:gd name="connsiteX18" fmla="*/ 202726 w 866522"/>
              <a:gd name="connsiteY18" fmla="*/ 1163418 h 2825790"/>
              <a:gd name="connsiteX19" fmla="*/ 190397 w 866522"/>
              <a:gd name="connsiteY19" fmla="*/ 1509672 h 2825790"/>
              <a:gd name="connsiteX20" fmla="*/ 660127 w 866522"/>
              <a:gd name="connsiteY20" fmla="*/ 1403739 h 2825790"/>
              <a:gd name="connsiteX21" fmla="*/ 629690 w 866522"/>
              <a:gd name="connsiteY21" fmla="*/ 1283676 h 2825790"/>
              <a:gd name="connsiteX22" fmla="*/ 773643 w 866522"/>
              <a:gd name="connsiteY22" fmla="*/ 1460064 h 2825790"/>
              <a:gd name="connsiteX23" fmla="*/ 638942 w 866522"/>
              <a:gd name="connsiteY23" fmla="*/ 1586038 h 2825790"/>
              <a:gd name="connsiteX24" fmla="*/ 656561 w 866522"/>
              <a:gd name="connsiteY24" fmla="*/ 1486180 h 2825790"/>
              <a:gd name="connsiteX25" fmla="*/ 417467 w 866522"/>
              <a:gd name="connsiteY25" fmla="*/ 1533536 h 2825790"/>
              <a:gd name="connsiteX26" fmla="*/ 198277 w 866522"/>
              <a:gd name="connsiteY26" fmla="*/ 1647607 h 2825790"/>
              <a:gd name="connsiteX27" fmla="*/ 215119 w 866522"/>
              <a:gd name="connsiteY27" fmla="*/ 2597088 h 2825790"/>
              <a:gd name="connsiteX28" fmla="*/ 265354 w 866522"/>
              <a:gd name="connsiteY28" fmla="*/ 2510728 h 2825790"/>
              <a:gd name="connsiteX29" fmla="*/ 234454 w 866522"/>
              <a:gd name="connsiteY29" fmla="*/ 2825790 h 2825790"/>
              <a:gd name="connsiteX30" fmla="*/ 130228 w 866522"/>
              <a:gd name="connsiteY30" fmla="*/ 2600124 h 2825790"/>
              <a:gd name="connsiteX31" fmla="*/ 182700 w 866522"/>
              <a:gd name="connsiteY31" fmla="*/ 2609559 h 2825790"/>
              <a:gd name="connsiteX32" fmla="*/ 140690 w 866522"/>
              <a:gd name="connsiteY32" fmla="*/ 1779674 h 2825790"/>
              <a:gd name="connsiteX33" fmla="*/ 78474 w 866522"/>
              <a:gd name="connsiteY33" fmla="*/ 1769669 h 2825790"/>
              <a:gd name="connsiteX34" fmla="*/ 87221 w 866522"/>
              <a:gd name="connsiteY34" fmla="*/ 1868700 h 2825790"/>
              <a:gd name="connsiteX35" fmla="*/ 0 w 866522"/>
              <a:gd name="connsiteY35" fmla="*/ 1791888 h 2825790"/>
              <a:gd name="connsiteX36" fmla="*/ 65942 w 866522"/>
              <a:gd name="connsiteY36" fmla="*/ 1634085 h 2825790"/>
              <a:gd name="connsiteX37" fmla="*/ 74386 w 866522"/>
              <a:gd name="connsiteY37" fmla="*/ 1716017 h 2825790"/>
              <a:gd name="connsiteX38" fmla="*/ 106182 w 866522"/>
              <a:gd name="connsiteY38"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60843 w 866522"/>
              <a:gd name="connsiteY9" fmla="*/ 754393 h 2825790"/>
              <a:gd name="connsiteX10" fmla="*/ 136903 w 866522"/>
              <a:gd name="connsiteY10" fmla="*/ 770080 h 2825790"/>
              <a:gd name="connsiteX11" fmla="*/ 224059 w 866522"/>
              <a:gd name="connsiteY11" fmla="*/ 1007826 h 2825790"/>
              <a:gd name="connsiteX12" fmla="*/ 710854 w 866522"/>
              <a:gd name="connsiteY12" fmla="*/ 290614 h 2825790"/>
              <a:gd name="connsiteX13" fmla="*/ 653635 w 866522"/>
              <a:gd name="connsiteY13" fmla="*/ 244250 h 2825790"/>
              <a:gd name="connsiteX14" fmla="*/ 860722 w 866522"/>
              <a:gd name="connsiteY14" fmla="*/ 0 h 2825790"/>
              <a:gd name="connsiteX15" fmla="*/ 721082 w 866522"/>
              <a:gd name="connsiteY15" fmla="*/ 461411 h 2825790"/>
              <a:gd name="connsiteX16" fmla="*/ 724060 w 866522"/>
              <a:gd name="connsiteY16" fmla="*/ 330852 h 2825790"/>
              <a:gd name="connsiteX17" fmla="*/ 202726 w 866522"/>
              <a:gd name="connsiteY17" fmla="*/ 1163418 h 2825790"/>
              <a:gd name="connsiteX18" fmla="*/ 190397 w 866522"/>
              <a:gd name="connsiteY18" fmla="*/ 1509672 h 2825790"/>
              <a:gd name="connsiteX19" fmla="*/ 660127 w 866522"/>
              <a:gd name="connsiteY19" fmla="*/ 1403739 h 2825790"/>
              <a:gd name="connsiteX20" fmla="*/ 629690 w 866522"/>
              <a:gd name="connsiteY20" fmla="*/ 1283676 h 2825790"/>
              <a:gd name="connsiteX21" fmla="*/ 773643 w 866522"/>
              <a:gd name="connsiteY21" fmla="*/ 1460064 h 2825790"/>
              <a:gd name="connsiteX22" fmla="*/ 638942 w 866522"/>
              <a:gd name="connsiteY22" fmla="*/ 1586038 h 2825790"/>
              <a:gd name="connsiteX23" fmla="*/ 656561 w 866522"/>
              <a:gd name="connsiteY23" fmla="*/ 1486180 h 2825790"/>
              <a:gd name="connsiteX24" fmla="*/ 417467 w 866522"/>
              <a:gd name="connsiteY24" fmla="*/ 1533536 h 2825790"/>
              <a:gd name="connsiteX25" fmla="*/ 198277 w 866522"/>
              <a:gd name="connsiteY25" fmla="*/ 1647607 h 2825790"/>
              <a:gd name="connsiteX26" fmla="*/ 215119 w 866522"/>
              <a:gd name="connsiteY26" fmla="*/ 2597088 h 2825790"/>
              <a:gd name="connsiteX27" fmla="*/ 265354 w 866522"/>
              <a:gd name="connsiteY27" fmla="*/ 2510728 h 2825790"/>
              <a:gd name="connsiteX28" fmla="*/ 234454 w 866522"/>
              <a:gd name="connsiteY28" fmla="*/ 2825790 h 2825790"/>
              <a:gd name="connsiteX29" fmla="*/ 130228 w 866522"/>
              <a:gd name="connsiteY29" fmla="*/ 2600124 h 2825790"/>
              <a:gd name="connsiteX30" fmla="*/ 182700 w 866522"/>
              <a:gd name="connsiteY30" fmla="*/ 2609559 h 2825790"/>
              <a:gd name="connsiteX31" fmla="*/ 140690 w 866522"/>
              <a:gd name="connsiteY31" fmla="*/ 1779674 h 2825790"/>
              <a:gd name="connsiteX32" fmla="*/ 78474 w 866522"/>
              <a:gd name="connsiteY32" fmla="*/ 1769669 h 2825790"/>
              <a:gd name="connsiteX33" fmla="*/ 87221 w 866522"/>
              <a:gd name="connsiteY33" fmla="*/ 1868700 h 2825790"/>
              <a:gd name="connsiteX34" fmla="*/ 0 w 866522"/>
              <a:gd name="connsiteY34" fmla="*/ 1791888 h 2825790"/>
              <a:gd name="connsiteX35" fmla="*/ 65942 w 866522"/>
              <a:gd name="connsiteY35" fmla="*/ 1634085 h 2825790"/>
              <a:gd name="connsiteX36" fmla="*/ 74386 w 866522"/>
              <a:gd name="connsiteY36" fmla="*/ 1716017 h 2825790"/>
              <a:gd name="connsiteX37" fmla="*/ 106182 w 866522"/>
              <a:gd name="connsiteY37"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85013 w 866522"/>
              <a:gd name="connsiteY8" fmla="*/ 740700 h 2825790"/>
              <a:gd name="connsiteX9" fmla="*/ 136903 w 866522"/>
              <a:gd name="connsiteY9" fmla="*/ 770080 h 2825790"/>
              <a:gd name="connsiteX10" fmla="*/ 224059 w 866522"/>
              <a:gd name="connsiteY10" fmla="*/ 1007826 h 2825790"/>
              <a:gd name="connsiteX11" fmla="*/ 710854 w 866522"/>
              <a:gd name="connsiteY11" fmla="*/ 290614 h 2825790"/>
              <a:gd name="connsiteX12" fmla="*/ 653635 w 866522"/>
              <a:gd name="connsiteY12" fmla="*/ 244250 h 2825790"/>
              <a:gd name="connsiteX13" fmla="*/ 860722 w 866522"/>
              <a:gd name="connsiteY13" fmla="*/ 0 h 2825790"/>
              <a:gd name="connsiteX14" fmla="*/ 721082 w 866522"/>
              <a:gd name="connsiteY14" fmla="*/ 461411 h 2825790"/>
              <a:gd name="connsiteX15" fmla="*/ 724060 w 866522"/>
              <a:gd name="connsiteY15" fmla="*/ 330852 h 2825790"/>
              <a:gd name="connsiteX16" fmla="*/ 202726 w 866522"/>
              <a:gd name="connsiteY16" fmla="*/ 1163418 h 2825790"/>
              <a:gd name="connsiteX17" fmla="*/ 190397 w 866522"/>
              <a:gd name="connsiteY17" fmla="*/ 1509672 h 2825790"/>
              <a:gd name="connsiteX18" fmla="*/ 660127 w 866522"/>
              <a:gd name="connsiteY18" fmla="*/ 1403739 h 2825790"/>
              <a:gd name="connsiteX19" fmla="*/ 629690 w 866522"/>
              <a:gd name="connsiteY19" fmla="*/ 1283676 h 2825790"/>
              <a:gd name="connsiteX20" fmla="*/ 773643 w 866522"/>
              <a:gd name="connsiteY20" fmla="*/ 1460064 h 2825790"/>
              <a:gd name="connsiteX21" fmla="*/ 638942 w 866522"/>
              <a:gd name="connsiteY21" fmla="*/ 1586038 h 2825790"/>
              <a:gd name="connsiteX22" fmla="*/ 656561 w 866522"/>
              <a:gd name="connsiteY22" fmla="*/ 1486180 h 2825790"/>
              <a:gd name="connsiteX23" fmla="*/ 417467 w 866522"/>
              <a:gd name="connsiteY23" fmla="*/ 1533536 h 2825790"/>
              <a:gd name="connsiteX24" fmla="*/ 198277 w 866522"/>
              <a:gd name="connsiteY24" fmla="*/ 1647607 h 2825790"/>
              <a:gd name="connsiteX25" fmla="*/ 215119 w 866522"/>
              <a:gd name="connsiteY25" fmla="*/ 2597088 h 2825790"/>
              <a:gd name="connsiteX26" fmla="*/ 265354 w 866522"/>
              <a:gd name="connsiteY26" fmla="*/ 2510728 h 2825790"/>
              <a:gd name="connsiteX27" fmla="*/ 234454 w 866522"/>
              <a:gd name="connsiteY27" fmla="*/ 2825790 h 2825790"/>
              <a:gd name="connsiteX28" fmla="*/ 130228 w 866522"/>
              <a:gd name="connsiteY28" fmla="*/ 2600124 h 2825790"/>
              <a:gd name="connsiteX29" fmla="*/ 182700 w 866522"/>
              <a:gd name="connsiteY29" fmla="*/ 2609559 h 2825790"/>
              <a:gd name="connsiteX30" fmla="*/ 140690 w 866522"/>
              <a:gd name="connsiteY30" fmla="*/ 1779674 h 2825790"/>
              <a:gd name="connsiteX31" fmla="*/ 78474 w 866522"/>
              <a:gd name="connsiteY31" fmla="*/ 1769669 h 2825790"/>
              <a:gd name="connsiteX32" fmla="*/ 87221 w 866522"/>
              <a:gd name="connsiteY32" fmla="*/ 1868700 h 2825790"/>
              <a:gd name="connsiteX33" fmla="*/ 0 w 866522"/>
              <a:gd name="connsiteY33" fmla="*/ 1791888 h 2825790"/>
              <a:gd name="connsiteX34" fmla="*/ 65942 w 866522"/>
              <a:gd name="connsiteY34" fmla="*/ 1634085 h 2825790"/>
              <a:gd name="connsiteX35" fmla="*/ 74386 w 866522"/>
              <a:gd name="connsiteY35" fmla="*/ 1716017 h 2825790"/>
              <a:gd name="connsiteX36" fmla="*/ 106182 w 866522"/>
              <a:gd name="connsiteY36" fmla="*/ 1695641 h 2825790"/>
              <a:gd name="connsiteX0" fmla="*/ 106182 w 866522"/>
              <a:gd name="connsiteY0" fmla="*/ 1695641 h 2825790"/>
              <a:gd name="connsiteX1" fmla="*/ 139990 w 866522"/>
              <a:gd name="connsiteY1" fmla="*/ 1637985 h 2825790"/>
              <a:gd name="connsiteX2" fmla="*/ 143406 w 866522"/>
              <a:gd name="connsiteY2" fmla="*/ 1552961 h 2825790"/>
              <a:gd name="connsiteX3" fmla="*/ 130734 w 866522"/>
              <a:gd name="connsiteY3" fmla="*/ 1369490 h 2825790"/>
              <a:gd name="connsiteX4" fmla="*/ 141742 w 866522"/>
              <a:gd name="connsiteY4" fmla="*/ 1253209 h 2825790"/>
              <a:gd name="connsiteX5" fmla="*/ 141128 w 866522"/>
              <a:gd name="connsiteY5" fmla="*/ 1093485 h 2825790"/>
              <a:gd name="connsiteX6" fmla="*/ 116917 w 866522"/>
              <a:gd name="connsiteY6" fmla="*/ 928266 h 2825790"/>
              <a:gd name="connsiteX7" fmla="*/ 108180 w 866522"/>
              <a:gd name="connsiteY7" fmla="*/ 767751 h 2825790"/>
              <a:gd name="connsiteX8" fmla="*/ 136903 w 866522"/>
              <a:gd name="connsiteY8" fmla="*/ 770080 h 2825790"/>
              <a:gd name="connsiteX9" fmla="*/ 224059 w 866522"/>
              <a:gd name="connsiteY9" fmla="*/ 1007826 h 2825790"/>
              <a:gd name="connsiteX10" fmla="*/ 710854 w 866522"/>
              <a:gd name="connsiteY10" fmla="*/ 290614 h 2825790"/>
              <a:gd name="connsiteX11" fmla="*/ 653635 w 866522"/>
              <a:gd name="connsiteY11" fmla="*/ 244250 h 2825790"/>
              <a:gd name="connsiteX12" fmla="*/ 860722 w 866522"/>
              <a:gd name="connsiteY12" fmla="*/ 0 h 2825790"/>
              <a:gd name="connsiteX13" fmla="*/ 721082 w 866522"/>
              <a:gd name="connsiteY13" fmla="*/ 461411 h 2825790"/>
              <a:gd name="connsiteX14" fmla="*/ 724060 w 866522"/>
              <a:gd name="connsiteY14" fmla="*/ 330852 h 2825790"/>
              <a:gd name="connsiteX15" fmla="*/ 202726 w 866522"/>
              <a:gd name="connsiteY15" fmla="*/ 1163418 h 2825790"/>
              <a:gd name="connsiteX16" fmla="*/ 190397 w 866522"/>
              <a:gd name="connsiteY16" fmla="*/ 1509672 h 2825790"/>
              <a:gd name="connsiteX17" fmla="*/ 660127 w 866522"/>
              <a:gd name="connsiteY17" fmla="*/ 1403739 h 2825790"/>
              <a:gd name="connsiteX18" fmla="*/ 629690 w 866522"/>
              <a:gd name="connsiteY18" fmla="*/ 1283676 h 2825790"/>
              <a:gd name="connsiteX19" fmla="*/ 773643 w 866522"/>
              <a:gd name="connsiteY19" fmla="*/ 1460064 h 2825790"/>
              <a:gd name="connsiteX20" fmla="*/ 638942 w 866522"/>
              <a:gd name="connsiteY20" fmla="*/ 1586038 h 2825790"/>
              <a:gd name="connsiteX21" fmla="*/ 656561 w 866522"/>
              <a:gd name="connsiteY21" fmla="*/ 1486180 h 2825790"/>
              <a:gd name="connsiteX22" fmla="*/ 417467 w 866522"/>
              <a:gd name="connsiteY22" fmla="*/ 1533536 h 2825790"/>
              <a:gd name="connsiteX23" fmla="*/ 198277 w 866522"/>
              <a:gd name="connsiteY23" fmla="*/ 1647607 h 2825790"/>
              <a:gd name="connsiteX24" fmla="*/ 215119 w 866522"/>
              <a:gd name="connsiteY24" fmla="*/ 2597088 h 2825790"/>
              <a:gd name="connsiteX25" fmla="*/ 265354 w 866522"/>
              <a:gd name="connsiteY25" fmla="*/ 2510728 h 2825790"/>
              <a:gd name="connsiteX26" fmla="*/ 234454 w 866522"/>
              <a:gd name="connsiteY26" fmla="*/ 2825790 h 2825790"/>
              <a:gd name="connsiteX27" fmla="*/ 130228 w 866522"/>
              <a:gd name="connsiteY27" fmla="*/ 2600124 h 2825790"/>
              <a:gd name="connsiteX28" fmla="*/ 182700 w 866522"/>
              <a:gd name="connsiteY28" fmla="*/ 2609559 h 2825790"/>
              <a:gd name="connsiteX29" fmla="*/ 140690 w 866522"/>
              <a:gd name="connsiteY29" fmla="*/ 1779674 h 2825790"/>
              <a:gd name="connsiteX30" fmla="*/ 78474 w 866522"/>
              <a:gd name="connsiteY30" fmla="*/ 1769669 h 2825790"/>
              <a:gd name="connsiteX31" fmla="*/ 87221 w 866522"/>
              <a:gd name="connsiteY31" fmla="*/ 1868700 h 2825790"/>
              <a:gd name="connsiteX32" fmla="*/ 0 w 866522"/>
              <a:gd name="connsiteY32" fmla="*/ 1791888 h 2825790"/>
              <a:gd name="connsiteX33" fmla="*/ 65942 w 866522"/>
              <a:gd name="connsiteY33" fmla="*/ 1634085 h 2825790"/>
              <a:gd name="connsiteX34" fmla="*/ 74386 w 866522"/>
              <a:gd name="connsiteY34" fmla="*/ 1716017 h 2825790"/>
              <a:gd name="connsiteX35" fmla="*/ 106182 w 866522"/>
              <a:gd name="connsiteY35" fmla="*/ 169564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16771 w 866522"/>
              <a:gd name="connsiteY33" fmla="*/ 870050 h 2825790"/>
              <a:gd name="connsiteX34" fmla="*/ 108180 w 866522"/>
              <a:gd name="connsiteY34" fmla="*/ 767751 h 2825790"/>
              <a:gd name="connsiteX35" fmla="*/ 187437 w 866522"/>
              <a:gd name="connsiteY35"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08180 w 866522"/>
              <a:gd name="connsiteY33" fmla="*/ 767751 h 2825790"/>
              <a:gd name="connsiteX34" fmla="*/ 187437 w 866522"/>
              <a:gd name="connsiteY34"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33" fmla="*/ 187437 w 866522"/>
              <a:gd name="connsiteY33" fmla="*/ 889772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16917 w 866522"/>
              <a:gd name="connsiteY32" fmla="*/ 928266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41303 w 866522"/>
              <a:gd name="connsiteY32" fmla="*/ 1092591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32" fmla="*/ 136973 w 866522"/>
              <a:gd name="connsiteY32" fmla="*/ 111399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31" fmla="*/ 141128 w 866522"/>
              <a:gd name="connsiteY31" fmla="*/ 1093485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202726 w 866522"/>
              <a:gd name="connsiteY6" fmla="*/ 1163418 h 2825790"/>
              <a:gd name="connsiteX7" fmla="*/ 190397 w 866522"/>
              <a:gd name="connsiteY7" fmla="*/ 1509672 h 2825790"/>
              <a:gd name="connsiteX8" fmla="*/ 660127 w 866522"/>
              <a:gd name="connsiteY8" fmla="*/ 1403739 h 2825790"/>
              <a:gd name="connsiteX9" fmla="*/ 629690 w 866522"/>
              <a:gd name="connsiteY9" fmla="*/ 1283676 h 2825790"/>
              <a:gd name="connsiteX10" fmla="*/ 773643 w 866522"/>
              <a:gd name="connsiteY10" fmla="*/ 1460064 h 2825790"/>
              <a:gd name="connsiteX11" fmla="*/ 638942 w 866522"/>
              <a:gd name="connsiteY11" fmla="*/ 1586038 h 2825790"/>
              <a:gd name="connsiteX12" fmla="*/ 656561 w 866522"/>
              <a:gd name="connsiteY12" fmla="*/ 1486180 h 2825790"/>
              <a:gd name="connsiteX13" fmla="*/ 417467 w 866522"/>
              <a:gd name="connsiteY13" fmla="*/ 1533536 h 2825790"/>
              <a:gd name="connsiteX14" fmla="*/ 198277 w 866522"/>
              <a:gd name="connsiteY14" fmla="*/ 1647607 h 2825790"/>
              <a:gd name="connsiteX15" fmla="*/ 215119 w 866522"/>
              <a:gd name="connsiteY15" fmla="*/ 2597088 h 2825790"/>
              <a:gd name="connsiteX16" fmla="*/ 265354 w 866522"/>
              <a:gd name="connsiteY16" fmla="*/ 2510728 h 2825790"/>
              <a:gd name="connsiteX17" fmla="*/ 234454 w 866522"/>
              <a:gd name="connsiteY17" fmla="*/ 2825790 h 2825790"/>
              <a:gd name="connsiteX18" fmla="*/ 130228 w 866522"/>
              <a:gd name="connsiteY18" fmla="*/ 2600124 h 2825790"/>
              <a:gd name="connsiteX19" fmla="*/ 182700 w 866522"/>
              <a:gd name="connsiteY19" fmla="*/ 2609559 h 2825790"/>
              <a:gd name="connsiteX20" fmla="*/ 140690 w 866522"/>
              <a:gd name="connsiteY20" fmla="*/ 1779674 h 2825790"/>
              <a:gd name="connsiteX21" fmla="*/ 78474 w 866522"/>
              <a:gd name="connsiteY21" fmla="*/ 1769669 h 2825790"/>
              <a:gd name="connsiteX22" fmla="*/ 87221 w 866522"/>
              <a:gd name="connsiteY22" fmla="*/ 1868700 h 2825790"/>
              <a:gd name="connsiteX23" fmla="*/ 0 w 866522"/>
              <a:gd name="connsiteY23" fmla="*/ 1791888 h 2825790"/>
              <a:gd name="connsiteX24" fmla="*/ 65942 w 866522"/>
              <a:gd name="connsiteY24" fmla="*/ 1634085 h 2825790"/>
              <a:gd name="connsiteX25" fmla="*/ 74386 w 866522"/>
              <a:gd name="connsiteY25" fmla="*/ 1716017 h 2825790"/>
              <a:gd name="connsiteX26" fmla="*/ 106182 w 866522"/>
              <a:gd name="connsiteY26" fmla="*/ 1695641 h 2825790"/>
              <a:gd name="connsiteX27" fmla="*/ 139990 w 866522"/>
              <a:gd name="connsiteY27" fmla="*/ 1637985 h 2825790"/>
              <a:gd name="connsiteX28" fmla="*/ 143406 w 866522"/>
              <a:gd name="connsiteY28" fmla="*/ 1552961 h 2825790"/>
              <a:gd name="connsiteX29" fmla="*/ 130734 w 866522"/>
              <a:gd name="connsiteY29" fmla="*/ 1369490 h 2825790"/>
              <a:gd name="connsiteX30" fmla="*/ 141742 w 866522"/>
              <a:gd name="connsiteY30"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30734 w 866522"/>
              <a:gd name="connsiteY28" fmla="*/ 1369490 h 2825790"/>
              <a:gd name="connsiteX29" fmla="*/ 141742 w 866522"/>
              <a:gd name="connsiteY29"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28" fmla="*/ 141742 w 866522"/>
              <a:gd name="connsiteY28" fmla="*/ 1253209 h 2825790"/>
              <a:gd name="connsiteX0" fmla="*/ 224059 w 866522"/>
              <a:gd name="connsiteY0" fmla="*/ 1007826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238933 w 866522"/>
              <a:gd name="connsiteY0" fmla="*/ 1208970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866522"/>
              <a:gd name="connsiteY0" fmla="*/ 1374083 h 2825790"/>
              <a:gd name="connsiteX1" fmla="*/ 710854 w 866522"/>
              <a:gd name="connsiteY1" fmla="*/ 290614 h 2825790"/>
              <a:gd name="connsiteX2" fmla="*/ 653635 w 866522"/>
              <a:gd name="connsiteY2" fmla="*/ 244250 h 2825790"/>
              <a:gd name="connsiteX3" fmla="*/ 860722 w 866522"/>
              <a:gd name="connsiteY3" fmla="*/ 0 h 2825790"/>
              <a:gd name="connsiteX4" fmla="*/ 721082 w 866522"/>
              <a:gd name="connsiteY4" fmla="*/ 461411 h 2825790"/>
              <a:gd name="connsiteX5" fmla="*/ 724060 w 866522"/>
              <a:gd name="connsiteY5" fmla="*/ 330852 h 2825790"/>
              <a:gd name="connsiteX6" fmla="*/ 190397 w 866522"/>
              <a:gd name="connsiteY6" fmla="*/ 1509672 h 2825790"/>
              <a:gd name="connsiteX7" fmla="*/ 660127 w 866522"/>
              <a:gd name="connsiteY7" fmla="*/ 1403739 h 2825790"/>
              <a:gd name="connsiteX8" fmla="*/ 629690 w 866522"/>
              <a:gd name="connsiteY8" fmla="*/ 1283676 h 2825790"/>
              <a:gd name="connsiteX9" fmla="*/ 773643 w 866522"/>
              <a:gd name="connsiteY9" fmla="*/ 1460064 h 2825790"/>
              <a:gd name="connsiteX10" fmla="*/ 638942 w 866522"/>
              <a:gd name="connsiteY10" fmla="*/ 1586038 h 2825790"/>
              <a:gd name="connsiteX11" fmla="*/ 656561 w 866522"/>
              <a:gd name="connsiteY11" fmla="*/ 1486180 h 2825790"/>
              <a:gd name="connsiteX12" fmla="*/ 417467 w 866522"/>
              <a:gd name="connsiteY12" fmla="*/ 1533536 h 2825790"/>
              <a:gd name="connsiteX13" fmla="*/ 198277 w 866522"/>
              <a:gd name="connsiteY13" fmla="*/ 1647607 h 2825790"/>
              <a:gd name="connsiteX14" fmla="*/ 215119 w 866522"/>
              <a:gd name="connsiteY14" fmla="*/ 2597088 h 2825790"/>
              <a:gd name="connsiteX15" fmla="*/ 265354 w 866522"/>
              <a:gd name="connsiteY15" fmla="*/ 2510728 h 2825790"/>
              <a:gd name="connsiteX16" fmla="*/ 234454 w 866522"/>
              <a:gd name="connsiteY16" fmla="*/ 2825790 h 2825790"/>
              <a:gd name="connsiteX17" fmla="*/ 130228 w 866522"/>
              <a:gd name="connsiteY17" fmla="*/ 2600124 h 2825790"/>
              <a:gd name="connsiteX18" fmla="*/ 182700 w 866522"/>
              <a:gd name="connsiteY18" fmla="*/ 2609559 h 2825790"/>
              <a:gd name="connsiteX19" fmla="*/ 140690 w 866522"/>
              <a:gd name="connsiteY19" fmla="*/ 1779674 h 2825790"/>
              <a:gd name="connsiteX20" fmla="*/ 78474 w 866522"/>
              <a:gd name="connsiteY20" fmla="*/ 1769669 h 2825790"/>
              <a:gd name="connsiteX21" fmla="*/ 87221 w 866522"/>
              <a:gd name="connsiteY21" fmla="*/ 1868700 h 2825790"/>
              <a:gd name="connsiteX22" fmla="*/ 0 w 866522"/>
              <a:gd name="connsiteY22" fmla="*/ 1791888 h 2825790"/>
              <a:gd name="connsiteX23" fmla="*/ 65942 w 866522"/>
              <a:gd name="connsiteY23" fmla="*/ 1634085 h 2825790"/>
              <a:gd name="connsiteX24" fmla="*/ 74386 w 866522"/>
              <a:gd name="connsiteY24" fmla="*/ 1716017 h 2825790"/>
              <a:gd name="connsiteX25" fmla="*/ 106182 w 866522"/>
              <a:gd name="connsiteY25" fmla="*/ 1695641 h 2825790"/>
              <a:gd name="connsiteX26" fmla="*/ 139990 w 866522"/>
              <a:gd name="connsiteY26" fmla="*/ 1637985 h 2825790"/>
              <a:gd name="connsiteX27" fmla="*/ 143406 w 866522"/>
              <a:gd name="connsiteY27" fmla="*/ 1552961 h 2825790"/>
              <a:gd name="connsiteX0" fmla="*/ 179277 w 965858"/>
              <a:gd name="connsiteY0" fmla="*/ 1595950 h 3047657"/>
              <a:gd name="connsiteX1" fmla="*/ 710854 w 965858"/>
              <a:gd name="connsiteY1" fmla="*/ 512481 h 3047657"/>
              <a:gd name="connsiteX2" fmla="*/ 653635 w 965858"/>
              <a:gd name="connsiteY2" fmla="*/ 466117 h 3047657"/>
              <a:gd name="connsiteX3" fmla="*/ 960058 w 965858"/>
              <a:gd name="connsiteY3" fmla="*/ 1 h 3047657"/>
              <a:gd name="connsiteX4" fmla="*/ 721082 w 965858"/>
              <a:gd name="connsiteY4" fmla="*/ 683278 h 3047657"/>
              <a:gd name="connsiteX5" fmla="*/ 724060 w 965858"/>
              <a:gd name="connsiteY5" fmla="*/ 552719 h 3047657"/>
              <a:gd name="connsiteX6" fmla="*/ 190397 w 965858"/>
              <a:gd name="connsiteY6" fmla="*/ 1731539 h 3047657"/>
              <a:gd name="connsiteX7" fmla="*/ 660127 w 965858"/>
              <a:gd name="connsiteY7" fmla="*/ 1625606 h 3047657"/>
              <a:gd name="connsiteX8" fmla="*/ 629690 w 965858"/>
              <a:gd name="connsiteY8" fmla="*/ 1505543 h 3047657"/>
              <a:gd name="connsiteX9" fmla="*/ 773643 w 965858"/>
              <a:gd name="connsiteY9" fmla="*/ 1681931 h 3047657"/>
              <a:gd name="connsiteX10" fmla="*/ 638942 w 965858"/>
              <a:gd name="connsiteY10" fmla="*/ 1807905 h 3047657"/>
              <a:gd name="connsiteX11" fmla="*/ 656561 w 965858"/>
              <a:gd name="connsiteY11" fmla="*/ 1708047 h 3047657"/>
              <a:gd name="connsiteX12" fmla="*/ 417467 w 965858"/>
              <a:gd name="connsiteY12" fmla="*/ 1755403 h 3047657"/>
              <a:gd name="connsiteX13" fmla="*/ 198277 w 965858"/>
              <a:gd name="connsiteY13" fmla="*/ 1869474 h 3047657"/>
              <a:gd name="connsiteX14" fmla="*/ 215119 w 965858"/>
              <a:gd name="connsiteY14" fmla="*/ 2818955 h 3047657"/>
              <a:gd name="connsiteX15" fmla="*/ 265354 w 965858"/>
              <a:gd name="connsiteY15" fmla="*/ 2732595 h 3047657"/>
              <a:gd name="connsiteX16" fmla="*/ 234454 w 965858"/>
              <a:gd name="connsiteY16" fmla="*/ 3047657 h 3047657"/>
              <a:gd name="connsiteX17" fmla="*/ 130228 w 965858"/>
              <a:gd name="connsiteY17" fmla="*/ 2821991 h 3047657"/>
              <a:gd name="connsiteX18" fmla="*/ 182700 w 965858"/>
              <a:gd name="connsiteY18" fmla="*/ 2831426 h 3047657"/>
              <a:gd name="connsiteX19" fmla="*/ 140690 w 965858"/>
              <a:gd name="connsiteY19" fmla="*/ 2001541 h 3047657"/>
              <a:gd name="connsiteX20" fmla="*/ 78474 w 965858"/>
              <a:gd name="connsiteY20" fmla="*/ 1991536 h 3047657"/>
              <a:gd name="connsiteX21" fmla="*/ 87221 w 965858"/>
              <a:gd name="connsiteY21" fmla="*/ 2090567 h 3047657"/>
              <a:gd name="connsiteX22" fmla="*/ 0 w 965858"/>
              <a:gd name="connsiteY22" fmla="*/ 2013755 h 3047657"/>
              <a:gd name="connsiteX23" fmla="*/ 65942 w 965858"/>
              <a:gd name="connsiteY23" fmla="*/ 1855952 h 3047657"/>
              <a:gd name="connsiteX24" fmla="*/ 74386 w 965858"/>
              <a:gd name="connsiteY24" fmla="*/ 1937884 h 3047657"/>
              <a:gd name="connsiteX25" fmla="*/ 106182 w 965858"/>
              <a:gd name="connsiteY25" fmla="*/ 1917508 h 3047657"/>
              <a:gd name="connsiteX26" fmla="*/ 139990 w 965858"/>
              <a:gd name="connsiteY26" fmla="*/ 1859852 h 3047657"/>
              <a:gd name="connsiteX27" fmla="*/ 143406 w 965858"/>
              <a:gd name="connsiteY27" fmla="*/ 1774828 h 3047657"/>
              <a:gd name="connsiteX0" fmla="*/ 179277 w 1069980"/>
              <a:gd name="connsiteY0" fmla="*/ 1831179 h 3282886"/>
              <a:gd name="connsiteX1" fmla="*/ 710854 w 1069980"/>
              <a:gd name="connsiteY1" fmla="*/ 747710 h 3282886"/>
              <a:gd name="connsiteX2" fmla="*/ 859910 w 1069980"/>
              <a:gd name="connsiteY2" fmla="*/ 241845 h 3282886"/>
              <a:gd name="connsiteX3" fmla="*/ 960058 w 1069980"/>
              <a:gd name="connsiteY3" fmla="*/ 235230 h 3282886"/>
              <a:gd name="connsiteX4" fmla="*/ 721082 w 1069980"/>
              <a:gd name="connsiteY4" fmla="*/ 918507 h 3282886"/>
              <a:gd name="connsiteX5" fmla="*/ 724060 w 1069980"/>
              <a:gd name="connsiteY5" fmla="*/ 787948 h 3282886"/>
              <a:gd name="connsiteX6" fmla="*/ 190397 w 1069980"/>
              <a:gd name="connsiteY6" fmla="*/ 1966768 h 3282886"/>
              <a:gd name="connsiteX7" fmla="*/ 660127 w 1069980"/>
              <a:gd name="connsiteY7" fmla="*/ 1860835 h 3282886"/>
              <a:gd name="connsiteX8" fmla="*/ 629690 w 1069980"/>
              <a:gd name="connsiteY8" fmla="*/ 1740772 h 3282886"/>
              <a:gd name="connsiteX9" fmla="*/ 773643 w 1069980"/>
              <a:gd name="connsiteY9" fmla="*/ 1917160 h 3282886"/>
              <a:gd name="connsiteX10" fmla="*/ 638942 w 1069980"/>
              <a:gd name="connsiteY10" fmla="*/ 2043134 h 3282886"/>
              <a:gd name="connsiteX11" fmla="*/ 656561 w 1069980"/>
              <a:gd name="connsiteY11" fmla="*/ 1943276 h 3282886"/>
              <a:gd name="connsiteX12" fmla="*/ 417467 w 1069980"/>
              <a:gd name="connsiteY12" fmla="*/ 1990632 h 3282886"/>
              <a:gd name="connsiteX13" fmla="*/ 198277 w 1069980"/>
              <a:gd name="connsiteY13" fmla="*/ 2104703 h 3282886"/>
              <a:gd name="connsiteX14" fmla="*/ 215119 w 1069980"/>
              <a:gd name="connsiteY14" fmla="*/ 3054184 h 3282886"/>
              <a:gd name="connsiteX15" fmla="*/ 265354 w 1069980"/>
              <a:gd name="connsiteY15" fmla="*/ 2967824 h 3282886"/>
              <a:gd name="connsiteX16" fmla="*/ 234454 w 1069980"/>
              <a:gd name="connsiteY16" fmla="*/ 3282886 h 3282886"/>
              <a:gd name="connsiteX17" fmla="*/ 130228 w 1069980"/>
              <a:gd name="connsiteY17" fmla="*/ 3057220 h 3282886"/>
              <a:gd name="connsiteX18" fmla="*/ 182700 w 1069980"/>
              <a:gd name="connsiteY18" fmla="*/ 3066655 h 3282886"/>
              <a:gd name="connsiteX19" fmla="*/ 140690 w 1069980"/>
              <a:gd name="connsiteY19" fmla="*/ 2236770 h 3282886"/>
              <a:gd name="connsiteX20" fmla="*/ 78474 w 1069980"/>
              <a:gd name="connsiteY20" fmla="*/ 2226765 h 3282886"/>
              <a:gd name="connsiteX21" fmla="*/ 87221 w 1069980"/>
              <a:gd name="connsiteY21" fmla="*/ 2325796 h 3282886"/>
              <a:gd name="connsiteX22" fmla="*/ 0 w 1069980"/>
              <a:gd name="connsiteY22" fmla="*/ 2248984 h 3282886"/>
              <a:gd name="connsiteX23" fmla="*/ 65942 w 1069980"/>
              <a:gd name="connsiteY23" fmla="*/ 2091181 h 3282886"/>
              <a:gd name="connsiteX24" fmla="*/ 74386 w 1069980"/>
              <a:gd name="connsiteY24" fmla="*/ 2173113 h 3282886"/>
              <a:gd name="connsiteX25" fmla="*/ 106182 w 1069980"/>
              <a:gd name="connsiteY25" fmla="*/ 2152737 h 3282886"/>
              <a:gd name="connsiteX26" fmla="*/ 139990 w 1069980"/>
              <a:gd name="connsiteY26" fmla="*/ 2095081 h 3282886"/>
              <a:gd name="connsiteX27" fmla="*/ 143406 w 1069980"/>
              <a:gd name="connsiteY27" fmla="*/ 2010057 h 3282886"/>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60058 w 1069980"/>
              <a:gd name="connsiteY3" fmla="*/ 235229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1069980"/>
              <a:gd name="connsiteY0" fmla="*/ 1831178 h 3282885"/>
              <a:gd name="connsiteX1" fmla="*/ 710854 w 1069980"/>
              <a:gd name="connsiteY1" fmla="*/ 747709 h 3282885"/>
              <a:gd name="connsiteX2" fmla="*/ 859910 w 1069980"/>
              <a:gd name="connsiteY2" fmla="*/ 241844 h 3282885"/>
              <a:gd name="connsiteX3" fmla="*/ 957458 w 1069980"/>
              <a:gd name="connsiteY3" fmla="*/ 228193 h 3282885"/>
              <a:gd name="connsiteX4" fmla="*/ 926884 w 1069980"/>
              <a:gd name="connsiteY4" fmla="*/ 475896 h 3282885"/>
              <a:gd name="connsiteX5" fmla="*/ 724060 w 1069980"/>
              <a:gd name="connsiteY5" fmla="*/ 787947 h 3282885"/>
              <a:gd name="connsiteX6" fmla="*/ 190397 w 1069980"/>
              <a:gd name="connsiteY6" fmla="*/ 1966767 h 3282885"/>
              <a:gd name="connsiteX7" fmla="*/ 660127 w 1069980"/>
              <a:gd name="connsiteY7" fmla="*/ 1860834 h 3282885"/>
              <a:gd name="connsiteX8" fmla="*/ 629690 w 1069980"/>
              <a:gd name="connsiteY8" fmla="*/ 1740771 h 3282885"/>
              <a:gd name="connsiteX9" fmla="*/ 773643 w 1069980"/>
              <a:gd name="connsiteY9" fmla="*/ 1917159 h 3282885"/>
              <a:gd name="connsiteX10" fmla="*/ 638942 w 1069980"/>
              <a:gd name="connsiteY10" fmla="*/ 2043133 h 3282885"/>
              <a:gd name="connsiteX11" fmla="*/ 656561 w 1069980"/>
              <a:gd name="connsiteY11" fmla="*/ 1943275 h 3282885"/>
              <a:gd name="connsiteX12" fmla="*/ 417467 w 1069980"/>
              <a:gd name="connsiteY12" fmla="*/ 1990631 h 3282885"/>
              <a:gd name="connsiteX13" fmla="*/ 198277 w 1069980"/>
              <a:gd name="connsiteY13" fmla="*/ 2104702 h 3282885"/>
              <a:gd name="connsiteX14" fmla="*/ 215119 w 1069980"/>
              <a:gd name="connsiteY14" fmla="*/ 3054183 h 3282885"/>
              <a:gd name="connsiteX15" fmla="*/ 265354 w 1069980"/>
              <a:gd name="connsiteY15" fmla="*/ 2967823 h 3282885"/>
              <a:gd name="connsiteX16" fmla="*/ 234454 w 1069980"/>
              <a:gd name="connsiteY16" fmla="*/ 3282885 h 3282885"/>
              <a:gd name="connsiteX17" fmla="*/ 130228 w 1069980"/>
              <a:gd name="connsiteY17" fmla="*/ 3057219 h 3282885"/>
              <a:gd name="connsiteX18" fmla="*/ 182700 w 1069980"/>
              <a:gd name="connsiteY18" fmla="*/ 3066654 h 3282885"/>
              <a:gd name="connsiteX19" fmla="*/ 140690 w 1069980"/>
              <a:gd name="connsiteY19" fmla="*/ 2236769 h 3282885"/>
              <a:gd name="connsiteX20" fmla="*/ 78474 w 1069980"/>
              <a:gd name="connsiteY20" fmla="*/ 2226764 h 3282885"/>
              <a:gd name="connsiteX21" fmla="*/ 87221 w 1069980"/>
              <a:gd name="connsiteY21" fmla="*/ 2325795 h 3282885"/>
              <a:gd name="connsiteX22" fmla="*/ 0 w 1069980"/>
              <a:gd name="connsiteY22" fmla="*/ 2248983 h 3282885"/>
              <a:gd name="connsiteX23" fmla="*/ 65942 w 1069980"/>
              <a:gd name="connsiteY23" fmla="*/ 2091180 h 3282885"/>
              <a:gd name="connsiteX24" fmla="*/ 74386 w 1069980"/>
              <a:gd name="connsiteY24" fmla="*/ 2173112 h 3282885"/>
              <a:gd name="connsiteX25" fmla="*/ 106182 w 1069980"/>
              <a:gd name="connsiteY25" fmla="*/ 2152736 h 3282885"/>
              <a:gd name="connsiteX26" fmla="*/ 139990 w 1069980"/>
              <a:gd name="connsiteY26" fmla="*/ 2095080 h 3282885"/>
              <a:gd name="connsiteX27" fmla="*/ 143406 w 1069980"/>
              <a:gd name="connsiteY27" fmla="*/ 2010056 h 3282885"/>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98912"/>
              <a:gd name="connsiteY0" fmla="*/ 1602985 h 3054692"/>
              <a:gd name="connsiteX1" fmla="*/ 710854 w 998912"/>
              <a:gd name="connsiteY1" fmla="*/ 519516 h 3054692"/>
              <a:gd name="connsiteX2" fmla="*/ 859910 w 998912"/>
              <a:gd name="connsiteY2" fmla="*/ 13651 h 3054692"/>
              <a:gd name="connsiteX3" fmla="*/ 957458 w 998912"/>
              <a:gd name="connsiteY3" fmla="*/ 0 h 3054692"/>
              <a:gd name="connsiteX4" fmla="*/ 926884 w 998912"/>
              <a:gd name="connsiteY4" fmla="*/ 247703 h 3054692"/>
              <a:gd name="connsiteX5" fmla="*/ 724060 w 998912"/>
              <a:gd name="connsiteY5" fmla="*/ 559754 h 3054692"/>
              <a:gd name="connsiteX6" fmla="*/ 190397 w 998912"/>
              <a:gd name="connsiteY6" fmla="*/ 1738574 h 3054692"/>
              <a:gd name="connsiteX7" fmla="*/ 660127 w 998912"/>
              <a:gd name="connsiteY7" fmla="*/ 1632641 h 3054692"/>
              <a:gd name="connsiteX8" fmla="*/ 629690 w 998912"/>
              <a:gd name="connsiteY8" fmla="*/ 1512578 h 3054692"/>
              <a:gd name="connsiteX9" fmla="*/ 773643 w 998912"/>
              <a:gd name="connsiteY9" fmla="*/ 1688966 h 3054692"/>
              <a:gd name="connsiteX10" fmla="*/ 638942 w 998912"/>
              <a:gd name="connsiteY10" fmla="*/ 1814940 h 3054692"/>
              <a:gd name="connsiteX11" fmla="*/ 656561 w 998912"/>
              <a:gd name="connsiteY11" fmla="*/ 1715082 h 3054692"/>
              <a:gd name="connsiteX12" fmla="*/ 417467 w 998912"/>
              <a:gd name="connsiteY12" fmla="*/ 1762438 h 3054692"/>
              <a:gd name="connsiteX13" fmla="*/ 198277 w 998912"/>
              <a:gd name="connsiteY13" fmla="*/ 1876509 h 3054692"/>
              <a:gd name="connsiteX14" fmla="*/ 215119 w 998912"/>
              <a:gd name="connsiteY14" fmla="*/ 2825990 h 3054692"/>
              <a:gd name="connsiteX15" fmla="*/ 265354 w 998912"/>
              <a:gd name="connsiteY15" fmla="*/ 2739630 h 3054692"/>
              <a:gd name="connsiteX16" fmla="*/ 234454 w 998912"/>
              <a:gd name="connsiteY16" fmla="*/ 3054692 h 3054692"/>
              <a:gd name="connsiteX17" fmla="*/ 130228 w 998912"/>
              <a:gd name="connsiteY17" fmla="*/ 2829026 h 3054692"/>
              <a:gd name="connsiteX18" fmla="*/ 182700 w 998912"/>
              <a:gd name="connsiteY18" fmla="*/ 2838461 h 3054692"/>
              <a:gd name="connsiteX19" fmla="*/ 140690 w 998912"/>
              <a:gd name="connsiteY19" fmla="*/ 2008576 h 3054692"/>
              <a:gd name="connsiteX20" fmla="*/ 78474 w 998912"/>
              <a:gd name="connsiteY20" fmla="*/ 1998571 h 3054692"/>
              <a:gd name="connsiteX21" fmla="*/ 87221 w 998912"/>
              <a:gd name="connsiteY21" fmla="*/ 2097602 h 3054692"/>
              <a:gd name="connsiteX22" fmla="*/ 0 w 998912"/>
              <a:gd name="connsiteY22" fmla="*/ 2020790 h 3054692"/>
              <a:gd name="connsiteX23" fmla="*/ 65942 w 998912"/>
              <a:gd name="connsiteY23" fmla="*/ 1862987 h 3054692"/>
              <a:gd name="connsiteX24" fmla="*/ 74386 w 998912"/>
              <a:gd name="connsiteY24" fmla="*/ 1944919 h 3054692"/>
              <a:gd name="connsiteX25" fmla="*/ 106182 w 998912"/>
              <a:gd name="connsiteY25" fmla="*/ 1924543 h 3054692"/>
              <a:gd name="connsiteX26" fmla="*/ 139990 w 998912"/>
              <a:gd name="connsiteY26" fmla="*/ 1866887 h 3054692"/>
              <a:gd name="connsiteX27" fmla="*/ 143406 w 998912"/>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724060 w 957458"/>
              <a:gd name="connsiteY5" fmla="*/ 559754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710854 w 957458"/>
              <a:gd name="connsiteY1" fmla="*/ 51951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190397 w 957458"/>
              <a:gd name="connsiteY6" fmla="*/ 1738574 h 3054692"/>
              <a:gd name="connsiteX7" fmla="*/ 660127 w 957458"/>
              <a:gd name="connsiteY7" fmla="*/ 1632641 h 3054692"/>
              <a:gd name="connsiteX8" fmla="*/ 629690 w 957458"/>
              <a:gd name="connsiteY8" fmla="*/ 1512578 h 3054692"/>
              <a:gd name="connsiteX9" fmla="*/ 773643 w 957458"/>
              <a:gd name="connsiteY9" fmla="*/ 1688966 h 3054692"/>
              <a:gd name="connsiteX10" fmla="*/ 638942 w 957458"/>
              <a:gd name="connsiteY10" fmla="*/ 1814940 h 3054692"/>
              <a:gd name="connsiteX11" fmla="*/ 656561 w 957458"/>
              <a:gd name="connsiteY11" fmla="*/ 1715082 h 3054692"/>
              <a:gd name="connsiteX12" fmla="*/ 417467 w 957458"/>
              <a:gd name="connsiteY12" fmla="*/ 1762438 h 3054692"/>
              <a:gd name="connsiteX13" fmla="*/ 198277 w 957458"/>
              <a:gd name="connsiteY13" fmla="*/ 1876509 h 3054692"/>
              <a:gd name="connsiteX14" fmla="*/ 215119 w 957458"/>
              <a:gd name="connsiteY14" fmla="*/ 2825990 h 3054692"/>
              <a:gd name="connsiteX15" fmla="*/ 265354 w 957458"/>
              <a:gd name="connsiteY15" fmla="*/ 2739630 h 3054692"/>
              <a:gd name="connsiteX16" fmla="*/ 234454 w 957458"/>
              <a:gd name="connsiteY16" fmla="*/ 3054692 h 3054692"/>
              <a:gd name="connsiteX17" fmla="*/ 130228 w 957458"/>
              <a:gd name="connsiteY17" fmla="*/ 2829026 h 3054692"/>
              <a:gd name="connsiteX18" fmla="*/ 182700 w 957458"/>
              <a:gd name="connsiteY18" fmla="*/ 2838461 h 3054692"/>
              <a:gd name="connsiteX19" fmla="*/ 140690 w 957458"/>
              <a:gd name="connsiteY19" fmla="*/ 2008576 h 3054692"/>
              <a:gd name="connsiteX20" fmla="*/ 78474 w 957458"/>
              <a:gd name="connsiteY20" fmla="*/ 1998571 h 3054692"/>
              <a:gd name="connsiteX21" fmla="*/ 87221 w 957458"/>
              <a:gd name="connsiteY21" fmla="*/ 2097602 h 3054692"/>
              <a:gd name="connsiteX22" fmla="*/ 0 w 957458"/>
              <a:gd name="connsiteY22" fmla="*/ 2020790 h 3054692"/>
              <a:gd name="connsiteX23" fmla="*/ 65942 w 957458"/>
              <a:gd name="connsiteY23" fmla="*/ 1862987 h 3054692"/>
              <a:gd name="connsiteX24" fmla="*/ 74386 w 957458"/>
              <a:gd name="connsiteY24" fmla="*/ 1944919 h 3054692"/>
              <a:gd name="connsiteX25" fmla="*/ 106182 w 957458"/>
              <a:gd name="connsiteY25" fmla="*/ 1924543 h 3054692"/>
              <a:gd name="connsiteX26" fmla="*/ 139990 w 957458"/>
              <a:gd name="connsiteY26" fmla="*/ 1866887 h 3054692"/>
              <a:gd name="connsiteX27" fmla="*/ 143406 w 957458"/>
              <a:gd name="connsiteY27" fmla="*/ 1781863 h 3054692"/>
              <a:gd name="connsiteX0" fmla="*/ 179277 w 957458"/>
              <a:gd name="connsiteY0" fmla="*/ 1602985 h 3054692"/>
              <a:gd name="connsiteX1" fmla="*/ 887227 w 957458"/>
              <a:gd name="connsiteY1" fmla="*/ 83406 h 3054692"/>
              <a:gd name="connsiteX2" fmla="*/ 859910 w 957458"/>
              <a:gd name="connsiteY2" fmla="*/ 13651 h 3054692"/>
              <a:gd name="connsiteX3" fmla="*/ 957458 w 957458"/>
              <a:gd name="connsiteY3" fmla="*/ 0 h 3054692"/>
              <a:gd name="connsiteX4" fmla="*/ 926884 w 957458"/>
              <a:gd name="connsiteY4" fmla="*/ 247703 h 3054692"/>
              <a:gd name="connsiteX5" fmla="*/ 900683 w 957458"/>
              <a:gd name="connsiteY5" fmla="*/ 147982 h 3054692"/>
              <a:gd name="connsiteX6" fmla="*/ 672018 w 957458"/>
              <a:gd name="connsiteY6" fmla="*/ 1013015 h 3054692"/>
              <a:gd name="connsiteX7" fmla="*/ 190397 w 957458"/>
              <a:gd name="connsiteY7" fmla="*/ 1738574 h 3054692"/>
              <a:gd name="connsiteX8" fmla="*/ 660127 w 957458"/>
              <a:gd name="connsiteY8" fmla="*/ 1632641 h 3054692"/>
              <a:gd name="connsiteX9" fmla="*/ 629690 w 957458"/>
              <a:gd name="connsiteY9" fmla="*/ 1512578 h 3054692"/>
              <a:gd name="connsiteX10" fmla="*/ 773643 w 957458"/>
              <a:gd name="connsiteY10" fmla="*/ 1688966 h 3054692"/>
              <a:gd name="connsiteX11" fmla="*/ 638942 w 957458"/>
              <a:gd name="connsiteY11" fmla="*/ 1814940 h 3054692"/>
              <a:gd name="connsiteX12" fmla="*/ 656561 w 957458"/>
              <a:gd name="connsiteY12" fmla="*/ 1715082 h 3054692"/>
              <a:gd name="connsiteX13" fmla="*/ 417467 w 957458"/>
              <a:gd name="connsiteY13" fmla="*/ 1762438 h 3054692"/>
              <a:gd name="connsiteX14" fmla="*/ 198277 w 957458"/>
              <a:gd name="connsiteY14" fmla="*/ 1876509 h 3054692"/>
              <a:gd name="connsiteX15" fmla="*/ 215119 w 957458"/>
              <a:gd name="connsiteY15" fmla="*/ 2825990 h 3054692"/>
              <a:gd name="connsiteX16" fmla="*/ 265354 w 957458"/>
              <a:gd name="connsiteY16" fmla="*/ 2739630 h 3054692"/>
              <a:gd name="connsiteX17" fmla="*/ 234454 w 957458"/>
              <a:gd name="connsiteY17" fmla="*/ 3054692 h 3054692"/>
              <a:gd name="connsiteX18" fmla="*/ 130228 w 957458"/>
              <a:gd name="connsiteY18" fmla="*/ 2829026 h 3054692"/>
              <a:gd name="connsiteX19" fmla="*/ 182700 w 957458"/>
              <a:gd name="connsiteY19" fmla="*/ 2838461 h 3054692"/>
              <a:gd name="connsiteX20" fmla="*/ 140690 w 957458"/>
              <a:gd name="connsiteY20" fmla="*/ 2008576 h 3054692"/>
              <a:gd name="connsiteX21" fmla="*/ 78474 w 957458"/>
              <a:gd name="connsiteY21" fmla="*/ 1998571 h 3054692"/>
              <a:gd name="connsiteX22" fmla="*/ 87221 w 957458"/>
              <a:gd name="connsiteY22" fmla="*/ 2097602 h 3054692"/>
              <a:gd name="connsiteX23" fmla="*/ 0 w 957458"/>
              <a:gd name="connsiteY23" fmla="*/ 2020790 h 3054692"/>
              <a:gd name="connsiteX24" fmla="*/ 65942 w 957458"/>
              <a:gd name="connsiteY24" fmla="*/ 1862987 h 3054692"/>
              <a:gd name="connsiteX25" fmla="*/ 74386 w 957458"/>
              <a:gd name="connsiteY25" fmla="*/ 1944919 h 3054692"/>
              <a:gd name="connsiteX26" fmla="*/ 106182 w 957458"/>
              <a:gd name="connsiteY26" fmla="*/ 1924543 h 3054692"/>
              <a:gd name="connsiteX27" fmla="*/ 139990 w 957458"/>
              <a:gd name="connsiteY27" fmla="*/ 1866887 h 3054692"/>
              <a:gd name="connsiteX28" fmla="*/ 143406 w 957458"/>
              <a:gd name="connsiteY28" fmla="*/ 1781863 h 3054692"/>
              <a:gd name="connsiteX0" fmla="*/ 179277 w 957458"/>
              <a:gd name="connsiteY0" fmla="*/ 1602985 h 3054692"/>
              <a:gd name="connsiteX1" fmla="*/ 643685 w 957458"/>
              <a:gd name="connsiteY1" fmla="*/ 934069 h 3054692"/>
              <a:gd name="connsiteX2" fmla="*/ 887227 w 957458"/>
              <a:gd name="connsiteY2" fmla="*/ 83406 h 3054692"/>
              <a:gd name="connsiteX3" fmla="*/ 859910 w 957458"/>
              <a:gd name="connsiteY3" fmla="*/ 13651 h 3054692"/>
              <a:gd name="connsiteX4" fmla="*/ 957458 w 957458"/>
              <a:gd name="connsiteY4" fmla="*/ 0 h 3054692"/>
              <a:gd name="connsiteX5" fmla="*/ 926884 w 957458"/>
              <a:gd name="connsiteY5" fmla="*/ 247703 h 3054692"/>
              <a:gd name="connsiteX6" fmla="*/ 900683 w 957458"/>
              <a:gd name="connsiteY6" fmla="*/ 147982 h 3054692"/>
              <a:gd name="connsiteX7" fmla="*/ 672018 w 957458"/>
              <a:gd name="connsiteY7" fmla="*/ 1013015 h 3054692"/>
              <a:gd name="connsiteX8" fmla="*/ 190397 w 957458"/>
              <a:gd name="connsiteY8" fmla="*/ 1738574 h 3054692"/>
              <a:gd name="connsiteX9" fmla="*/ 660127 w 957458"/>
              <a:gd name="connsiteY9" fmla="*/ 1632641 h 3054692"/>
              <a:gd name="connsiteX10" fmla="*/ 629690 w 957458"/>
              <a:gd name="connsiteY10" fmla="*/ 1512578 h 3054692"/>
              <a:gd name="connsiteX11" fmla="*/ 773643 w 957458"/>
              <a:gd name="connsiteY11" fmla="*/ 1688966 h 3054692"/>
              <a:gd name="connsiteX12" fmla="*/ 638942 w 957458"/>
              <a:gd name="connsiteY12" fmla="*/ 1814940 h 3054692"/>
              <a:gd name="connsiteX13" fmla="*/ 656561 w 957458"/>
              <a:gd name="connsiteY13" fmla="*/ 1715082 h 3054692"/>
              <a:gd name="connsiteX14" fmla="*/ 417467 w 957458"/>
              <a:gd name="connsiteY14" fmla="*/ 1762438 h 3054692"/>
              <a:gd name="connsiteX15" fmla="*/ 198277 w 957458"/>
              <a:gd name="connsiteY15" fmla="*/ 1876509 h 3054692"/>
              <a:gd name="connsiteX16" fmla="*/ 215119 w 957458"/>
              <a:gd name="connsiteY16" fmla="*/ 2825990 h 3054692"/>
              <a:gd name="connsiteX17" fmla="*/ 265354 w 957458"/>
              <a:gd name="connsiteY17" fmla="*/ 2739630 h 3054692"/>
              <a:gd name="connsiteX18" fmla="*/ 234454 w 957458"/>
              <a:gd name="connsiteY18" fmla="*/ 3054692 h 3054692"/>
              <a:gd name="connsiteX19" fmla="*/ 130228 w 957458"/>
              <a:gd name="connsiteY19" fmla="*/ 2829026 h 3054692"/>
              <a:gd name="connsiteX20" fmla="*/ 182700 w 957458"/>
              <a:gd name="connsiteY20" fmla="*/ 2838461 h 3054692"/>
              <a:gd name="connsiteX21" fmla="*/ 140690 w 957458"/>
              <a:gd name="connsiteY21" fmla="*/ 2008576 h 3054692"/>
              <a:gd name="connsiteX22" fmla="*/ 78474 w 957458"/>
              <a:gd name="connsiteY22" fmla="*/ 1998571 h 3054692"/>
              <a:gd name="connsiteX23" fmla="*/ 87221 w 957458"/>
              <a:gd name="connsiteY23" fmla="*/ 2097602 h 3054692"/>
              <a:gd name="connsiteX24" fmla="*/ 0 w 957458"/>
              <a:gd name="connsiteY24" fmla="*/ 2020790 h 3054692"/>
              <a:gd name="connsiteX25" fmla="*/ 65942 w 957458"/>
              <a:gd name="connsiteY25" fmla="*/ 1862987 h 3054692"/>
              <a:gd name="connsiteX26" fmla="*/ 74386 w 957458"/>
              <a:gd name="connsiteY26" fmla="*/ 1944919 h 3054692"/>
              <a:gd name="connsiteX27" fmla="*/ 106182 w 957458"/>
              <a:gd name="connsiteY27" fmla="*/ 1924543 h 3054692"/>
              <a:gd name="connsiteX28" fmla="*/ 139990 w 957458"/>
              <a:gd name="connsiteY28" fmla="*/ 1866887 h 3054692"/>
              <a:gd name="connsiteX29" fmla="*/ 143406 w 957458"/>
              <a:gd name="connsiteY29" fmla="*/ 1781863 h 3054692"/>
              <a:gd name="connsiteX0" fmla="*/ 179277 w 957458"/>
              <a:gd name="connsiteY0" fmla="*/ 1602985 h 3054692"/>
              <a:gd name="connsiteX1" fmla="*/ 643685 w 957458"/>
              <a:gd name="connsiteY1" fmla="*/ 934069 h 3054692"/>
              <a:gd name="connsiteX2" fmla="*/ 810744 w 957458"/>
              <a:gd name="connsiteY2" fmla="*/ 408579 h 3054692"/>
              <a:gd name="connsiteX3" fmla="*/ 859910 w 957458"/>
              <a:gd name="connsiteY3" fmla="*/ 13651 h 3054692"/>
              <a:gd name="connsiteX4" fmla="*/ 957458 w 957458"/>
              <a:gd name="connsiteY4" fmla="*/ 0 h 3054692"/>
              <a:gd name="connsiteX5" fmla="*/ 926884 w 957458"/>
              <a:gd name="connsiteY5" fmla="*/ 247703 h 3054692"/>
              <a:gd name="connsiteX6" fmla="*/ 900683 w 957458"/>
              <a:gd name="connsiteY6" fmla="*/ 147982 h 3054692"/>
              <a:gd name="connsiteX7" fmla="*/ 672018 w 957458"/>
              <a:gd name="connsiteY7" fmla="*/ 1013015 h 3054692"/>
              <a:gd name="connsiteX8" fmla="*/ 190397 w 957458"/>
              <a:gd name="connsiteY8" fmla="*/ 1738574 h 3054692"/>
              <a:gd name="connsiteX9" fmla="*/ 660127 w 957458"/>
              <a:gd name="connsiteY9" fmla="*/ 1632641 h 3054692"/>
              <a:gd name="connsiteX10" fmla="*/ 629690 w 957458"/>
              <a:gd name="connsiteY10" fmla="*/ 1512578 h 3054692"/>
              <a:gd name="connsiteX11" fmla="*/ 773643 w 957458"/>
              <a:gd name="connsiteY11" fmla="*/ 1688966 h 3054692"/>
              <a:gd name="connsiteX12" fmla="*/ 638942 w 957458"/>
              <a:gd name="connsiteY12" fmla="*/ 1814940 h 3054692"/>
              <a:gd name="connsiteX13" fmla="*/ 656561 w 957458"/>
              <a:gd name="connsiteY13" fmla="*/ 1715082 h 3054692"/>
              <a:gd name="connsiteX14" fmla="*/ 417467 w 957458"/>
              <a:gd name="connsiteY14" fmla="*/ 1762438 h 3054692"/>
              <a:gd name="connsiteX15" fmla="*/ 198277 w 957458"/>
              <a:gd name="connsiteY15" fmla="*/ 1876509 h 3054692"/>
              <a:gd name="connsiteX16" fmla="*/ 215119 w 957458"/>
              <a:gd name="connsiteY16" fmla="*/ 2825990 h 3054692"/>
              <a:gd name="connsiteX17" fmla="*/ 265354 w 957458"/>
              <a:gd name="connsiteY17" fmla="*/ 2739630 h 3054692"/>
              <a:gd name="connsiteX18" fmla="*/ 234454 w 957458"/>
              <a:gd name="connsiteY18" fmla="*/ 3054692 h 3054692"/>
              <a:gd name="connsiteX19" fmla="*/ 130228 w 957458"/>
              <a:gd name="connsiteY19" fmla="*/ 2829026 h 3054692"/>
              <a:gd name="connsiteX20" fmla="*/ 182700 w 957458"/>
              <a:gd name="connsiteY20" fmla="*/ 2838461 h 3054692"/>
              <a:gd name="connsiteX21" fmla="*/ 140690 w 957458"/>
              <a:gd name="connsiteY21" fmla="*/ 2008576 h 3054692"/>
              <a:gd name="connsiteX22" fmla="*/ 78474 w 957458"/>
              <a:gd name="connsiteY22" fmla="*/ 1998571 h 3054692"/>
              <a:gd name="connsiteX23" fmla="*/ 87221 w 957458"/>
              <a:gd name="connsiteY23" fmla="*/ 2097602 h 3054692"/>
              <a:gd name="connsiteX24" fmla="*/ 0 w 957458"/>
              <a:gd name="connsiteY24" fmla="*/ 2020790 h 3054692"/>
              <a:gd name="connsiteX25" fmla="*/ 65942 w 957458"/>
              <a:gd name="connsiteY25" fmla="*/ 1862987 h 3054692"/>
              <a:gd name="connsiteX26" fmla="*/ 74386 w 957458"/>
              <a:gd name="connsiteY26" fmla="*/ 1944919 h 3054692"/>
              <a:gd name="connsiteX27" fmla="*/ 106182 w 957458"/>
              <a:gd name="connsiteY27" fmla="*/ 1924543 h 3054692"/>
              <a:gd name="connsiteX28" fmla="*/ 139990 w 957458"/>
              <a:gd name="connsiteY28" fmla="*/ 1866887 h 3054692"/>
              <a:gd name="connsiteX29" fmla="*/ 143406 w 957458"/>
              <a:gd name="connsiteY29" fmla="*/ 1781863 h 3054692"/>
              <a:gd name="connsiteX0" fmla="*/ 179277 w 957458"/>
              <a:gd name="connsiteY0" fmla="*/ 1602985 h 3054692"/>
              <a:gd name="connsiteX1" fmla="*/ 643685 w 957458"/>
              <a:gd name="connsiteY1" fmla="*/ 934069 h 3054692"/>
              <a:gd name="connsiteX2" fmla="*/ 810744 w 957458"/>
              <a:gd name="connsiteY2" fmla="*/ 408579 h 3054692"/>
              <a:gd name="connsiteX3" fmla="*/ 752702 w 957458"/>
              <a:gd name="connsiteY3" fmla="*/ 375697 h 3054692"/>
              <a:gd name="connsiteX4" fmla="*/ 957458 w 957458"/>
              <a:gd name="connsiteY4" fmla="*/ 0 h 3054692"/>
              <a:gd name="connsiteX5" fmla="*/ 926884 w 957458"/>
              <a:gd name="connsiteY5" fmla="*/ 247703 h 3054692"/>
              <a:gd name="connsiteX6" fmla="*/ 900683 w 957458"/>
              <a:gd name="connsiteY6" fmla="*/ 147982 h 3054692"/>
              <a:gd name="connsiteX7" fmla="*/ 672018 w 957458"/>
              <a:gd name="connsiteY7" fmla="*/ 1013015 h 3054692"/>
              <a:gd name="connsiteX8" fmla="*/ 190397 w 957458"/>
              <a:gd name="connsiteY8" fmla="*/ 1738574 h 3054692"/>
              <a:gd name="connsiteX9" fmla="*/ 660127 w 957458"/>
              <a:gd name="connsiteY9" fmla="*/ 1632641 h 3054692"/>
              <a:gd name="connsiteX10" fmla="*/ 629690 w 957458"/>
              <a:gd name="connsiteY10" fmla="*/ 1512578 h 3054692"/>
              <a:gd name="connsiteX11" fmla="*/ 773643 w 957458"/>
              <a:gd name="connsiteY11" fmla="*/ 1688966 h 3054692"/>
              <a:gd name="connsiteX12" fmla="*/ 638942 w 957458"/>
              <a:gd name="connsiteY12" fmla="*/ 1814940 h 3054692"/>
              <a:gd name="connsiteX13" fmla="*/ 656561 w 957458"/>
              <a:gd name="connsiteY13" fmla="*/ 1715082 h 3054692"/>
              <a:gd name="connsiteX14" fmla="*/ 417467 w 957458"/>
              <a:gd name="connsiteY14" fmla="*/ 1762438 h 3054692"/>
              <a:gd name="connsiteX15" fmla="*/ 198277 w 957458"/>
              <a:gd name="connsiteY15" fmla="*/ 1876509 h 3054692"/>
              <a:gd name="connsiteX16" fmla="*/ 215119 w 957458"/>
              <a:gd name="connsiteY16" fmla="*/ 2825990 h 3054692"/>
              <a:gd name="connsiteX17" fmla="*/ 265354 w 957458"/>
              <a:gd name="connsiteY17" fmla="*/ 2739630 h 3054692"/>
              <a:gd name="connsiteX18" fmla="*/ 234454 w 957458"/>
              <a:gd name="connsiteY18" fmla="*/ 3054692 h 3054692"/>
              <a:gd name="connsiteX19" fmla="*/ 130228 w 957458"/>
              <a:gd name="connsiteY19" fmla="*/ 2829026 h 3054692"/>
              <a:gd name="connsiteX20" fmla="*/ 182700 w 957458"/>
              <a:gd name="connsiteY20" fmla="*/ 2838461 h 3054692"/>
              <a:gd name="connsiteX21" fmla="*/ 140690 w 957458"/>
              <a:gd name="connsiteY21" fmla="*/ 2008576 h 3054692"/>
              <a:gd name="connsiteX22" fmla="*/ 78474 w 957458"/>
              <a:gd name="connsiteY22" fmla="*/ 1998571 h 3054692"/>
              <a:gd name="connsiteX23" fmla="*/ 87221 w 957458"/>
              <a:gd name="connsiteY23" fmla="*/ 2097602 h 3054692"/>
              <a:gd name="connsiteX24" fmla="*/ 0 w 957458"/>
              <a:gd name="connsiteY24" fmla="*/ 2020790 h 3054692"/>
              <a:gd name="connsiteX25" fmla="*/ 65942 w 957458"/>
              <a:gd name="connsiteY25" fmla="*/ 1862987 h 3054692"/>
              <a:gd name="connsiteX26" fmla="*/ 74386 w 957458"/>
              <a:gd name="connsiteY26" fmla="*/ 1944919 h 3054692"/>
              <a:gd name="connsiteX27" fmla="*/ 106182 w 957458"/>
              <a:gd name="connsiteY27" fmla="*/ 1924543 h 3054692"/>
              <a:gd name="connsiteX28" fmla="*/ 139990 w 957458"/>
              <a:gd name="connsiteY28" fmla="*/ 1866887 h 3054692"/>
              <a:gd name="connsiteX29" fmla="*/ 143406 w 957458"/>
              <a:gd name="connsiteY29" fmla="*/ 1781863 h 3054692"/>
              <a:gd name="connsiteX0" fmla="*/ 179277 w 957458"/>
              <a:gd name="connsiteY0" fmla="*/ 1602985 h 3054692"/>
              <a:gd name="connsiteX1" fmla="*/ 643685 w 957458"/>
              <a:gd name="connsiteY1" fmla="*/ 934069 h 3054692"/>
              <a:gd name="connsiteX2" fmla="*/ 810744 w 957458"/>
              <a:gd name="connsiteY2" fmla="*/ 408579 h 3054692"/>
              <a:gd name="connsiteX3" fmla="*/ 752702 w 957458"/>
              <a:gd name="connsiteY3" fmla="*/ 375697 h 3054692"/>
              <a:gd name="connsiteX4" fmla="*/ 957458 w 957458"/>
              <a:gd name="connsiteY4" fmla="*/ 0 h 3054692"/>
              <a:gd name="connsiteX5" fmla="*/ 926884 w 957458"/>
              <a:gd name="connsiteY5" fmla="*/ 247703 h 3054692"/>
              <a:gd name="connsiteX6" fmla="*/ 835610 w 957458"/>
              <a:gd name="connsiteY6" fmla="*/ 417937 h 3054692"/>
              <a:gd name="connsiteX7" fmla="*/ 672018 w 957458"/>
              <a:gd name="connsiteY7" fmla="*/ 1013015 h 3054692"/>
              <a:gd name="connsiteX8" fmla="*/ 190397 w 957458"/>
              <a:gd name="connsiteY8" fmla="*/ 1738574 h 3054692"/>
              <a:gd name="connsiteX9" fmla="*/ 660127 w 957458"/>
              <a:gd name="connsiteY9" fmla="*/ 1632641 h 3054692"/>
              <a:gd name="connsiteX10" fmla="*/ 629690 w 957458"/>
              <a:gd name="connsiteY10" fmla="*/ 1512578 h 3054692"/>
              <a:gd name="connsiteX11" fmla="*/ 773643 w 957458"/>
              <a:gd name="connsiteY11" fmla="*/ 1688966 h 3054692"/>
              <a:gd name="connsiteX12" fmla="*/ 638942 w 957458"/>
              <a:gd name="connsiteY12" fmla="*/ 1814940 h 3054692"/>
              <a:gd name="connsiteX13" fmla="*/ 656561 w 957458"/>
              <a:gd name="connsiteY13" fmla="*/ 1715082 h 3054692"/>
              <a:gd name="connsiteX14" fmla="*/ 417467 w 957458"/>
              <a:gd name="connsiteY14" fmla="*/ 1762438 h 3054692"/>
              <a:gd name="connsiteX15" fmla="*/ 198277 w 957458"/>
              <a:gd name="connsiteY15" fmla="*/ 1876509 h 3054692"/>
              <a:gd name="connsiteX16" fmla="*/ 215119 w 957458"/>
              <a:gd name="connsiteY16" fmla="*/ 2825990 h 3054692"/>
              <a:gd name="connsiteX17" fmla="*/ 265354 w 957458"/>
              <a:gd name="connsiteY17" fmla="*/ 2739630 h 3054692"/>
              <a:gd name="connsiteX18" fmla="*/ 234454 w 957458"/>
              <a:gd name="connsiteY18" fmla="*/ 3054692 h 3054692"/>
              <a:gd name="connsiteX19" fmla="*/ 130228 w 957458"/>
              <a:gd name="connsiteY19" fmla="*/ 2829026 h 3054692"/>
              <a:gd name="connsiteX20" fmla="*/ 182700 w 957458"/>
              <a:gd name="connsiteY20" fmla="*/ 2838461 h 3054692"/>
              <a:gd name="connsiteX21" fmla="*/ 140690 w 957458"/>
              <a:gd name="connsiteY21" fmla="*/ 2008576 h 3054692"/>
              <a:gd name="connsiteX22" fmla="*/ 78474 w 957458"/>
              <a:gd name="connsiteY22" fmla="*/ 1998571 h 3054692"/>
              <a:gd name="connsiteX23" fmla="*/ 87221 w 957458"/>
              <a:gd name="connsiteY23" fmla="*/ 2097602 h 3054692"/>
              <a:gd name="connsiteX24" fmla="*/ 0 w 957458"/>
              <a:gd name="connsiteY24" fmla="*/ 2020790 h 3054692"/>
              <a:gd name="connsiteX25" fmla="*/ 65942 w 957458"/>
              <a:gd name="connsiteY25" fmla="*/ 1862987 h 3054692"/>
              <a:gd name="connsiteX26" fmla="*/ 74386 w 957458"/>
              <a:gd name="connsiteY26" fmla="*/ 1944919 h 3054692"/>
              <a:gd name="connsiteX27" fmla="*/ 106182 w 957458"/>
              <a:gd name="connsiteY27" fmla="*/ 1924543 h 3054692"/>
              <a:gd name="connsiteX28" fmla="*/ 139990 w 957458"/>
              <a:gd name="connsiteY28" fmla="*/ 1866887 h 3054692"/>
              <a:gd name="connsiteX29" fmla="*/ 143406 w 957458"/>
              <a:gd name="connsiteY29" fmla="*/ 1781863 h 3054692"/>
              <a:gd name="connsiteX0" fmla="*/ 179277 w 957458"/>
              <a:gd name="connsiteY0" fmla="*/ 1602985 h 3054692"/>
              <a:gd name="connsiteX1" fmla="*/ 643685 w 957458"/>
              <a:gd name="connsiteY1" fmla="*/ 934069 h 3054692"/>
              <a:gd name="connsiteX2" fmla="*/ 810744 w 957458"/>
              <a:gd name="connsiteY2" fmla="*/ 408579 h 3054692"/>
              <a:gd name="connsiteX3" fmla="*/ 752702 w 957458"/>
              <a:gd name="connsiteY3" fmla="*/ 375697 h 3054692"/>
              <a:gd name="connsiteX4" fmla="*/ 957458 w 957458"/>
              <a:gd name="connsiteY4" fmla="*/ 0 h 3054692"/>
              <a:gd name="connsiteX5" fmla="*/ 858183 w 957458"/>
              <a:gd name="connsiteY5" fmla="*/ 504655 h 3054692"/>
              <a:gd name="connsiteX6" fmla="*/ 835610 w 957458"/>
              <a:gd name="connsiteY6" fmla="*/ 417937 h 3054692"/>
              <a:gd name="connsiteX7" fmla="*/ 672018 w 957458"/>
              <a:gd name="connsiteY7" fmla="*/ 1013015 h 3054692"/>
              <a:gd name="connsiteX8" fmla="*/ 190397 w 957458"/>
              <a:gd name="connsiteY8" fmla="*/ 1738574 h 3054692"/>
              <a:gd name="connsiteX9" fmla="*/ 660127 w 957458"/>
              <a:gd name="connsiteY9" fmla="*/ 1632641 h 3054692"/>
              <a:gd name="connsiteX10" fmla="*/ 629690 w 957458"/>
              <a:gd name="connsiteY10" fmla="*/ 1512578 h 3054692"/>
              <a:gd name="connsiteX11" fmla="*/ 773643 w 957458"/>
              <a:gd name="connsiteY11" fmla="*/ 1688966 h 3054692"/>
              <a:gd name="connsiteX12" fmla="*/ 638942 w 957458"/>
              <a:gd name="connsiteY12" fmla="*/ 1814940 h 3054692"/>
              <a:gd name="connsiteX13" fmla="*/ 656561 w 957458"/>
              <a:gd name="connsiteY13" fmla="*/ 1715082 h 3054692"/>
              <a:gd name="connsiteX14" fmla="*/ 417467 w 957458"/>
              <a:gd name="connsiteY14" fmla="*/ 1762438 h 3054692"/>
              <a:gd name="connsiteX15" fmla="*/ 198277 w 957458"/>
              <a:gd name="connsiteY15" fmla="*/ 1876509 h 3054692"/>
              <a:gd name="connsiteX16" fmla="*/ 215119 w 957458"/>
              <a:gd name="connsiteY16" fmla="*/ 2825990 h 3054692"/>
              <a:gd name="connsiteX17" fmla="*/ 265354 w 957458"/>
              <a:gd name="connsiteY17" fmla="*/ 2739630 h 3054692"/>
              <a:gd name="connsiteX18" fmla="*/ 234454 w 957458"/>
              <a:gd name="connsiteY18" fmla="*/ 3054692 h 3054692"/>
              <a:gd name="connsiteX19" fmla="*/ 130228 w 957458"/>
              <a:gd name="connsiteY19" fmla="*/ 2829026 h 3054692"/>
              <a:gd name="connsiteX20" fmla="*/ 182700 w 957458"/>
              <a:gd name="connsiteY20" fmla="*/ 2838461 h 3054692"/>
              <a:gd name="connsiteX21" fmla="*/ 140690 w 957458"/>
              <a:gd name="connsiteY21" fmla="*/ 2008576 h 3054692"/>
              <a:gd name="connsiteX22" fmla="*/ 78474 w 957458"/>
              <a:gd name="connsiteY22" fmla="*/ 1998571 h 3054692"/>
              <a:gd name="connsiteX23" fmla="*/ 87221 w 957458"/>
              <a:gd name="connsiteY23" fmla="*/ 2097602 h 3054692"/>
              <a:gd name="connsiteX24" fmla="*/ 0 w 957458"/>
              <a:gd name="connsiteY24" fmla="*/ 2020790 h 3054692"/>
              <a:gd name="connsiteX25" fmla="*/ 65942 w 957458"/>
              <a:gd name="connsiteY25" fmla="*/ 1862987 h 3054692"/>
              <a:gd name="connsiteX26" fmla="*/ 74386 w 957458"/>
              <a:gd name="connsiteY26" fmla="*/ 1944919 h 3054692"/>
              <a:gd name="connsiteX27" fmla="*/ 106182 w 957458"/>
              <a:gd name="connsiteY27" fmla="*/ 1924543 h 3054692"/>
              <a:gd name="connsiteX28" fmla="*/ 139990 w 957458"/>
              <a:gd name="connsiteY28" fmla="*/ 1866887 h 3054692"/>
              <a:gd name="connsiteX29" fmla="*/ 143406 w 957458"/>
              <a:gd name="connsiteY29" fmla="*/ 1781863 h 3054692"/>
              <a:gd name="connsiteX0" fmla="*/ 179277 w 886383"/>
              <a:gd name="connsiteY0" fmla="*/ 1345657 h 2797364"/>
              <a:gd name="connsiteX1" fmla="*/ 643685 w 886383"/>
              <a:gd name="connsiteY1" fmla="*/ 676741 h 2797364"/>
              <a:gd name="connsiteX2" fmla="*/ 810744 w 886383"/>
              <a:gd name="connsiteY2" fmla="*/ 151251 h 2797364"/>
              <a:gd name="connsiteX3" fmla="*/ 752702 w 886383"/>
              <a:gd name="connsiteY3" fmla="*/ 118369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86383"/>
              <a:gd name="connsiteY0" fmla="*/ 1345657 h 2797364"/>
              <a:gd name="connsiteX1" fmla="*/ 643685 w 886383"/>
              <a:gd name="connsiteY1" fmla="*/ 676741 h 2797364"/>
              <a:gd name="connsiteX2" fmla="*/ 810744 w 886383"/>
              <a:gd name="connsiteY2" fmla="*/ 151251 h 2797364"/>
              <a:gd name="connsiteX3" fmla="*/ 752702 w 886383"/>
              <a:gd name="connsiteY3" fmla="*/ 118369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86383"/>
              <a:gd name="connsiteY0" fmla="*/ 1345657 h 2797364"/>
              <a:gd name="connsiteX1" fmla="*/ 643685 w 886383"/>
              <a:gd name="connsiteY1" fmla="*/ 676741 h 2797364"/>
              <a:gd name="connsiteX2" fmla="*/ 810744 w 886383"/>
              <a:gd name="connsiteY2" fmla="*/ 151251 h 2797364"/>
              <a:gd name="connsiteX3" fmla="*/ 752702 w 886383"/>
              <a:gd name="connsiteY3" fmla="*/ 118369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86383"/>
              <a:gd name="connsiteY0" fmla="*/ 1345657 h 2797364"/>
              <a:gd name="connsiteX1" fmla="*/ 643685 w 886383"/>
              <a:gd name="connsiteY1" fmla="*/ 676741 h 2797364"/>
              <a:gd name="connsiteX2" fmla="*/ 810744 w 886383"/>
              <a:gd name="connsiteY2" fmla="*/ 151251 h 2797364"/>
              <a:gd name="connsiteX3" fmla="*/ 752702 w 886383"/>
              <a:gd name="connsiteY3" fmla="*/ 118369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86383"/>
              <a:gd name="connsiteY0" fmla="*/ 1345657 h 2797364"/>
              <a:gd name="connsiteX1" fmla="*/ 643685 w 886383"/>
              <a:gd name="connsiteY1" fmla="*/ 676741 h 2797364"/>
              <a:gd name="connsiteX2" fmla="*/ 810744 w 886383"/>
              <a:gd name="connsiteY2" fmla="*/ 151251 h 2797364"/>
              <a:gd name="connsiteX3" fmla="*/ 778269 w 886383"/>
              <a:gd name="connsiteY3" fmla="*/ 108244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86383"/>
              <a:gd name="connsiteY0" fmla="*/ 1345657 h 2797364"/>
              <a:gd name="connsiteX1" fmla="*/ 643685 w 886383"/>
              <a:gd name="connsiteY1" fmla="*/ 676741 h 2797364"/>
              <a:gd name="connsiteX2" fmla="*/ 810744 w 886383"/>
              <a:gd name="connsiteY2" fmla="*/ 151251 h 2797364"/>
              <a:gd name="connsiteX3" fmla="*/ 778269 w 886383"/>
              <a:gd name="connsiteY3" fmla="*/ 108244 h 2797364"/>
              <a:gd name="connsiteX4" fmla="*/ 861014 w 886383"/>
              <a:gd name="connsiteY4" fmla="*/ 1947 h 2797364"/>
              <a:gd name="connsiteX5" fmla="*/ 858183 w 886383"/>
              <a:gd name="connsiteY5" fmla="*/ 247327 h 2797364"/>
              <a:gd name="connsiteX6" fmla="*/ 835610 w 886383"/>
              <a:gd name="connsiteY6" fmla="*/ 160609 h 2797364"/>
              <a:gd name="connsiteX7" fmla="*/ 672018 w 886383"/>
              <a:gd name="connsiteY7" fmla="*/ 755687 h 2797364"/>
              <a:gd name="connsiteX8" fmla="*/ 190397 w 886383"/>
              <a:gd name="connsiteY8" fmla="*/ 1481246 h 2797364"/>
              <a:gd name="connsiteX9" fmla="*/ 660127 w 886383"/>
              <a:gd name="connsiteY9" fmla="*/ 1375313 h 2797364"/>
              <a:gd name="connsiteX10" fmla="*/ 629690 w 886383"/>
              <a:gd name="connsiteY10" fmla="*/ 1255250 h 2797364"/>
              <a:gd name="connsiteX11" fmla="*/ 773643 w 886383"/>
              <a:gd name="connsiteY11" fmla="*/ 1431638 h 2797364"/>
              <a:gd name="connsiteX12" fmla="*/ 638942 w 886383"/>
              <a:gd name="connsiteY12" fmla="*/ 1557612 h 2797364"/>
              <a:gd name="connsiteX13" fmla="*/ 656561 w 886383"/>
              <a:gd name="connsiteY13" fmla="*/ 1457754 h 2797364"/>
              <a:gd name="connsiteX14" fmla="*/ 417467 w 886383"/>
              <a:gd name="connsiteY14" fmla="*/ 1505110 h 2797364"/>
              <a:gd name="connsiteX15" fmla="*/ 198277 w 886383"/>
              <a:gd name="connsiteY15" fmla="*/ 1619181 h 2797364"/>
              <a:gd name="connsiteX16" fmla="*/ 215119 w 886383"/>
              <a:gd name="connsiteY16" fmla="*/ 2568662 h 2797364"/>
              <a:gd name="connsiteX17" fmla="*/ 265354 w 886383"/>
              <a:gd name="connsiteY17" fmla="*/ 2482302 h 2797364"/>
              <a:gd name="connsiteX18" fmla="*/ 234454 w 886383"/>
              <a:gd name="connsiteY18" fmla="*/ 2797364 h 2797364"/>
              <a:gd name="connsiteX19" fmla="*/ 130228 w 886383"/>
              <a:gd name="connsiteY19" fmla="*/ 2571698 h 2797364"/>
              <a:gd name="connsiteX20" fmla="*/ 182700 w 886383"/>
              <a:gd name="connsiteY20" fmla="*/ 2581133 h 2797364"/>
              <a:gd name="connsiteX21" fmla="*/ 140690 w 886383"/>
              <a:gd name="connsiteY21" fmla="*/ 1751248 h 2797364"/>
              <a:gd name="connsiteX22" fmla="*/ 78474 w 886383"/>
              <a:gd name="connsiteY22" fmla="*/ 1741243 h 2797364"/>
              <a:gd name="connsiteX23" fmla="*/ 87221 w 886383"/>
              <a:gd name="connsiteY23" fmla="*/ 1840274 h 2797364"/>
              <a:gd name="connsiteX24" fmla="*/ 0 w 886383"/>
              <a:gd name="connsiteY24" fmla="*/ 1763462 h 2797364"/>
              <a:gd name="connsiteX25" fmla="*/ 65942 w 886383"/>
              <a:gd name="connsiteY25" fmla="*/ 1605659 h 2797364"/>
              <a:gd name="connsiteX26" fmla="*/ 74386 w 886383"/>
              <a:gd name="connsiteY26" fmla="*/ 1687591 h 2797364"/>
              <a:gd name="connsiteX27" fmla="*/ 106182 w 886383"/>
              <a:gd name="connsiteY27" fmla="*/ 1667215 h 2797364"/>
              <a:gd name="connsiteX28" fmla="*/ 139990 w 886383"/>
              <a:gd name="connsiteY28" fmla="*/ 1609559 h 2797364"/>
              <a:gd name="connsiteX29" fmla="*/ 143406 w 886383"/>
              <a:gd name="connsiteY29" fmla="*/ 1524535 h 2797364"/>
              <a:gd name="connsiteX0" fmla="*/ 179277 w 861307"/>
              <a:gd name="connsiteY0" fmla="*/ 1343711 h 2795418"/>
              <a:gd name="connsiteX1" fmla="*/ 643685 w 861307"/>
              <a:gd name="connsiteY1" fmla="*/ 674795 h 2795418"/>
              <a:gd name="connsiteX2" fmla="*/ 810744 w 861307"/>
              <a:gd name="connsiteY2" fmla="*/ 149305 h 2795418"/>
              <a:gd name="connsiteX3" fmla="*/ 778269 w 861307"/>
              <a:gd name="connsiteY3" fmla="*/ 106298 h 2795418"/>
              <a:gd name="connsiteX4" fmla="*/ 861014 w 861307"/>
              <a:gd name="connsiteY4" fmla="*/ 1 h 2795418"/>
              <a:gd name="connsiteX5" fmla="*/ 858183 w 861307"/>
              <a:gd name="connsiteY5" fmla="*/ 245381 h 2795418"/>
              <a:gd name="connsiteX6" fmla="*/ 835610 w 861307"/>
              <a:gd name="connsiteY6" fmla="*/ 158663 h 2795418"/>
              <a:gd name="connsiteX7" fmla="*/ 672018 w 861307"/>
              <a:gd name="connsiteY7" fmla="*/ 753741 h 2795418"/>
              <a:gd name="connsiteX8" fmla="*/ 190397 w 861307"/>
              <a:gd name="connsiteY8" fmla="*/ 1479300 h 2795418"/>
              <a:gd name="connsiteX9" fmla="*/ 660127 w 861307"/>
              <a:gd name="connsiteY9" fmla="*/ 1373367 h 2795418"/>
              <a:gd name="connsiteX10" fmla="*/ 629690 w 861307"/>
              <a:gd name="connsiteY10" fmla="*/ 1253304 h 2795418"/>
              <a:gd name="connsiteX11" fmla="*/ 773643 w 861307"/>
              <a:gd name="connsiteY11" fmla="*/ 1429692 h 2795418"/>
              <a:gd name="connsiteX12" fmla="*/ 638942 w 861307"/>
              <a:gd name="connsiteY12" fmla="*/ 1555666 h 2795418"/>
              <a:gd name="connsiteX13" fmla="*/ 656561 w 861307"/>
              <a:gd name="connsiteY13" fmla="*/ 1455808 h 2795418"/>
              <a:gd name="connsiteX14" fmla="*/ 417467 w 861307"/>
              <a:gd name="connsiteY14" fmla="*/ 1503164 h 2795418"/>
              <a:gd name="connsiteX15" fmla="*/ 198277 w 861307"/>
              <a:gd name="connsiteY15" fmla="*/ 1617235 h 2795418"/>
              <a:gd name="connsiteX16" fmla="*/ 215119 w 861307"/>
              <a:gd name="connsiteY16" fmla="*/ 2566716 h 2795418"/>
              <a:gd name="connsiteX17" fmla="*/ 265354 w 861307"/>
              <a:gd name="connsiteY17" fmla="*/ 2480356 h 2795418"/>
              <a:gd name="connsiteX18" fmla="*/ 234454 w 861307"/>
              <a:gd name="connsiteY18" fmla="*/ 2795418 h 2795418"/>
              <a:gd name="connsiteX19" fmla="*/ 130228 w 861307"/>
              <a:gd name="connsiteY19" fmla="*/ 2569752 h 2795418"/>
              <a:gd name="connsiteX20" fmla="*/ 182700 w 861307"/>
              <a:gd name="connsiteY20" fmla="*/ 2579187 h 2795418"/>
              <a:gd name="connsiteX21" fmla="*/ 140690 w 861307"/>
              <a:gd name="connsiteY21" fmla="*/ 1749302 h 2795418"/>
              <a:gd name="connsiteX22" fmla="*/ 78474 w 861307"/>
              <a:gd name="connsiteY22" fmla="*/ 1739297 h 2795418"/>
              <a:gd name="connsiteX23" fmla="*/ 87221 w 861307"/>
              <a:gd name="connsiteY23" fmla="*/ 1838328 h 2795418"/>
              <a:gd name="connsiteX24" fmla="*/ 0 w 861307"/>
              <a:gd name="connsiteY24" fmla="*/ 1761516 h 2795418"/>
              <a:gd name="connsiteX25" fmla="*/ 65942 w 861307"/>
              <a:gd name="connsiteY25" fmla="*/ 1603713 h 2795418"/>
              <a:gd name="connsiteX26" fmla="*/ 74386 w 861307"/>
              <a:gd name="connsiteY26" fmla="*/ 1685645 h 2795418"/>
              <a:gd name="connsiteX27" fmla="*/ 106182 w 861307"/>
              <a:gd name="connsiteY27" fmla="*/ 1665269 h 2795418"/>
              <a:gd name="connsiteX28" fmla="*/ 139990 w 861307"/>
              <a:gd name="connsiteY28" fmla="*/ 1607613 h 2795418"/>
              <a:gd name="connsiteX29" fmla="*/ 143406 w 861307"/>
              <a:gd name="connsiteY29" fmla="*/ 1522589 h 2795418"/>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795417"/>
              <a:gd name="connsiteX1" fmla="*/ 643685 w 861307"/>
              <a:gd name="connsiteY1" fmla="*/ 674794 h 2795417"/>
              <a:gd name="connsiteX2" fmla="*/ 810744 w 861307"/>
              <a:gd name="connsiteY2" fmla="*/ 149304 h 2795417"/>
              <a:gd name="connsiteX3" fmla="*/ 778269 w 861307"/>
              <a:gd name="connsiteY3" fmla="*/ 106297 h 2795417"/>
              <a:gd name="connsiteX4" fmla="*/ 861014 w 861307"/>
              <a:gd name="connsiteY4" fmla="*/ 0 h 2795417"/>
              <a:gd name="connsiteX5" fmla="*/ 858183 w 861307"/>
              <a:gd name="connsiteY5" fmla="*/ 245380 h 2795417"/>
              <a:gd name="connsiteX6" fmla="*/ 835610 w 861307"/>
              <a:gd name="connsiteY6" fmla="*/ 158662 h 2795417"/>
              <a:gd name="connsiteX7" fmla="*/ 672018 w 861307"/>
              <a:gd name="connsiteY7" fmla="*/ 753740 h 2795417"/>
              <a:gd name="connsiteX8" fmla="*/ 190397 w 861307"/>
              <a:gd name="connsiteY8" fmla="*/ 1479299 h 2795417"/>
              <a:gd name="connsiteX9" fmla="*/ 660127 w 861307"/>
              <a:gd name="connsiteY9" fmla="*/ 1373366 h 2795417"/>
              <a:gd name="connsiteX10" fmla="*/ 629690 w 861307"/>
              <a:gd name="connsiteY10" fmla="*/ 1253303 h 2795417"/>
              <a:gd name="connsiteX11" fmla="*/ 773643 w 861307"/>
              <a:gd name="connsiteY11" fmla="*/ 1429691 h 2795417"/>
              <a:gd name="connsiteX12" fmla="*/ 638942 w 861307"/>
              <a:gd name="connsiteY12" fmla="*/ 1555665 h 2795417"/>
              <a:gd name="connsiteX13" fmla="*/ 656561 w 861307"/>
              <a:gd name="connsiteY13" fmla="*/ 1455807 h 2795417"/>
              <a:gd name="connsiteX14" fmla="*/ 417467 w 861307"/>
              <a:gd name="connsiteY14" fmla="*/ 1503163 h 2795417"/>
              <a:gd name="connsiteX15" fmla="*/ 198277 w 861307"/>
              <a:gd name="connsiteY15" fmla="*/ 1617234 h 2795417"/>
              <a:gd name="connsiteX16" fmla="*/ 215119 w 861307"/>
              <a:gd name="connsiteY16" fmla="*/ 2566715 h 2795417"/>
              <a:gd name="connsiteX17" fmla="*/ 265354 w 861307"/>
              <a:gd name="connsiteY17" fmla="*/ 2480355 h 2795417"/>
              <a:gd name="connsiteX18" fmla="*/ 234454 w 861307"/>
              <a:gd name="connsiteY18" fmla="*/ 2795417 h 2795417"/>
              <a:gd name="connsiteX19" fmla="*/ 130228 w 861307"/>
              <a:gd name="connsiteY19" fmla="*/ 2569751 h 2795417"/>
              <a:gd name="connsiteX20" fmla="*/ 182700 w 861307"/>
              <a:gd name="connsiteY20" fmla="*/ 2579186 h 2795417"/>
              <a:gd name="connsiteX21" fmla="*/ 140690 w 861307"/>
              <a:gd name="connsiteY21" fmla="*/ 1749301 h 2795417"/>
              <a:gd name="connsiteX22" fmla="*/ 78474 w 861307"/>
              <a:gd name="connsiteY22" fmla="*/ 1739296 h 2795417"/>
              <a:gd name="connsiteX23" fmla="*/ 87221 w 861307"/>
              <a:gd name="connsiteY23" fmla="*/ 1838327 h 2795417"/>
              <a:gd name="connsiteX24" fmla="*/ 0 w 861307"/>
              <a:gd name="connsiteY24" fmla="*/ 1761515 h 2795417"/>
              <a:gd name="connsiteX25" fmla="*/ 65942 w 861307"/>
              <a:gd name="connsiteY25" fmla="*/ 1603712 h 2795417"/>
              <a:gd name="connsiteX26" fmla="*/ 74386 w 861307"/>
              <a:gd name="connsiteY26" fmla="*/ 1685644 h 2795417"/>
              <a:gd name="connsiteX27" fmla="*/ 106182 w 861307"/>
              <a:gd name="connsiteY27" fmla="*/ 1665268 h 2795417"/>
              <a:gd name="connsiteX28" fmla="*/ 139990 w 861307"/>
              <a:gd name="connsiteY28" fmla="*/ 1607612 h 2795417"/>
              <a:gd name="connsiteX29" fmla="*/ 143406 w 861307"/>
              <a:gd name="connsiteY29" fmla="*/ 1522588 h 2795417"/>
              <a:gd name="connsiteX0" fmla="*/ 179277 w 861307"/>
              <a:gd name="connsiteY0" fmla="*/ 1343710 h 2804054"/>
              <a:gd name="connsiteX1" fmla="*/ 643685 w 861307"/>
              <a:gd name="connsiteY1" fmla="*/ 674794 h 2804054"/>
              <a:gd name="connsiteX2" fmla="*/ 810744 w 861307"/>
              <a:gd name="connsiteY2" fmla="*/ 149304 h 2804054"/>
              <a:gd name="connsiteX3" fmla="*/ 778269 w 861307"/>
              <a:gd name="connsiteY3" fmla="*/ 106297 h 2804054"/>
              <a:gd name="connsiteX4" fmla="*/ 861014 w 861307"/>
              <a:gd name="connsiteY4" fmla="*/ 0 h 2804054"/>
              <a:gd name="connsiteX5" fmla="*/ 858183 w 861307"/>
              <a:gd name="connsiteY5" fmla="*/ 245380 h 2804054"/>
              <a:gd name="connsiteX6" fmla="*/ 835610 w 861307"/>
              <a:gd name="connsiteY6" fmla="*/ 158662 h 2804054"/>
              <a:gd name="connsiteX7" fmla="*/ 672018 w 861307"/>
              <a:gd name="connsiteY7" fmla="*/ 753740 h 2804054"/>
              <a:gd name="connsiteX8" fmla="*/ 190397 w 861307"/>
              <a:gd name="connsiteY8" fmla="*/ 1479299 h 2804054"/>
              <a:gd name="connsiteX9" fmla="*/ 660127 w 861307"/>
              <a:gd name="connsiteY9" fmla="*/ 1373366 h 2804054"/>
              <a:gd name="connsiteX10" fmla="*/ 629690 w 861307"/>
              <a:gd name="connsiteY10" fmla="*/ 1253303 h 2804054"/>
              <a:gd name="connsiteX11" fmla="*/ 773643 w 861307"/>
              <a:gd name="connsiteY11" fmla="*/ 1429691 h 2804054"/>
              <a:gd name="connsiteX12" fmla="*/ 638942 w 861307"/>
              <a:gd name="connsiteY12" fmla="*/ 1555665 h 2804054"/>
              <a:gd name="connsiteX13" fmla="*/ 656561 w 861307"/>
              <a:gd name="connsiteY13" fmla="*/ 1455807 h 2804054"/>
              <a:gd name="connsiteX14" fmla="*/ 417467 w 861307"/>
              <a:gd name="connsiteY14" fmla="*/ 1503163 h 2804054"/>
              <a:gd name="connsiteX15" fmla="*/ 198277 w 861307"/>
              <a:gd name="connsiteY15" fmla="*/ 1617234 h 2804054"/>
              <a:gd name="connsiteX16" fmla="*/ 215119 w 861307"/>
              <a:gd name="connsiteY16" fmla="*/ 2566715 h 2804054"/>
              <a:gd name="connsiteX17" fmla="*/ 265354 w 861307"/>
              <a:gd name="connsiteY17" fmla="*/ 2480355 h 2804054"/>
              <a:gd name="connsiteX18" fmla="*/ 233709 w 861307"/>
              <a:gd name="connsiteY18" fmla="*/ 2804054 h 2804054"/>
              <a:gd name="connsiteX19" fmla="*/ 130228 w 861307"/>
              <a:gd name="connsiteY19" fmla="*/ 2569751 h 2804054"/>
              <a:gd name="connsiteX20" fmla="*/ 182700 w 861307"/>
              <a:gd name="connsiteY20" fmla="*/ 2579186 h 2804054"/>
              <a:gd name="connsiteX21" fmla="*/ 140690 w 861307"/>
              <a:gd name="connsiteY21" fmla="*/ 1749301 h 2804054"/>
              <a:gd name="connsiteX22" fmla="*/ 78474 w 861307"/>
              <a:gd name="connsiteY22" fmla="*/ 1739296 h 2804054"/>
              <a:gd name="connsiteX23" fmla="*/ 87221 w 861307"/>
              <a:gd name="connsiteY23" fmla="*/ 1838327 h 2804054"/>
              <a:gd name="connsiteX24" fmla="*/ 0 w 861307"/>
              <a:gd name="connsiteY24" fmla="*/ 1761515 h 2804054"/>
              <a:gd name="connsiteX25" fmla="*/ 65942 w 861307"/>
              <a:gd name="connsiteY25" fmla="*/ 1603712 h 2804054"/>
              <a:gd name="connsiteX26" fmla="*/ 74386 w 861307"/>
              <a:gd name="connsiteY26" fmla="*/ 1685644 h 2804054"/>
              <a:gd name="connsiteX27" fmla="*/ 106182 w 861307"/>
              <a:gd name="connsiteY27" fmla="*/ 1665268 h 2804054"/>
              <a:gd name="connsiteX28" fmla="*/ 139990 w 861307"/>
              <a:gd name="connsiteY28" fmla="*/ 1607612 h 2804054"/>
              <a:gd name="connsiteX29" fmla="*/ 143406 w 861307"/>
              <a:gd name="connsiteY29" fmla="*/ 1522588 h 2804054"/>
              <a:gd name="connsiteX0" fmla="*/ 343991 w 1026021"/>
              <a:gd name="connsiteY0" fmla="*/ 1343710 h 3141807"/>
              <a:gd name="connsiteX1" fmla="*/ 808399 w 1026021"/>
              <a:gd name="connsiteY1" fmla="*/ 674794 h 3141807"/>
              <a:gd name="connsiteX2" fmla="*/ 975458 w 1026021"/>
              <a:gd name="connsiteY2" fmla="*/ 149304 h 3141807"/>
              <a:gd name="connsiteX3" fmla="*/ 942983 w 1026021"/>
              <a:gd name="connsiteY3" fmla="*/ 106297 h 3141807"/>
              <a:gd name="connsiteX4" fmla="*/ 1025728 w 1026021"/>
              <a:gd name="connsiteY4" fmla="*/ 0 h 3141807"/>
              <a:gd name="connsiteX5" fmla="*/ 1022897 w 1026021"/>
              <a:gd name="connsiteY5" fmla="*/ 245380 h 3141807"/>
              <a:gd name="connsiteX6" fmla="*/ 1000324 w 1026021"/>
              <a:gd name="connsiteY6" fmla="*/ 158662 h 3141807"/>
              <a:gd name="connsiteX7" fmla="*/ 836732 w 1026021"/>
              <a:gd name="connsiteY7" fmla="*/ 753740 h 3141807"/>
              <a:gd name="connsiteX8" fmla="*/ 355111 w 1026021"/>
              <a:gd name="connsiteY8" fmla="*/ 1479299 h 3141807"/>
              <a:gd name="connsiteX9" fmla="*/ 824841 w 1026021"/>
              <a:gd name="connsiteY9" fmla="*/ 1373366 h 3141807"/>
              <a:gd name="connsiteX10" fmla="*/ 794404 w 1026021"/>
              <a:gd name="connsiteY10" fmla="*/ 1253303 h 3141807"/>
              <a:gd name="connsiteX11" fmla="*/ 938357 w 1026021"/>
              <a:gd name="connsiteY11" fmla="*/ 1429691 h 3141807"/>
              <a:gd name="connsiteX12" fmla="*/ 803656 w 1026021"/>
              <a:gd name="connsiteY12" fmla="*/ 1555665 h 3141807"/>
              <a:gd name="connsiteX13" fmla="*/ 821275 w 1026021"/>
              <a:gd name="connsiteY13" fmla="*/ 1455807 h 3141807"/>
              <a:gd name="connsiteX14" fmla="*/ 582181 w 1026021"/>
              <a:gd name="connsiteY14" fmla="*/ 1503163 h 3141807"/>
              <a:gd name="connsiteX15" fmla="*/ 362991 w 1026021"/>
              <a:gd name="connsiteY15" fmla="*/ 1617234 h 3141807"/>
              <a:gd name="connsiteX16" fmla="*/ 379833 w 1026021"/>
              <a:gd name="connsiteY16" fmla="*/ 2566715 h 3141807"/>
              <a:gd name="connsiteX17" fmla="*/ 430068 w 1026021"/>
              <a:gd name="connsiteY17" fmla="*/ 2480355 h 3141807"/>
              <a:gd name="connsiteX18" fmla="*/ 398423 w 1026021"/>
              <a:gd name="connsiteY18" fmla="*/ 2804054 h 3141807"/>
              <a:gd name="connsiteX19" fmla="*/ 0 w 1026021"/>
              <a:gd name="connsiteY19" fmla="*/ 3005179 h 3141807"/>
              <a:gd name="connsiteX20" fmla="*/ 347414 w 1026021"/>
              <a:gd name="connsiteY20" fmla="*/ 2579186 h 3141807"/>
              <a:gd name="connsiteX21" fmla="*/ 305404 w 1026021"/>
              <a:gd name="connsiteY21" fmla="*/ 1749301 h 3141807"/>
              <a:gd name="connsiteX22" fmla="*/ 243188 w 1026021"/>
              <a:gd name="connsiteY22" fmla="*/ 1739296 h 3141807"/>
              <a:gd name="connsiteX23" fmla="*/ 251935 w 1026021"/>
              <a:gd name="connsiteY23" fmla="*/ 1838327 h 3141807"/>
              <a:gd name="connsiteX24" fmla="*/ 164714 w 1026021"/>
              <a:gd name="connsiteY24" fmla="*/ 1761515 h 3141807"/>
              <a:gd name="connsiteX25" fmla="*/ 230656 w 1026021"/>
              <a:gd name="connsiteY25" fmla="*/ 1603712 h 3141807"/>
              <a:gd name="connsiteX26" fmla="*/ 239100 w 1026021"/>
              <a:gd name="connsiteY26" fmla="*/ 1685644 h 3141807"/>
              <a:gd name="connsiteX27" fmla="*/ 270896 w 1026021"/>
              <a:gd name="connsiteY27" fmla="*/ 1665268 h 3141807"/>
              <a:gd name="connsiteX28" fmla="*/ 304704 w 1026021"/>
              <a:gd name="connsiteY28" fmla="*/ 1607612 h 3141807"/>
              <a:gd name="connsiteX29" fmla="*/ 308120 w 1026021"/>
              <a:gd name="connsiteY29" fmla="*/ 1522588 h 3141807"/>
              <a:gd name="connsiteX0" fmla="*/ 343991 w 1026021"/>
              <a:gd name="connsiteY0" fmla="*/ 1343710 h 3141806"/>
              <a:gd name="connsiteX1" fmla="*/ 808399 w 1026021"/>
              <a:gd name="connsiteY1" fmla="*/ 674794 h 3141806"/>
              <a:gd name="connsiteX2" fmla="*/ 975458 w 1026021"/>
              <a:gd name="connsiteY2" fmla="*/ 149304 h 3141806"/>
              <a:gd name="connsiteX3" fmla="*/ 942983 w 1026021"/>
              <a:gd name="connsiteY3" fmla="*/ 106297 h 3141806"/>
              <a:gd name="connsiteX4" fmla="*/ 1025728 w 1026021"/>
              <a:gd name="connsiteY4" fmla="*/ 0 h 3141806"/>
              <a:gd name="connsiteX5" fmla="*/ 1022897 w 1026021"/>
              <a:gd name="connsiteY5" fmla="*/ 245380 h 3141806"/>
              <a:gd name="connsiteX6" fmla="*/ 1000324 w 1026021"/>
              <a:gd name="connsiteY6" fmla="*/ 158662 h 3141806"/>
              <a:gd name="connsiteX7" fmla="*/ 836732 w 1026021"/>
              <a:gd name="connsiteY7" fmla="*/ 753740 h 3141806"/>
              <a:gd name="connsiteX8" fmla="*/ 355111 w 1026021"/>
              <a:gd name="connsiteY8" fmla="*/ 1479299 h 3141806"/>
              <a:gd name="connsiteX9" fmla="*/ 824841 w 1026021"/>
              <a:gd name="connsiteY9" fmla="*/ 1373366 h 3141806"/>
              <a:gd name="connsiteX10" fmla="*/ 794404 w 1026021"/>
              <a:gd name="connsiteY10" fmla="*/ 1253303 h 3141806"/>
              <a:gd name="connsiteX11" fmla="*/ 938357 w 1026021"/>
              <a:gd name="connsiteY11" fmla="*/ 1429691 h 3141806"/>
              <a:gd name="connsiteX12" fmla="*/ 803656 w 1026021"/>
              <a:gd name="connsiteY12" fmla="*/ 1555665 h 3141806"/>
              <a:gd name="connsiteX13" fmla="*/ 821275 w 1026021"/>
              <a:gd name="connsiteY13" fmla="*/ 1455807 h 3141806"/>
              <a:gd name="connsiteX14" fmla="*/ 582181 w 1026021"/>
              <a:gd name="connsiteY14" fmla="*/ 1503163 h 3141806"/>
              <a:gd name="connsiteX15" fmla="*/ 362991 w 1026021"/>
              <a:gd name="connsiteY15" fmla="*/ 1617234 h 3141806"/>
              <a:gd name="connsiteX16" fmla="*/ 379833 w 1026021"/>
              <a:gd name="connsiteY16" fmla="*/ 2566715 h 3141806"/>
              <a:gd name="connsiteX17" fmla="*/ 430068 w 1026021"/>
              <a:gd name="connsiteY17" fmla="*/ 2480355 h 3141806"/>
              <a:gd name="connsiteX18" fmla="*/ 398423 w 1026021"/>
              <a:gd name="connsiteY18" fmla="*/ 2804054 h 3141806"/>
              <a:gd name="connsiteX19" fmla="*/ 0 w 1026021"/>
              <a:gd name="connsiteY19" fmla="*/ 3005179 h 3141806"/>
              <a:gd name="connsiteX20" fmla="*/ 51139 w 1026021"/>
              <a:gd name="connsiteY20" fmla="*/ 2941982 h 3141806"/>
              <a:gd name="connsiteX21" fmla="*/ 305404 w 1026021"/>
              <a:gd name="connsiteY21" fmla="*/ 1749301 h 3141806"/>
              <a:gd name="connsiteX22" fmla="*/ 243188 w 1026021"/>
              <a:gd name="connsiteY22" fmla="*/ 1739296 h 3141806"/>
              <a:gd name="connsiteX23" fmla="*/ 251935 w 1026021"/>
              <a:gd name="connsiteY23" fmla="*/ 1838327 h 3141806"/>
              <a:gd name="connsiteX24" fmla="*/ 164714 w 1026021"/>
              <a:gd name="connsiteY24" fmla="*/ 1761515 h 3141806"/>
              <a:gd name="connsiteX25" fmla="*/ 230656 w 1026021"/>
              <a:gd name="connsiteY25" fmla="*/ 1603712 h 3141806"/>
              <a:gd name="connsiteX26" fmla="*/ 239100 w 1026021"/>
              <a:gd name="connsiteY26" fmla="*/ 1685644 h 3141806"/>
              <a:gd name="connsiteX27" fmla="*/ 270896 w 1026021"/>
              <a:gd name="connsiteY27" fmla="*/ 1665268 h 3141806"/>
              <a:gd name="connsiteX28" fmla="*/ 304704 w 1026021"/>
              <a:gd name="connsiteY28" fmla="*/ 1607612 h 3141806"/>
              <a:gd name="connsiteX29" fmla="*/ 308120 w 1026021"/>
              <a:gd name="connsiteY29" fmla="*/ 1522588 h 3141806"/>
              <a:gd name="connsiteX0" fmla="*/ 343991 w 1026021"/>
              <a:gd name="connsiteY0" fmla="*/ 1343710 h 3141806"/>
              <a:gd name="connsiteX1" fmla="*/ 808399 w 1026021"/>
              <a:gd name="connsiteY1" fmla="*/ 674794 h 3141806"/>
              <a:gd name="connsiteX2" fmla="*/ 975458 w 1026021"/>
              <a:gd name="connsiteY2" fmla="*/ 149304 h 3141806"/>
              <a:gd name="connsiteX3" fmla="*/ 942983 w 1026021"/>
              <a:gd name="connsiteY3" fmla="*/ 106297 h 3141806"/>
              <a:gd name="connsiteX4" fmla="*/ 1025728 w 1026021"/>
              <a:gd name="connsiteY4" fmla="*/ 0 h 3141806"/>
              <a:gd name="connsiteX5" fmla="*/ 1022897 w 1026021"/>
              <a:gd name="connsiteY5" fmla="*/ 245380 h 3141806"/>
              <a:gd name="connsiteX6" fmla="*/ 1000324 w 1026021"/>
              <a:gd name="connsiteY6" fmla="*/ 158662 h 3141806"/>
              <a:gd name="connsiteX7" fmla="*/ 836732 w 1026021"/>
              <a:gd name="connsiteY7" fmla="*/ 753740 h 3141806"/>
              <a:gd name="connsiteX8" fmla="*/ 355111 w 1026021"/>
              <a:gd name="connsiteY8" fmla="*/ 1479299 h 3141806"/>
              <a:gd name="connsiteX9" fmla="*/ 824841 w 1026021"/>
              <a:gd name="connsiteY9" fmla="*/ 1373366 h 3141806"/>
              <a:gd name="connsiteX10" fmla="*/ 794404 w 1026021"/>
              <a:gd name="connsiteY10" fmla="*/ 1253303 h 3141806"/>
              <a:gd name="connsiteX11" fmla="*/ 938357 w 1026021"/>
              <a:gd name="connsiteY11" fmla="*/ 1429691 h 3141806"/>
              <a:gd name="connsiteX12" fmla="*/ 803656 w 1026021"/>
              <a:gd name="connsiteY12" fmla="*/ 1555665 h 3141806"/>
              <a:gd name="connsiteX13" fmla="*/ 821275 w 1026021"/>
              <a:gd name="connsiteY13" fmla="*/ 1455807 h 3141806"/>
              <a:gd name="connsiteX14" fmla="*/ 582181 w 1026021"/>
              <a:gd name="connsiteY14" fmla="*/ 1503163 h 3141806"/>
              <a:gd name="connsiteX15" fmla="*/ 362991 w 1026021"/>
              <a:gd name="connsiteY15" fmla="*/ 1617234 h 3141806"/>
              <a:gd name="connsiteX16" fmla="*/ 90851 w 1026021"/>
              <a:gd name="connsiteY16" fmla="*/ 2933041 h 3141806"/>
              <a:gd name="connsiteX17" fmla="*/ 430068 w 1026021"/>
              <a:gd name="connsiteY17" fmla="*/ 2480355 h 3141806"/>
              <a:gd name="connsiteX18" fmla="*/ 398423 w 1026021"/>
              <a:gd name="connsiteY18" fmla="*/ 2804054 h 3141806"/>
              <a:gd name="connsiteX19" fmla="*/ 0 w 1026021"/>
              <a:gd name="connsiteY19" fmla="*/ 3005179 h 3141806"/>
              <a:gd name="connsiteX20" fmla="*/ 51139 w 1026021"/>
              <a:gd name="connsiteY20" fmla="*/ 2941982 h 3141806"/>
              <a:gd name="connsiteX21" fmla="*/ 305404 w 1026021"/>
              <a:gd name="connsiteY21" fmla="*/ 1749301 h 3141806"/>
              <a:gd name="connsiteX22" fmla="*/ 243188 w 1026021"/>
              <a:gd name="connsiteY22" fmla="*/ 1739296 h 3141806"/>
              <a:gd name="connsiteX23" fmla="*/ 251935 w 1026021"/>
              <a:gd name="connsiteY23" fmla="*/ 1838327 h 3141806"/>
              <a:gd name="connsiteX24" fmla="*/ 164714 w 1026021"/>
              <a:gd name="connsiteY24" fmla="*/ 1761515 h 3141806"/>
              <a:gd name="connsiteX25" fmla="*/ 230656 w 1026021"/>
              <a:gd name="connsiteY25" fmla="*/ 1603712 h 3141806"/>
              <a:gd name="connsiteX26" fmla="*/ 239100 w 1026021"/>
              <a:gd name="connsiteY26" fmla="*/ 1685644 h 3141806"/>
              <a:gd name="connsiteX27" fmla="*/ 270896 w 1026021"/>
              <a:gd name="connsiteY27" fmla="*/ 1665268 h 3141806"/>
              <a:gd name="connsiteX28" fmla="*/ 304704 w 1026021"/>
              <a:gd name="connsiteY28" fmla="*/ 1607612 h 3141806"/>
              <a:gd name="connsiteX29" fmla="*/ 308120 w 1026021"/>
              <a:gd name="connsiteY29" fmla="*/ 1522588 h 3141806"/>
              <a:gd name="connsiteX0" fmla="*/ 343991 w 1026021"/>
              <a:gd name="connsiteY0" fmla="*/ 1343710 h 3141806"/>
              <a:gd name="connsiteX1" fmla="*/ 808399 w 1026021"/>
              <a:gd name="connsiteY1" fmla="*/ 674794 h 3141806"/>
              <a:gd name="connsiteX2" fmla="*/ 975458 w 1026021"/>
              <a:gd name="connsiteY2" fmla="*/ 149304 h 3141806"/>
              <a:gd name="connsiteX3" fmla="*/ 942983 w 1026021"/>
              <a:gd name="connsiteY3" fmla="*/ 106297 h 3141806"/>
              <a:gd name="connsiteX4" fmla="*/ 1025728 w 1026021"/>
              <a:gd name="connsiteY4" fmla="*/ 0 h 3141806"/>
              <a:gd name="connsiteX5" fmla="*/ 1022897 w 1026021"/>
              <a:gd name="connsiteY5" fmla="*/ 245380 h 3141806"/>
              <a:gd name="connsiteX6" fmla="*/ 1000324 w 1026021"/>
              <a:gd name="connsiteY6" fmla="*/ 158662 h 3141806"/>
              <a:gd name="connsiteX7" fmla="*/ 836732 w 1026021"/>
              <a:gd name="connsiteY7" fmla="*/ 753740 h 3141806"/>
              <a:gd name="connsiteX8" fmla="*/ 355111 w 1026021"/>
              <a:gd name="connsiteY8" fmla="*/ 1479299 h 3141806"/>
              <a:gd name="connsiteX9" fmla="*/ 824841 w 1026021"/>
              <a:gd name="connsiteY9" fmla="*/ 1373366 h 3141806"/>
              <a:gd name="connsiteX10" fmla="*/ 794404 w 1026021"/>
              <a:gd name="connsiteY10" fmla="*/ 1253303 h 3141806"/>
              <a:gd name="connsiteX11" fmla="*/ 938357 w 1026021"/>
              <a:gd name="connsiteY11" fmla="*/ 1429691 h 3141806"/>
              <a:gd name="connsiteX12" fmla="*/ 803656 w 1026021"/>
              <a:gd name="connsiteY12" fmla="*/ 1555665 h 3141806"/>
              <a:gd name="connsiteX13" fmla="*/ 821275 w 1026021"/>
              <a:gd name="connsiteY13" fmla="*/ 1455807 h 3141806"/>
              <a:gd name="connsiteX14" fmla="*/ 582181 w 1026021"/>
              <a:gd name="connsiteY14" fmla="*/ 1503163 h 3141806"/>
              <a:gd name="connsiteX15" fmla="*/ 362991 w 1026021"/>
              <a:gd name="connsiteY15" fmla="*/ 1617234 h 3141806"/>
              <a:gd name="connsiteX16" fmla="*/ 90851 w 1026021"/>
              <a:gd name="connsiteY16" fmla="*/ 2933041 h 3141806"/>
              <a:gd name="connsiteX17" fmla="*/ 121323 w 1026021"/>
              <a:gd name="connsiteY17" fmla="*/ 2877610 h 3141806"/>
              <a:gd name="connsiteX18" fmla="*/ 398423 w 1026021"/>
              <a:gd name="connsiteY18" fmla="*/ 2804054 h 3141806"/>
              <a:gd name="connsiteX19" fmla="*/ 0 w 1026021"/>
              <a:gd name="connsiteY19" fmla="*/ 3005179 h 3141806"/>
              <a:gd name="connsiteX20" fmla="*/ 51139 w 1026021"/>
              <a:gd name="connsiteY20" fmla="*/ 2941982 h 3141806"/>
              <a:gd name="connsiteX21" fmla="*/ 305404 w 1026021"/>
              <a:gd name="connsiteY21" fmla="*/ 1749301 h 3141806"/>
              <a:gd name="connsiteX22" fmla="*/ 243188 w 1026021"/>
              <a:gd name="connsiteY22" fmla="*/ 1739296 h 3141806"/>
              <a:gd name="connsiteX23" fmla="*/ 251935 w 1026021"/>
              <a:gd name="connsiteY23" fmla="*/ 1838327 h 3141806"/>
              <a:gd name="connsiteX24" fmla="*/ 164714 w 1026021"/>
              <a:gd name="connsiteY24" fmla="*/ 1761515 h 3141806"/>
              <a:gd name="connsiteX25" fmla="*/ 230656 w 1026021"/>
              <a:gd name="connsiteY25" fmla="*/ 1603712 h 3141806"/>
              <a:gd name="connsiteX26" fmla="*/ 239100 w 1026021"/>
              <a:gd name="connsiteY26" fmla="*/ 1685644 h 3141806"/>
              <a:gd name="connsiteX27" fmla="*/ 270896 w 1026021"/>
              <a:gd name="connsiteY27" fmla="*/ 1665268 h 3141806"/>
              <a:gd name="connsiteX28" fmla="*/ 304704 w 1026021"/>
              <a:gd name="connsiteY28" fmla="*/ 1607612 h 3141806"/>
              <a:gd name="connsiteX29" fmla="*/ 308120 w 1026021"/>
              <a:gd name="connsiteY29" fmla="*/ 1522588 h 3141806"/>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90851 w 1026021"/>
              <a:gd name="connsiteY16" fmla="*/ 2933041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1139 w 1026021"/>
              <a:gd name="connsiteY20" fmla="*/ 2941982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90851 w 1026021"/>
              <a:gd name="connsiteY16" fmla="*/ 2933041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1139 w 1026021"/>
              <a:gd name="connsiteY20" fmla="*/ 2941982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90851 w 1026021"/>
              <a:gd name="connsiteY16" fmla="*/ 2933041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1139 w 1026021"/>
              <a:gd name="connsiteY20" fmla="*/ 2941982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90851 w 1026021"/>
              <a:gd name="connsiteY16" fmla="*/ 2933041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1139 w 1026021"/>
              <a:gd name="connsiteY20" fmla="*/ 2941982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90851 w 1026021"/>
              <a:gd name="connsiteY16" fmla="*/ 2933041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21323 w 1026021"/>
              <a:gd name="connsiteY17" fmla="*/ 2877610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13540 w 1026021"/>
              <a:gd name="connsiteY17" fmla="*/ 2945832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13540 w 1026021"/>
              <a:gd name="connsiteY17" fmla="*/ 2945832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13540 w 1026021"/>
              <a:gd name="connsiteY17" fmla="*/ 2945832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13540 w 1026021"/>
              <a:gd name="connsiteY17" fmla="*/ 2945832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305404 w 1026021"/>
              <a:gd name="connsiteY21" fmla="*/ 1749301 h 3180364"/>
              <a:gd name="connsiteX22" fmla="*/ 243188 w 1026021"/>
              <a:gd name="connsiteY22" fmla="*/ 1739296 h 3180364"/>
              <a:gd name="connsiteX23" fmla="*/ 251935 w 1026021"/>
              <a:gd name="connsiteY23" fmla="*/ 1838327 h 3180364"/>
              <a:gd name="connsiteX24" fmla="*/ 164714 w 1026021"/>
              <a:gd name="connsiteY24" fmla="*/ 1761515 h 3180364"/>
              <a:gd name="connsiteX25" fmla="*/ 230656 w 1026021"/>
              <a:gd name="connsiteY25" fmla="*/ 1603712 h 3180364"/>
              <a:gd name="connsiteX26" fmla="*/ 239100 w 1026021"/>
              <a:gd name="connsiteY26" fmla="*/ 1685644 h 3180364"/>
              <a:gd name="connsiteX27" fmla="*/ 270896 w 1026021"/>
              <a:gd name="connsiteY27" fmla="*/ 1665268 h 3180364"/>
              <a:gd name="connsiteX28" fmla="*/ 304704 w 1026021"/>
              <a:gd name="connsiteY28" fmla="*/ 1607612 h 3180364"/>
              <a:gd name="connsiteX29" fmla="*/ 308120 w 1026021"/>
              <a:gd name="connsiteY29"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77931 w 1026021"/>
              <a:gd name="connsiteY16" fmla="*/ 3016772 h 3180364"/>
              <a:gd name="connsiteX17" fmla="*/ 113540 w 1026021"/>
              <a:gd name="connsiteY17" fmla="*/ 2945832 h 3180364"/>
              <a:gd name="connsiteX18" fmla="*/ 69640 w 1026021"/>
              <a:gd name="connsiteY18" fmla="*/ 3180364 h 3180364"/>
              <a:gd name="connsiteX19" fmla="*/ 0 w 1026021"/>
              <a:gd name="connsiteY19" fmla="*/ 3005179 h 3180364"/>
              <a:gd name="connsiteX20" fmla="*/ 55375 w 1026021"/>
              <a:gd name="connsiteY20" fmla="*/ 3025015 h 3180364"/>
              <a:gd name="connsiteX21" fmla="*/ 128233 w 1026021"/>
              <a:gd name="connsiteY21" fmla="*/ 2460282 h 3180364"/>
              <a:gd name="connsiteX22" fmla="*/ 305404 w 1026021"/>
              <a:gd name="connsiteY22" fmla="*/ 1749301 h 3180364"/>
              <a:gd name="connsiteX23" fmla="*/ 243188 w 1026021"/>
              <a:gd name="connsiteY23" fmla="*/ 1739296 h 3180364"/>
              <a:gd name="connsiteX24" fmla="*/ 251935 w 1026021"/>
              <a:gd name="connsiteY24" fmla="*/ 1838327 h 3180364"/>
              <a:gd name="connsiteX25" fmla="*/ 164714 w 1026021"/>
              <a:gd name="connsiteY25" fmla="*/ 1761515 h 3180364"/>
              <a:gd name="connsiteX26" fmla="*/ 230656 w 1026021"/>
              <a:gd name="connsiteY26" fmla="*/ 1603712 h 3180364"/>
              <a:gd name="connsiteX27" fmla="*/ 239100 w 1026021"/>
              <a:gd name="connsiteY27" fmla="*/ 1685644 h 3180364"/>
              <a:gd name="connsiteX28" fmla="*/ 270896 w 1026021"/>
              <a:gd name="connsiteY28" fmla="*/ 1665268 h 3180364"/>
              <a:gd name="connsiteX29" fmla="*/ 304704 w 1026021"/>
              <a:gd name="connsiteY29" fmla="*/ 1607612 h 3180364"/>
              <a:gd name="connsiteX30" fmla="*/ 308120 w 1026021"/>
              <a:gd name="connsiteY30"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69898 w 1026021"/>
              <a:gd name="connsiteY16" fmla="*/ 2428702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28233 w 1026021"/>
              <a:gd name="connsiteY22" fmla="*/ 246028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69898 w 1026021"/>
              <a:gd name="connsiteY16" fmla="*/ 2428702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19489 w 1026021"/>
              <a:gd name="connsiteY22" fmla="*/ 245155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54213 w 1026021"/>
              <a:gd name="connsiteY16" fmla="*/ 2423364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19489 w 1026021"/>
              <a:gd name="connsiteY22" fmla="*/ 245155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54213 w 1026021"/>
              <a:gd name="connsiteY16" fmla="*/ 2423364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19489 w 1026021"/>
              <a:gd name="connsiteY22" fmla="*/ 245155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54213 w 1026021"/>
              <a:gd name="connsiteY16" fmla="*/ 2423364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19489 w 1026021"/>
              <a:gd name="connsiteY22" fmla="*/ 245155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 name="connsiteX0" fmla="*/ 343991 w 1026021"/>
              <a:gd name="connsiteY0" fmla="*/ 1343710 h 3180364"/>
              <a:gd name="connsiteX1" fmla="*/ 808399 w 1026021"/>
              <a:gd name="connsiteY1" fmla="*/ 674794 h 3180364"/>
              <a:gd name="connsiteX2" fmla="*/ 975458 w 1026021"/>
              <a:gd name="connsiteY2" fmla="*/ 149304 h 3180364"/>
              <a:gd name="connsiteX3" fmla="*/ 942983 w 1026021"/>
              <a:gd name="connsiteY3" fmla="*/ 106297 h 3180364"/>
              <a:gd name="connsiteX4" fmla="*/ 1025728 w 1026021"/>
              <a:gd name="connsiteY4" fmla="*/ 0 h 3180364"/>
              <a:gd name="connsiteX5" fmla="*/ 1022897 w 1026021"/>
              <a:gd name="connsiteY5" fmla="*/ 245380 h 3180364"/>
              <a:gd name="connsiteX6" fmla="*/ 1000324 w 1026021"/>
              <a:gd name="connsiteY6" fmla="*/ 158662 h 3180364"/>
              <a:gd name="connsiteX7" fmla="*/ 836732 w 1026021"/>
              <a:gd name="connsiteY7" fmla="*/ 753740 h 3180364"/>
              <a:gd name="connsiteX8" fmla="*/ 355111 w 1026021"/>
              <a:gd name="connsiteY8" fmla="*/ 1479299 h 3180364"/>
              <a:gd name="connsiteX9" fmla="*/ 824841 w 1026021"/>
              <a:gd name="connsiteY9" fmla="*/ 1373366 h 3180364"/>
              <a:gd name="connsiteX10" fmla="*/ 794404 w 1026021"/>
              <a:gd name="connsiteY10" fmla="*/ 1253303 h 3180364"/>
              <a:gd name="connsiteX11" fmla="*/ 938357 w 1026021"/>
              <a:gd name="connsiteY11" fmla="*/ 1429691 h 3180364"/>
              <a:gd name="connsiteX12" fmla="*/ 803656 w 1026021"/>
              <a:gd name="connsiteY12" fmla="*/ 1555665 h 3180364"/>
              <a:gd name="connsiteX13" fmla="*/ 821275 w 1026021"/>
              <a:gd name="connsiteY13" fmla="*/ 1455807 h 3180364"/>
              <a:gd name="connsiteX14" fmla="*/ 582181 w 1026021"/>
              <a:gd name="connsiteY14" fmla="*/ 1503163 h 3180364"/>
              <a:gd name="connsiteX15" fmla="*/ 362991 w 1026021"/>
              <a:gd name="connsiteY15" fmla="*/ 1617234 h 3180364"/>
              <a:gd name="connsiteX16" fmla="*/ 154213 w 1026021"/>
              <a:gd name="connsiteY16" fmla="*/ 2423364 h 3180364"/>
              <a:gd name="connsiteX17" fmla="*/ 77931 w 1026021"/>
              <a:gd name="connsiteY17" fmla="*/ 3016772 h 3180364"/>
              <a:gd name="connsiteX18" fmla="*/ 113540 w 1026021"/>
              <a:gd name="connsiteY18" fmla="*/ 2945832 h 3180364"/>
              <a:gd name="connsiteX19" fmla="*/ 69640 w 1026021"/>
              <a:gd name="connsiteY19" fmla="*/ 3180364 h 3180364"/>
              <a:gd name="connsiteX20" fmla="*/ 0 w 1026021"/>
              <a:gd name="connsiteY20" fmla="*/ 3005179 h 3180364"/>
              <a:gd name="connsiteX21" fmla="*/ 55375 w 1026021"/>
              <a:gd name="connsiteY21" fmla="*/ 3025015 h 3180364"/>
              <a:gd name="connsiteX22" fmla="*/ 119489 w 1026021"/>
              <a:gd name="connsiteY22" fmla="*/ 2451552 h 3180364"/>
              <a:gd name="connsiteX23" fmla="*/ 305404 w 1026021"/>
              <a:gd name="connsiteY23" fmla="*/ 1749301 h 3180364"/>
              <a:gd name="connsiteX24" fmla="*/ 243188 w 1026021"/>
              <a:gd name="connsiteY24" fmla="*/ 1739296 h 3180364"/>
              <a:gd name="connsiteX25" fmla="*/ 251935 w 1026021"/>
              <a:gd name="connsiteY25" fmla="*/ 1838327 h 3180364"/>
              <a:gd name="connsiteX26" fmla="*/ 164714 w 1026021"/>
              <a:gd name="connsiteY26" fmla="*/ 1761515 h 3180364"/>
              <a:gd name="connsiteX27" fmla="*/ 230656 w 1026021"/>
              <a:gd name="connsiteY27" fmla="*/ 1603712 h 3180364"/>
              <a:gd name="connsiteX28" fmla="*/ 239100 w 1026021"/>
              <a:gd name="connsiteY28" fmla="*/ 1685644 h 3180364"/>
              <a:gd name="connsiteX29" fmla="*/ 270896 w 1026021"/>
              <a:gd name="connsiteY29" fmla="*/ 1665268 h 3180364"/>
              <a:gd name="connsiteX30" fmla="*/ 304704 w 1026021"/>
              <a:gd name="connsiteY30" fmla="*/ 1607612 h 3180364"/>
              <a:gd name="connsiteX31" fmla="*/ 308120 w 1026021"/>
              <a:gd name="connsiteY31" fmla="*/ 1522588 h 318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26021" h="3180364">
                <a:moveTo>
                  <a:pt x="343991" y="1343710"/>
                </a:moveTo>
                <a:cubicBezTo>
                  <a:pt x="408553" y="1199392"/>
                  <a:pt x="703155" y="873862"/>
                  <a:pt x="808399" y="674794"/>
                </a:cubicBezTo>
                <a:cubicBezTo>
                  <a:pt x="913644" y="475726"/>
                  <a:pt x="932405" y="279442"/>
                  <a:pt x="975458" y="149304"/>
                </a:cubicBezTo>
                <a:cubicBezTo>
                  <a:pt x="960347" y="127076"/>
                  <a:pt x="973074" y="138129"/>
                  <a:pt x="942983" y="106297"/>
                </a:cubicBezTo>
                <a:cubicBezTo>
                  <a:pt x="981895" y="55810"/>
                  <a:pt x="940186" y="105264"/>
                  <a:pt x="1025728" y="0"/>
                </a:cubicBezTo>
                <a:cubicBezTo>
                  <a:pt x="1024945" y="243040"/>
                  <a:pt x="1026021" y="145639"/>
                  <a:pt x="1022897" y="245380"/>
                </a:cubicBezTo>
                <a:cubicBezTo>
                  <a:pt x="1006506" y="184497"/>
                  <a:pt x="1015173" y="216142"/>
                  <a:pt x="1000324" y="158662"/>
                </a:cubicBezTo>
                <a:cubicBezTo>
                  <a:pt x="955039" y="291229"/>
                  <a:pt x="944267" y="533634"/>
                  <a:pt x="836732" y="753740"/>
                </a:cubicBezTo>
                <a:cubicBezTo>
                  <a:pt x="729197" y="973846"/>
                  <a:pt x="343776" y="1337716"/>
                  <a:pt x="355111" y="1479299"/>
                </a:cubicBezTo>
                <a:cubicBezTo>
                  <a:pt x="369494" y="1539063"/>
                  <a:pt x="538661" y="1325703"/>
                  <a:pt x="824841" y="1373366"/>
                </a:cubicBezTo>
                <a:cubicBezTo>
                  <a:pt x="800614" y="1248167"/>
                  <a:pt x="841716" y="1429122"/>
                  <a:pt x="794404" y="1253303"/>
                </a:cubicBezTo>
                <a:lnTo>
                  <a:pt x="938357" y="1429691"/>
                </a:lnTo>
                <a:lnTo>
                  <a:pt x="803656" y="1555665"/>
                </a:lnTo>
                <a:cubicBezTo>
                  <a:pt x="765942" y="1566739"/>
                  <a:pt x="796468" y="1594703"/>
                  <a:pt x="821275" y="1455807"/>
                </a:cubicBezTo>
                <a:cubicBezTo>
                  <a:pt x="793666" y="1431966"/>
                  <a:pt x="680176" y="1489933"/>
                  <a:pt x="582181" y="1503163"/>
                </a:cubicBezTo>
                <a:cubicBezTo>
                  <a:pt x="503820" y="1528044"/>
                  <a:pt x="409774" y="1485003"/>
                  <a:pt x="362991" y="1617234"/>
                </a:cubicBezTo>
                <a:cubicBezTo>
                  <a:pt x="313940" y="1833496"/>
                  <a:pt x="223506" y="2256889"/>
                  <a:pt x="154213" y="2423364"/>
                </a:cubicBezTo>
                <a:cubicBezTo>
                  <a:pt x="106703" y="2656620"/>
                  <a:pt x="90301" y="2932774"/>
                  <a:pt x="77931" y="3016772"/>
                </a:cubicBezTo>
                <a:cubicBezTo>
                  <a:pt x="99347" y="2962691"/>
                  <a:pt x="82432" y="3025672"/>
                  <a:pt x="113540" y="2945832"/>
                </a:cubicBezTo>
                <a:cubicBezTo>
                  <a:pt x="67467" y="3179728"/>
                  <a:pt x="102956" y="2993514"/>
                  <a:pt x="69640" y="3180364"/>
                </a:cubicBezTo>
                <a:cubicBezTo>
                  <a:pt x="32911" y="3085210"/>
                  <a:pt x="64432" y="3165862"/>
                  <a:pt x="0" y="3005179"/>
                </a:cubicBezTo>
                <a:cubicBezTo>
                  <a:pt x="54145" y="3016129"/>
                  <a:pt x="43589" y="3022934"/>
                  <a:pt x="55375" y="3025015"/>
                </a:cubicBezTo>
                <a:cubicBezTo>
                  <a:pt x="80453" y="2937117"/>
                  <a:pt x="77817" y="2664171"/>
                  <a:pt x="119489" y="2451552"/>
                </a:cubicBezTo>
                <a:cubicBezTo>
                  <a:pt x="176474" y="2248591"/>
                  <a:pt x="289951" y="1872383"/>
                  <a:pt x="305404" y="1749301"/>
                </a:cubicBezTo>
                <a:cubicBezTo>
                  <a:pt x="260787" y="1721736"/>
                  <a:pt x="267204" y="1740092"/>
                  <a:pt x="243188" y="1739296"/>
                </a:cubicBezTo>
                <a:cubicBezTo>
                  <a:pt x="231924" y="1749346"/>
                  <a:pt x="245303" y="1761572"/>
                  <a:pt x="251935" y="1838327"/>
                </a:cubicBezTo>
                <a:cubicBezTo>
                  <a:pt x="206661" y="1790934"/>
                  <a:pt x="245699" y="1831491"/>
                  <a:pt x="164714" y="1761515"/>
                </a:cubicBezTo>
                <a:cubicBezTo>
                  <a:pt x="204306" y="1648668"/>
                  <a:pt x="191916" y="1693307"/>
                  <a:pt x="230656" y="1603712"/>
                </a:cubicBezTo>
                <a:cubicBezTo>
                  <a:pt x="238087" y="1657286"/>
                  <a:pt x="238606" y="1685801"/>
                  <a:pt x="239100" y="1685644"/>
                </a:cubicBezTo>
                <a:cubicBezTo>
                  <a:pt x="238311" y="1685893"/>
                  <a:pt x="262154" y="1672352"/>
                  <a:pt x="270896" y="1665268"/>
                </a:cubicBezTo>
                <a:cubicBezTo>
                  <a:pt x="279787" y="1647523"/>
                  <a:pt x="298500" y="1631392"/>
                  <a:pt x="304704" y="1607612"/>
                </a:cubicBezTo>
                <a:cubicBezTo>
                  <a:pt x="310908" y="1583832"/>
                  <a:pt x="307620" y="1562598"/>
                  <a:pt x="308120" y="1522588"/>
                </a:cubicBezTo>
              </a:path>
            </a:pathLst>
          </a:custGeom>
          <a:gradFill flip="none" rotWithShape="1">
            <a:gsLst>
              <a:gs pos="0">
                <a:schemeClr val="accent6">
                  <a:lumMod val="40000"/>
                  <a:lumOff val="60000"/>
                </a:schemeClr>
              </a:gs>
              <a:gs pos="50000">
                <a:schemeClr val="accent2">
                  <a:lumMod val="40000"/>
                  <a:lumOff val="60000"/>
                </a:schemeClr>
              </a:gs>
              <a:gs pos="100000">
                <a:schemeClr val="accent6">
                  <a:lumMod val="60000"/>
                  <a:lumOff val="4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smtClean="0">
              <a:solidFill>
                <a:schemeClr val="tx1"/>
              </a:solidFill>
            </a:endParaRPr>
          </a:p>
        </p:txBody>
      </p:sp>
      <p:pic>
        <p:nvPicPr>
          <p:cNvPr id="203780" name="Picture 4" descr="http://t2.gstatic.com/images?q=tbn:ANd9GcT7NQHs_ktQVtQ8fJ7jDts6pKWVdFNAK7cTPPjwUx4ai_PfrKWjJ4N6zdhi">
            <a:hlinkClick r:id="rId29"/>
          </p:cNvPr>
          <p:cNvPicPr>
            <a:picLocks noChangeAspect="1" noChangeArrowheads="1"/>
          </p:cNvPicPr>
          <p:nvPr/>
        </p:nvPicPr>
        <p:blipFill>
          <a:blip r:embed="rId30" cstate="print"/>
          <a:srcRect/>
          <a:stretch>
            <a:fillRect/>
          </a:stretch>
        </p:blipFill>
        <p:spPr bwMode="auto">
          <a:xfrm>
            <a:off x="5117620" y="3381154"/>
            <a:ext cx="664869" cy="66486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58559" y="203819"/>
            <a:ext cx="8229600" cy="91081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i="0" kern="0" dirty="0" smtClean="0">
                <a:solidFill>
                  <a:schemeClr val="accent2"/>
                </a:solidFill>
                <a:latin typeface="+mj-lt"/>
                <a:ea typeface="+mj-ea"/>
                <a:cs typeface="+mj-cs"/>
              </a:rPr>
              <a:t>Systems Implementing VMF (circa 2008)</a:t>
            </a:r>
            <a:endParaRPr lang="en-US" i="0" kern="0" dirty="0">
              <a:solidFill>
                <a:schemeClr val="accent2"/>
              </a:solidFill>
              <a:latin typeface="+mj-lt"/>
              <a:ea typeface="+mj-ea"/>
              <a:cs typeface="+mj-cs"/>
            </a:endParaRPr>
          </a:p>
        </p:txBody>
      </p:sp>
      <p:sp>
        <p:nvSpPr>
          <p:cNvPr id="6" name="Slide Number Placeholder 5"/>
          <p:cNvSpPr>
            <a:spLocks noGrp="1"/>
          </p:cNvSpPr>
          <p:nvPr>
            <p:ph type="sldNum" sz="quarter" idx="10"/>
          </p:nvPr>
        </p:nvSpPr>
        <p:spPr/>
        <p:txBody>
          <a:bodyPr/>
          <a:lstStyle/>
          <a:p>
            <a:pPr>
              <a:defRPr/>
            </a:pPr>
            <a:fld id="{125A100C-8648-4C04-BEEE-278A08E0047D}" type="slidenum">
              <a:rPr lang="en-US" smtClean="0"/>
              <a:pPr>
                <a:defRPr/>
              </a:pPr>
              <a:t>9</a:t>
            </a:fld>
            <a:endParaRPr lang="en-US"/>
          </a:p>
        </p:txBody>
      </p:sp>
      <p:sp>
        <p:nvSpPr>
          <p:cNvPr id="17" name="Rectangle 16"/>
          <p:cNvSpPr/>
          <p:nvPr/>
        </p:nvSpPr>
        <p:spPr>
          <a:xfrm>
            <a:off x="2374776" y="6281074"/>
            <a:ext cx="4572000" cy="276999"/>
          </a:xfrm>
          <a:prstGeom prst="rect">
            <a:avLst/>
          </a:prstGeom>
        </p:spPr>
        <p:txBody>
          <a:bodyPr>
            <a:spAutoFit/>
          </a:bodyPr>
          <a:lstStyle/>
          <a:p>
            <a:pPr marL="114300" indent="-114300" eaLnBrk="0" hangingPunct="0"/>
            <a:r>
              <a:rPr lang="en-US" sz="1200" dirty="0" smtClean="0">
                <a:solidFill>
                  <a:schemeClr val="accent2"/>
                </a:solidFill>
              </a:rPr>
              <a:t>* Joint TDES Migration Plan, (JTMP), Oct 2008</a:t>
            </a:r>
            <a:endParaRPr lang="en-US" sz="1200" dirty="0">
              <a:solidFill>
                <a:schemeClr val="accent2"/>
              </a:solidFill>
            </a:endParaRPr>
          </a:p>
        </p:txBody>
      </p:sp>
      <p:sp>
        <p:nvSpPr>
          <p:cNvPr id="15" name="Rectangle 3"/>
          <p:cNvSpPr txBox="1">
            <a:spLocks noChangeArrowheads="1"/>
          </p:cNvSpPr>
          <p:nvPr/>
        </p:nvSpPr>
        <p:spPr bwMode="auto">
          <a:xfrm>
            <a:off x="322263" y="1416051"/>
            <a:ext cx="8198283" cy="404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1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accent2"/>
                </a:solidFill>
                <a:effectLst/>
                <a:uLnTx/>
                <a:uFillTx/>
                <a:latin typeface="+mn-lt"/>
                <a:ea typeface="+mn-ea"/>
                <a:cs typeface="+mn-cs"/>
              </a:rPr>
              <a:t>Service</a:t>
            </a:r>
            <a:r>
              <a:rPr kumimoji="0" lang="en-US" sz="1600" b="1" i="0" u="none" strike="noStrike" kern="0" cap="none" spc="0" normalizeH="0" noProof="0" dirty="0" smtClean="0">
                <a:ln>
                  <a:noFill/>
                </a:ln>
                <a:solidFill>
                  <a:schemeClr val="accent2"/>
                </a:solidFill>
                <a:effectLst/>
                <a:uLnTx/>
                <a:uFillTx/>
                <a:latin typeface="+mn-lt"/>
                <a:ea typeface="+mn-ea"/>
                <a:cs typeface="+mn-cs"/>
              </a:rPr>
              <a:t> </a:t>
            </a:r>
            <a:r>
              <a:rPr kumimoji="0" lang="en-US" sz="1600" b="1" i="0" u="none" strike="noStrike" kern="0" cap="none" spc="0" normalizeH="0" baseline="0" noProof="0" dirty="0" smtClean="0">
                <a:ln>
                  <a:noFill/>
                </a:ln>
                <a:solidFill>
                  <a:schemeClr val="accent2"/>
                </a:solidFill>
                <a:effectLst/>
                <a:uLnTx/>
                <a:uFillTx/>
                <a:latin typeface="+mn-lt"/>
                <a:ea typeface="+mn-ea"/>
                <a:cs typeface="+mn-cs"/>
              </a:rPr>
              <a:t>Specific</a:t>
            </a:r>
            <a:r>
              <a:rPr kumimoji="0" lang="en-US" sz="1600" b="1" i="0" u="none" strike="noStrike" kern="0" cap="none" spc="0" normalizeH="0" noProof="0" dirty="0" smtClean="0">
                <a:ln>
                  <a:noFill/>
                </a:ln>
                <a:solidFill>
                  <a:schemeClr val="accent2"/>
                </a:solidFill>
                <a:effectLst/>
                <a:uLnTx/>
                <a:uFillTx/>
                <a:latin typeface="+mn-lt"/>
                <a:ea typeface="+mn-ea"/>
                <a:cs typeface="+mn-cs"/>
              </a:rPr>
              <a:t> Systems:</a:t>
            </a:r>
            <a:endParaRPr lang="en-US" sz="1600" i="0" kern="0" baseline="0" dirty="0" smtClean="0">
              <a:solidFill>
                <a:schemeClr val="accent2"/>
              </a:solidFill>
              <a:latin typeface="+mn-lt"/>
            </a:endParaRPr>
          </a:p>
          <a:p>
            <a:pPr marL="0" marR="0" lvl="0" indent="0" defTabSz="914400" rtl="0" eaLnBrk="1" fontAlgn="base" latinLnBrk="0" hangingPunct="1">
              <a:lnSpc>
                <a:spcPct val="110000"/>
              </a:lnSpc>
              <a:spcBef>
                <a:spcPct val="20000"/>
              </a:spcBef>
              <a:spcAft>
                <a:spcPct val="0"/>
              </a:spcAft>
              <a:buClrTx/>
              <a:buSzTx/>
              <a:buFontTx/>
              <a:buNone/>
              <a:tabLst/>
              <a:defRPr/>
            </a:pPr>
            <a:r>
              <a:rPr kumimoji="0" lang="en-US" sz="1600" b="1" i="0" u="none" strike="noStrike" kern="0" cap="none" spc="0" normalizeH="0" noProof="0" dirty="0" smtClean="0">
                <a:ln>
                  <a:noFill/>
                </a:ln>
                <a:solidFill>
                  <a:schemeClr val="accent2"/>
                </a:solidFill>
                <a:effectLst/>
                <a:uLnTx/>
                <a:uFillTx/>
                <a:latin typeface="+mn-lt"/>
                <a:ea typeface="+mn-ea"/>
                <a:cs typeface="+mn-cs"/>
              </a:rPr>
              <a:t>USA: </a:t>
            </a:r>
            <a:r>
              <a:rPr kumimoji="0" lang="en-US" sz="1400" b="0" i="0" u="none" strike="noStrike" kern="0" cap="none" spc="0" normalizeH="0" noProof="0" dirty="0" smtClean="0">
                <a:ln>
                  <a:noFill/>
                </a:ln>
                <a:solidFill>
                  <a:schemeClr val="accent2"/>
                </a:solidFill>
                <a:effectLst/>
                <a:uLnTx/>
                <a:uFillTx/>
                <a:latin typeface="+mn-lt"/>
                <a:ea typeface="+mn-ea"/>
                <a:cs typeface="+mn-cs"/>
              </a:rPr>
              <a:t>AAC2S, A3 BFIST, ACS, ADAM Cell, AMDPCS, AH-64D Block I/II /III ARC-164/186, ARH-70A, DCGS-A MISP,  FAAD ABMOC, IBCS, Intelligent Munitions Systems, JCA, JLENS, LHMBC M32, Land Warrior Stryker, M104 Wolverine, M109A6 (PALADIN), M113 FOV, M1A1, M1A2, M2/M3 A2 ODS, M2/M3 A2,/A3, M7 BFIST, M707 KNIGHT, M992A3, MEADS, MLRS, Mortar Fire Control System  M95/M96, MFCS-T, NLOS-LS, OH-58D. </a:t>
            </a:r>
            <a:r>
              <a:rPr lang="en-US" sz="1400" b="0" i="0" kern="0" noProof="0" dirty="0" smtClean="0">
                <a:solidFill>
                  <a:schemeClr val="accent2"/>
                </a:solidFill>
                <a:latin typeface="+mn-lt"/>
              </a:rPr>
              <a:t>PATRIOT, SLAMRAAM, Spider XM7, all series of STRYKER, JBC-P</a:t>
            </a:r>
            <a:endParaRPr lang="en-US" sz="1600" i="0" kern="0" baseline="0" dirty="0" smtClean="0">
              <a:solidFill>
                <a:schemeClr val="accent2"/>
              </a:solidFill>
              <a:latin typeface="+mn-lt"/>
            </a:endParaRPr>
          </a:p>
          <a:p>
            <a:pPr marL="0" marR="0" lvl="0" indent="0" defTabSz="914400" rtl="0" eaLnBrk="1" fontAlgn="base" latinLnBrk="0" hangingPunct="1">
              <a:lnSpc>
                <a:spcPct val="110000"/>
              </a:lnSpc>
              <a:spcBef>
                <a:spcPct val="20000"/>
              </a:spcBef>
              <a:spcAft>
                <a:spcPct val="0"/>
              </a:spcAft>
              <a:buClrTx/>
              <a:buSzTx/>
              <a:buFontTx/>
              <a:buNone/>
              <a:tabLst/>
              <a:defRPr/>
            </a:pPr>
            <a:r>
              <a:rPr kumimoji="0" lang="en-US" sz="1600" i="0" u="none" strike="noStrike" kern="0" cap="none" spc="0" normalizeH="0" noProof="0" dirty="0" smtClean="0">
                <a:ln>
                  <a:noFill/>
                </a:ln>
                <a:solidFill>
                  <a:schemeClr val="accent2"/>
                </a:solidFill>
                <a:effectLst/>
                <a:uLnTx/>
                <a:uFillTx/>
                <a:latin typeface="+mn-lt"/>
                <a:ea typeface="+mn-ea"/>
                <a:cs typeface="+mn-cs"/>
              </a:rPr>
              <a:t>USMC</a:t>
            </a:r>
            <a:r>
              <a:rPr kumimoji="0" lang="en-US" sz="1600" b="1" i="0" u="none" strike="noStrike" kern="0" cap="none" spc="0" normalizeH="0" noProof="0" dirty="0" smtClean="0">
                <a:ln>
                  <a:noFill/>
                </a:ln>
                <a:solidFill>
                  <a:schemeClr val="accent2"/>
                </a:solidFill>
                <a:effectLst/>
                <a:uLnTx/>
                <a:uFillTx/>
                <a:latin typeface="+mn-lt"/>
                <a:ea typeface="+mn-ea"/>
                <a:cs typeface="+mn-cs"/>
              </a:rPr>
              <a:t>: </a:t>
            </a:r>
            <a:r>
              <a:rPr kumimoji="0" lang="en-US" sz="1400" b="0" i="0" u="none" strike="noStrike" kern="0" cap="none" spc="0" normalizeH="0" noProof="0" dirty="0" smtClean="0">
                <a:ln>
                  <a:noFill/>
                </a:ln>
                <a:solidFill>
                  <a:schemeClr val="accent2"/>
                </a:solidFill>
                <a:effectLst/>
                <a:uLnTx/>
                <a:uFillTx/>
                <a:latin typeface="+mn-lt"/>
                <a:ea typeface="+mn-ea"/>
                <a:cs typeface="+mn-cs"/>
              </a:rPr>
              <a:t>CAC2S, JNBC Reconnaissance System, LAV, Vehicle Mounted SINCGARS, THRR, Integrated Intra Squad Radio, Vehicular UHF, </a:t>
            </a:r>
            <a:r>
              <a:rPr kumimoji="0" lang="en-US" sz="1400" b="0" i="0" u="none" strike="noStrike" kern="0" cap="none" spc="0" normalizeH="0" noProof="0" dirty="0" err="1" smtClean="0">
                <a:ln>
                  <a:noFill/>
                </a:ln>
                <a:solidFill>
                  <a:schemeClr val="accent2"/>
                </a:solidFill>
                <a:effectLst/>
                <a:uLnTx/>
                <a:uFillTx/>
                <a:latin typeface="+mn-lt"/>
                <a:ea typeface="+mn-ea"/>
                <a:cs typeface="+mn-cs"/>
              </a:rPr>
              <a:t>Manpack</a:t>
            </a:r>
            <a:r>
              <a:rPr kumimoji="0" lang="en-US" sz="1400" b="0" i="0" u="none" strike="noStrike" kern="0" cap="none" spc="0" normalizeH="0" noProof="0" dirty="0" smtClean="0">
                <a:ln>
                  <a:noFill/>
                </a:ln>
                <a:solidFill>
                  <a:schemeClr val="accent2"/>
                </a:solidFill>
                <a:effectLst/>
                <a:uLnTx/>
                <a:uFillTx/>
                <a:latin typeface="+mn-lt"/>
                <a:ea typeface="+mn-ea"/>
                <a:cs typeface="+mn-cs"/>
              </a:rPr>
              <a:t> HF, Vehicular EPLRS, GMF SATCOM, LMST AN/USC-65,</a:t>
            </a:r>
          </a:p>
          <a:p>
            <a:pPr marL="0" marR="0" lvl="0" indent="0" defTabSz="914400" rtl="0" eaLnBrk="1" fontAlgn="base" latinLnBrk="0" hangingPunct="1">
              <a:lnSpc>
                <a:spcPct val="110000"/>
              </a:lnSpc>
              <a:spcBef>
                <a:spcPct val="20000"/>
              </a:spcBef>
              <a:spcAft>
                <a:spcPct val="0"/>
              </a:spcAft>
              <a:buClrTx/>
              <a:buSzTx/>
              <a:buFontTx/>
              <a:buNone/>
              <a:tabLst/>
              <a:defRPr/>
            </a:pPr>
            <a:r>
              <a:rPr lang="en-US" sz="1400" b="0" i="0" kern="0" dirty="0" smtClean="0">
                <a:solidFill>
                  <a:schemeClr val="accent2"/>
                </a:solidFill>
                <a:latin typeface="+mn-lt"/>
              </a:rPr>
              <a:t>TSST – AN/TSC, SMART-T, </a:t>
            </a:r>
            <a:r>
              <a:rPr lang="en-US" sz="1400" b="0" i="0" kern="0" dirty="0" err="1" smtClean="0">
                <a:solidFill>
                  <a:schemeClr val="accent2"/>
                </a:solidFill>
                <a:latin typeface="+mn-lt"/>
              </a:rPr>
              <a:t>Manpack</a:t>
            </a:r>
            <a:r>
              <a:rPr lang="en-US" sz="1400" b="0" i="0" kern="0" dirty="0" smtClean="0">
                <a:solidFill>
                  <a:schemeClr val="accent2"/>
                </a:solidFill>
                <a:latin typeface="+mn-lt"/>
              </a:rPr>
              <a:t>  SATCOM, HC3, Trojan SPIRIT , TSSR AN/GRC, </a:t>
            </a:r>
            <a:r>
              <a:rPr lang="en-US" sz="1400" b="0" i="0" kern="0" dirty="0" err="1" smtClean="0">
                <a:solidFill>
                  <a:schemeClr val="accent2"/>
                </a:solidFill>
                <a:latin typeface="+mn-lt"/>
              </a:rPr>
              <a:t>Tropo</a:t>
            </a:r>
            <a:r>
              <a:rPr lang="en-US" sz="1400" b="0" i="0" kern="0" dirty="0" smtClean="0">
                <a:solidFill>
                  <a:schemeClr val="accent2"/>
                </a:solidFill>
                <a:latin typeface="+mn-lt"/>
              </a:rPr>
              <a:t> Scatter MW Radio, Support Wide Area Network (SWAN), </a:t>
            </a:r>
            <a:r>
              <a:rPr lang="en-US" sz="1400" b="0" i="0" kern="0" dirty="0" err="1" smtClean="0">
                <a:solidFill>
                  <a:schemeClr val="accent2"/>
                </a:solidFill>
                <a:latin typeface="+mn-lt"/>
              </a:rPr>
              <a:t>Manpack</a:t>
            </a:r>
            <a:r>
              <a:rPr lang="en-US" sz="1400" b="0" i="0" kern="0" dirty="0" smtClean="0">
                <a:solidFill>
                  <a:schemeClr val="accent2"/>
                </a:solidFill>
                <a:latin typeface="+mn-lt"/>
              </a:rPr>
              <a:t>-MB, CONDOR Gateway, Vehicular MB, JSTARS, AV-8B, Tactical Remote Sensor Sys, </a:t>
            </a:r>
            <a:endParaRPr lang="en-US" sz="1600" i="0" kern="0" baseline="0" dirty="0" smtClean="0">
              <a:solidFill>
                <a:schemeClr val="accent2"/>
              </a:solidFill>
              <a:latin typeface="+mn-lt"/>
            </a:endParaRPr>
          </a:p>
          <a:p>
            <a:pPr marL="0" marR="0" lvl="0" indent="0" defTabSz="914400" rtl="0" eaLnBrk="1" fontAlgn="base" latinLnBrk="0" hangingPunct="1">
              <a:lnSpc>
                <a:spcPct val="110000"/>
              </a:lnSpc>
              <a:spcBef>
                <a:spcPct val="20000"/>
              </a:spcBef>
              <a:spcAft>
                <a:spcPct val="0"/>
              </a:spcAft>
              <a:buClrTx/>
              <a:buSzTx/>
              <a:buFontTx/>
              <a:buNone/>
              <a:tabLst/>
              <a:defRPr/>
            </a:pPr>
            <a:r>
              <a:rPr kumimoji="0" lang="en-US" sz="1600" b="1" i="0" u="none" strike="noStrike" kern="0" cap="none" spc="0" normalizeH="0" noProof="0" dirty="0" smtClean="0">
                <a:ln>
                  <a:noFill/>
                </a:ln>
                <a:solidFill>
                  <a:schemeClr val="accent2"/>
                </a:solidFill>
                <a:effectLst/>
                <a:uLnTx/>
                <a:uFillTx/>
                <a:latin typeface="+mn-lt"/>
                <a:ea typeface="+mn-ea"/>
                <a:cs typeface="+mn-cs"/>
              </a:rPr>
              <a:t>USAF: </a:t>
            </a:r>
            <a:r>
              <a:rPr kumimoji="0" lang="en-US" sz="1400" b="0" i="0" u="none" strike="noStrike" kern="0" cap="none" spc="0" normalizeH="0" noProof="0" dirty="0" smtClean="0">
                <a:ln>
                  <a:noFill/>
                </a:ln>
                <a:solidFill>
                  <a:schemeClr val="accent2"/>
                </a:solidFill>
                <a:effectLst/>
                <a:uLnTx/>
                <a:uFillTx/>
                <a:latin typeface="+mn-lt"/>
                <a:ea typeface="+mn-ea"/>
                <a:cs typeface="+mn-cs"/>
              </a:rPr>
              <a:t>A-10C, B-52H, E-8C JSTARS, F-35, AOC, CRC-MCE, TACP/ASOC </a:t>
            </a:r>
            <a:endParaRPr lang="en-US" sz="1600" i="0" kern="0" baseline="0" dirty="0" smtClean="0">
              <a:solidFill>
                <a:schemeClr val="accent2"/>
              </a:solidFill>
              <a:latin typeface="+mn-lt"/>
            </a:endParaRPr>
          </a:p>
          <a:p>
            <a:pPr marL="0" marR="0" lvl="0" indent="0" defTabSz="914400" rtl="0" eaLnBrk="1" fontAlgn="base" latinLnBrk="0" hangingPunct="1">
              <a:lnSpc>
                <a:spcPct val="110000"/>
              </a:lnSpc>
              <a:spcBef>
                <a:spcPct val="20000"/>
              </a:spcBef>
              <a:spcAft>
                <a:spcPct val="0"/>
              </a:spcAft>
              <a:buClrTx/>
              <a:buSzTx/>
              <a:buFontTx/>
              <a:buNone/>
              <a:tabLst/>
              <a:defRPr/>
            </a:pPr>
            <a:r>
              <a:rPr kumimoji="0" lang="en-US" sz="1600" b="1" i="0" u="none" strike="noStrike" kern="0" cap="none" spc="0" normalizeH="0" noProof="0" dirty="0" smtClean="0">
                <a:ln>
                  <a:noFill/>
                </a:ln>
                <a:solidFill>
                  <a:schemeClr val="accent2"/>
                </a:solidFill>
                <a:effectLst/>
                <a:uLnTx/>
                <a:uFillTx/>
                <a:latin typeface="+mn-lt"/>
                <a:ea typeface="+mn-ea"/>
                <a:cs typeface="+mn-cs"/>
              </a:rPr>
              <a:t>USN: </a:t>
            </a:r>
            <a:r>
              <a:rPr kumimoji="0" lang="en-US" sz="1400" b="0" i="0" u="none" strike="noStrike" kern="0" cap="none" spc="0" normalizeH="0" noProof="0" dirty="0" smtClean="0">
                <a:ln>
                  <a:noFill/>
                </a:ln>
                <a:solidFill>
                  <a:schemeClr val="accent2"/>
                </a:solidFill>
                <a:effectLst/>
                <a:uLnTx/>
                <a:uFillTx/>
                <a:latin typeface="+mn-lt"/>
                <a:ea typeface="+mn-ea"/>
                <a:cs typeface="+mn-cs"/>
              </a:rPr>
              <a:t>E-2C, E-2D,EA-18G, F/A-18 A/C/D/E/F, DD(X), SSBN, SSGN, SSN </a:t>
            </a:r>
            <a:endParaRPr kumimoji="0" lang="en-US" sz="1400" b="0" i="0" u="none" strike="noStrike" kern="0" cap="none" spc="0" normalizeH="0" baseline="0" noProof="0" dirty="0" smtClean="0">
              <a:ln>
                <a:noFill/>
              </a:ln>
              <a:solidFill>
                <a:schemeClr val="accent2"/>
              </a:solidFill>
              <a:effectLst/>
              <a:uLnTx/>
              <a:uFillTx/>
              <a:latin typeface="+mn-lt"/>
              <a:ea typeface="+mn-ea"/>
              <a:cs typeface="+mn-cs"/>
            </a:endParaRPr>
          </a:p>
          <a:p>
            <a:pPr marL="0" marR="0" lvl="0" indent="0" algn="ctr" defTabSz="914400" rtl="0" eaLnBrk="1" fontAlgn="base" latinLnBrk="0" hangingPunct="1">
              <a:lnSpc>
                <a:spcPct val="110000"/>
              </a:lnSpc>
              <a:spcBef>
                <a:spcPct val="20000"/>
              </a:spcBef>
              <a:spcAft>
                <a:spcPct val="0"/>
              </a:spcAft>
              <a:buClrTx/>
              <a:buSzTx/>
              <a:buFontTx/>
              <a:buNone/>
              <a:tabLst/>
              <a:defRPr/>
            </a:pPr>
            <a:endParaRPr kumimoji="0" lang="en-US" sz="16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ENTCOM Briefing Template and Instructions">
  <a:themeElements>
    <a:clrScheme name="">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FC0128"/>
      </a:hlink>
      <a:folHlink>
        <a:srgbClr val="CECECE"/>
      </a:folHlink>
    </a:clrScheme>
    <a:fontScheme name="1_CENTCOM Briefing Template and Instruc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1_CENTCOM Briefing Template and Instruction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ENTCOM Briefing Template and Instruction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CENTCOM Briefing Template and Instruction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ENTCOM Briefing Template and Instruction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ENTCOM Briefing Template and Instruction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ENTCOM Briefing Template and Instruction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CENTCOM Briefing Template and Instruction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 template">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C-Powerpoint-v01">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C-CECOM-PowerPoint Template-v04">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26706</TotalTime>
  <Words>2269</Words>
  <Application>Microsoft Office PowerPoint</Application>
  <PresentationFormat>On-screen Show (4:3)</PresentationFormat>
  <Paragraphs>358</Paragraphs>
  <Slides>25</Slides>
  <Notes>13</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25</vt:i4>
      </vt:variant>
    </vt:vector>
  </HeadingPairs>
  <TitlesOfParts>
    <vt:vector size="33" baseType="lpstr">
      <vt:lpstr>1_CENTCOM Briefing Template and Instructions</vt:lpstr>
      <vt:lpstr>1_Custom Design</vt:lpstr>
      <vt:lpstr>Custom Design</vt:lpstr>
      <vt:lpstr>sec template</vt:lpstr>
      <vt:lpstr>SEC-Powerpoint-v01</vt:lpstr>
      <vt:lpstr>SEC-CECOM-PowerPoint Template-v04</vt:lpstr>
      <vt:lpstr>1_Default Design</vt:lpstr>
      <vt:lpstr>Slide</vt:lpstr>
      <vt:lpstr> VMF Overview w/ CBM+ Focus</vt:lpstr>
      <vt:lpstr>PowerPoint Presentation</vt:lpstr>
      <vt:lpstr>PowerPoint Presentation</vt:lpstr>
      <vt:lpstr>PowerPoint Presentation</vt:lpstr>
      <vt:lpstr>PowerPoint Presentation</vt:lpstr>
      <vt:lpstr>PowerPoint Presentation</vt:lpstr>
      <vt:lpstr>PowerPoint Presentation</vt:lpstr>
      <vt:lpstr>Who Uses VMF - Joint/Allied Interoperability through Messaging</vt:lpstr>
      <vt:lpstr>PowerPoint Presentation</vt:lpstr>
      <vt:lpstr>PowerPoint Presentation</vt:lpstr>
      <vt:lpstr>How is VMF Governed? - ACCB Membership</vt:lpstr>
      <vt:lpstr>PowerPoint Presentation</vt:lpstr>
      <vt:lpstr>Joint/NATO Standards Management</vt:lpstr>
      <vt:lpstr>MIL-STD-6017 Primary Sections </vt:lpstr>
      <vt:lpstr>Message Specification Composition </vt:lpstr>
      <vt:lpstr>Example Message </vt:lpstr>
      <vt:lpstr>Example Message </vt:lpstr>
      <vt:lpstr>PowerPoint Presentation</vt:lpstr>
      <vt:lpstr>K05.14 </vt:lpstr>
      <vt:lpstr>K07.13 </vt:lpstr>
      <vt:lpstr>K07.12 </vt:lpstr>
      <vt:lpstr>VMF  Parsers and Tools</vt:lpstr>
      <vt:lpstr>XML-VMF</vt:lpstr>
      <vt:lpstr>Questions?</vt:lpstr>
      <vt:lpstr>PowerPoint Presentation</vt:lpstr>
    </vt:vector>
  </TitlesOfParts>
  <Company>Booz Allen Hamilton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Warfighter</dc:title>
  <dc:creator>Eric Yuan</dc:creator>
  <cp:lastModifiedBy>Marea Bissonnette</cp:lastModifiedBy>
  <cp:revision>1541</cp:revision>
  <dcterms:created xsi:type="dcterms:W3CDTF">2005-01-06T13:11:29Z</dcterms:created>
  <dcterms:modified xsi:type="dcterms:W3CDTF">2012-06-08T16:35:08Z</dcterms:modified>
</cp:coreProperties>
</file>