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F2C1-F9D9-4A9A-AFBF-F45E0EB3A1C6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42A7-09A7-4E4A-9346-64CE8E439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384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F2C1-F9D9-4A9A-AFBF-F45E0EB3A1C6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42A7-09A7-4E4A-9346-64CE8E439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69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F2C1-F9D9-4A9A-AFBF-F45E0EB3A1C6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42A7-09A7-4E4A-9346-64CE8E43933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777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F2C1-F9D9-4A9A-AFBF-F45E0EB3A1C6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42A7-09A7-4E4A-9346-64CE8E439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53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F2C1-F9D9-4A9A-AFBF-F45E0EB3A1C6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42A7-09A7-4E4A-9346-64CE8E43933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9581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F2C1-F9D9-4A9A-AFBF-F45E0EB3A1C6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42A7-09A7-4E4A-9346-64CE8E439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80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F2C1-F9D9-4A9A-AFBF-F45E0EB3A1C6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42A7-09A7-4E4A-9346-64CE8E439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92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F2C1-F9D9-4A9A-AFBF-F45E0EB3A1C6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42A7-09A7-4E4A-9346-64CE8E439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91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F2C1-F9D9-4A9A-AFBF-F45E0EB3A1C6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42A7-09A7-4E4A-9346-64CE8E439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57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F2C1-F9D9-4A9A-AFBF-F45E0EB3A1C6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42A7-09A7-4E4A-9346-64CE8E439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F2C1-F9D9-4A9A-AFBF-F45E0EB3A1C6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42A7-09A7-4E4A-9346-64CE8E439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26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F2C1-F9D9-4A9A-AFBF-F45E0EB3A1C6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42A7-09A7-4E4A-9346-64CE8E439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35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F2C1-F9D9-4A9A-AFBF-F45E0EB3A1C6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42A7-09A7-4E4A-9346-64CE8E439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25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F2C1-F9D9-4A9A-AFBF-F45E0EB3A1C6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42A7-09A7-4E4A-9346-64CE8E439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828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F2C1-F9D9-4A9A-AFBF-F45E0EB3A1C6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42A7-09A7-4E4A-9346-64CE8E439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118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42A7-09A7-4E4A-9346-64CE8E43933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F2C1-F9D9-4A9A-AFBF-F45E0EB3A1C6}" type="datetimeFigureOut">
              <a:rPr lang="en-US" smtClean="0"/>
              <a:t>10/30/2016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23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8F2C1-F9D9-4A9A-AFBF-F45E0EB3A1C6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A2E42A7-09A7-4E4A-9346-64CE8E439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87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Tic-Tac-Toe 6X6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By: Stephanie Reyes, Luis </a:t>
            </a:r>
            <a:r>
              <a:rPr lang="en-US" dirty="0" err="1"/>
              <a:t>Oropeza</a:t>
            </a:r>
            <a:r>
              <a:rPr lang="en-US" dirty="0"/>
              <a:t>, Nah Nguyen,</a:t>
            </a:r>
          </a:p>
          <a:p>
            <a:pPr algn="ctr"/>
            <a:r>
              <a:rPr lang="en-US" dirty="0" err="1"/>
              <a:t>Akshay</a:t>
            </a:r>
            <a:r>
              <a:rPr lang="en-US" dirty="0"/>
              <a:t> Patel, and Elvis Jimenez</a:t>
            </a:r>
          </a:p>
        </p:txBody>
      </p:sp>
    </p:spTree>
    <p:extLst>
      <p:ext uri="{BB962C8B-B14F-4D97-AF65-F5344CB8AC3E}">
        <p14:creationId xmlns:p14="http://schemas.microsoft.com/office/powerpoint/2010/main" val="32270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84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30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Process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46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70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5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Products ETA’s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48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</TotalTime>
  <Words>28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Tic-Tac-Toe 6X6</vt:lpstr>
      <vt:lpstr>Objective</vt:lpstr>
      <vt:lpstr>Organization</vt:lpstr>
      <vt:lpstr>Technical Process Plan</vt:lpstr>
      <vt:lpstr>Documentation</vt:lpstr>
      <vt:lpstr>Testing</vt:lpstr>
      <vt:lpstr>Products ETA’s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Tic-Tac-Toe 6X6</dc:title>
  <dc:creator>LocalAdmin-A</dc:creator>
  <cp:lastModifiedBy>LocalAdmin-A</cp:lastModifiedBy>
  <cp:revision>2</cp:revision>
  <dcterms:created xsi:type="dcterms:W3CDTF">2016-10-30T21:39:56Z</dcterms:created>
  <dcterms:modified xsi:type="dcterms:W3CDTF">2016-10-30T22:01:57Z</dcterms:modified>
</cp:coreProperties>
</file>