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58" r:id="rId3"/>
    <p:sldId id="261" r:id="rId4"/>
    <p:sldId id="284" r:id="rId5"/>
    <p:sldId id="286" r:id="rId6"/>
    <p:sldId id="262" r:id="rId7"/>
    <p:sldId id="287" r:id="rId8"/>
    <p:sldId id="264" r:id="rId9"/>
    <p:sldId id="266" r:id="rId10"/>
    <p:sldId id="259" r:id="rId11"/>
    <p:sldId id="288" r:id="rId12"/>
    <p:sldId id="283" r:id="rId13"/>
    <p:sldId id="267" r:id="rId14"/>
    <p:sldId id="282" r:id="rId15"/>
    <p:sldId id="273" r:id="rId16"/>
    <p:sldId id="285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59" autoAdjust="0"/>
  </p:normalViewPr>
  <p:slideViewPr>
    <p:cSldViewPr snapToGrid="0" snapToObjects="1">
      <p:cViewPr varScale="1">
        <p:scale>
          <a:sx n="90" d="100"/>
          <a:sy n="90" d="100"/>
        </p:scale>
        <p:origin x="22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EDB9-85AD-AA4C-B38D-1400611DF561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A80B3-1C23-1049-AAAF-6499F5EFD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3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Statement</a:t>
            </a:r>
            <a:r>
              <a:rPr lang="en-US" sz="1200" baseline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Testing: </a:t>
            </a: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Testing to satisfy the criterion that each statement in a program is executed at least once during program testing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Testing:</a:t>
            </a:r>
            <a:r>
              <a:rPr lang="en-US" baseline="0" dirty="0" smtClean="0"/>
              <a:t> </a:t>
            </a: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testing to satisfy how many blocks have executed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A80B3-1C23-1049-AAAF-6499F5EFDA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C7D-E5A7-AD4F-AF1A-E03D7F156C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4FE051-89C2-B843-84B3-6FC5641330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C7D-E5A7-AD4F-AF1A-E03D7F156C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E051-89C2-B843-84B3-6FC56413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C7D-E5A7-AD4F-AF1A-E03D7F156C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E051-89C2-B843-84B3-6FC56413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C7D-E5A7-AD4F-AF1A-E03D7F156C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E051-89C2-B843-84B3-6FC56413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C7D-E5A7-AD4F-AF1A-E03D7F156C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E051-89C2-B843-84B3-6FC5641330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C7D-E5A7-AD4F-AF1A-E03D7F156C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E051-89C2-B843-84B3-6FC5641330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C7D-E5A7-AD4F-AF1A-E03D7F156C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E051-89C2-B843-84B3-6FC5641330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C7D-E5A7-AD4F-AF1A-E03D7F156C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E051-89C2-B843-84B3-6FC56413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C7D-E5A7-AD4F-AF1A-E03D7F156C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E051-89C2-B843-84B3-6FC56413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C7D-E5A7-AD4F-AF1A-E03D7F156C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E051-89C2-B843-84B3-6FC56413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C7D-E5A7-AD4F-AF1A-E03D7F156C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E051-89C2-B843-84B3-6FC564133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B8CFC7D-E5A7-AD4F-AF1A-E03D7F156C43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4FE051-89C2-B843-84B3-6FC5641330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331787"/>
            <a:ext cx="8228013" cy="1927225"/>
          </a:xfrm>
        </p:spPr>
        <p:txBody>
          <a:bodyPr/>
          <a:lstStyle/>
          <a:p>
            <a:r>
              <a:rPr lang="en-US" dirty="0">
                <a:latin typeface="Lustria"/>
                <a:ea typeface="Lustria"/>
                <a:cs typeface="Lustria"/>
                <a:sym typeface="Lustria"/>
              </a:rPr>
              <a:t>Code Slayer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999076"/>
            <a:ext cx="8228013" cy="1291196"/>
          </a:xfrm>
        </p:spPr>
        <p:txBody>
          <a:bodyPr>
            <a:norm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rPr>
              <a:t>Tic </a:t>
            </a:r>
            <a:r>
              <a:rPr lang="en-US" sz="2400" dirty="0" err="1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rPr>
              <a:t>Tac</a:t>
            </a:r>
            <a:r>
              <a:rPr lang="en-US" sz="2400" dirty="0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rPr>
              <a:t> Toe Game</a:t>
            </a:r>
          </a:p>
          <a:p>
            <a:pPr>
              <a:buSzPct val="25000"/>
            </a:pPr>
            <a:r>
              <a:rPr lang="en-US" sz="2400" dirty="0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rPr>
              <a:t>By Elvis, </a:t>
            </a:r>
            <a:r>
              <a:rPr lang="en-US" sz="2400" dirty="0" err="1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rPr>
              <a:t>Axay</a:t>
            </a:r>
            <a:r>
              <a:rPr lang="en-US" sz="2400" dirty="0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rPr>
              <a:t>, Luis, Stephanie, Nick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86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Menu Interaction </a:t>
            </a:r>
            <a:endParaRPr lang="en-US" dirty="0"/>
          </a:p>
        </p:txBody>
      </p:sp>
      <p:pic>
        <p:nvPicPr>
          <p:cNvPr id="4" name="Content Placeholder 3" descr="31e84b6b86164291864d0fd1a20a11c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9" b="18909"/>
          <a:stretch>
            <a:fillRect/>
          </a:stretch>
        </p:blipFill>
        <p:spPr>
          <a:xfrm>
            <a:off x="739775" y="1853398"/>
            <a:ext cx="7662864" cy="4183865"/>
          </a:xfrm>
        </p:spPr>
      </p:pic>
    </p:spTree>
    <p:extLst>
      <p:ext uri="{BB962C8B-B14F-4D97-AF65-F5344CB8AC3E}">
        <p14:creationId xmlns:p14="http://schemas.microsoft.com/office/powerpoint/2010/main" val="26947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447800"/>
            <a:ext cx="7848600" cy="508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0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Integration </a:t>
            </a:r>
            <a:r>
              <a:rPr lang="en-US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testing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Testing a group of methods together that have been unit tested</a:t>
            </a: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Sign in: uses player enters credentials to play and save score</a:t>
            </a: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Register: registers player name .</a:t>
            </a: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Play as a guest new game: begins new game without credentials</a:t>
            </a: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Multiplayer new game: begins game for two players</a:t>
            </a: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Single player new game: begins game for single player with AI</a:t>
            </a:r>
          </a:p>
          <a:p>
            <a:pPr marL="342900" indent="-342900"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Difficulty level: player selects level</a:t>
            </a: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Score: displays history </a:t>
            </a: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Save Score: updates score when 4 are connected </a:t>
            </a: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File tab: user options </a:t>
            </a: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Help tab: gives about option for instruction display</a:t>
            </a: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Exit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the game will be closed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86966"/>
            <a:ext cx="8229600" cy="82268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Integration Testing</a:t>
            </a:r>
            <a:endParaRPr lang="en-US" sz="4800" b="1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25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5224781_1139276492775035_1977351436_o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2" t="14841" b="8475"/>
          <a:stretch/>
        </p:blipFill>
        <p:spPr>
          <a:xfrm>
            <a:off x="2205568" y="1350333"/>
            <a:ext cx="4732864" cy="4944559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51882"/>
            <a:ext cx="8229600" cy="707065"/>
          </a:xfrm>
        </p:spPr>
        <p:txBody>
          <a:bodyPr/>
          <a:lstStyle/>
          <a:p>
            <a:r>
              <a:rPr lang="en-US" dirty="0" smtClean="0"/>
              <a:t>User Options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851" y="1466856"/>
            <a:ext cx="7424749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0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Regression testing: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esting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modified implementation to make sure the program still works with the new changes.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 fixed bugs promptly.</a:t>
            </a: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/>
              <a:t>Write a regression test for each bug </a:t>
            </a:r>
            <a:r>
              <a:rPr lang="en-US" sz="2000" dirty="0" smtClean="0"/>
              <a:t>fixed.</a:t>
            </a:r>
          </a:p>
          <a:p>
            <a:pPr marL="342900" indent="-342900"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/>
              <a:t>Identify tests that the program consistently passes and archive them.</a:t>
            </a:r>
          </a:p>
          <a:p>
            <a:pPr marL="342900" indent="-342900"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/>
              <a:t>Make changes (small and large) to data and find any resulting corruption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86966"/>
            <a:ext cx="8229600" cy="82268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Regression Testing</a:t>
            </a:r>
            <a:endParaRPr lang="en-US" sz="4800" b="1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93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62429"/>
            <a:ext cx="8229600" cy="1600200"/>
          </a:xfrm>
        </p:spPr>
        <p:txBody>
          <a:bodyPr/>
          <a:lstStyle/>
          <a:p>
            <a:r>
              <a:rPr lang="en-US" dirty="0" smtClean="0"/>
              <a:t>Game</a:t>
            </a:r>
            <a:r>
              <a:rPr lang="en-US" dirty="0" smtClean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5" name="Content Placeholder 4" descr="15224807_1139273822775302_2137762012_o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1" t="17150" r="316" b="11725"/>
          <a:stretch/>
        </p:blipFill>
        <p:spPr>
          <a:xfrm>
            <a:off x="1807536" y="1169582"/>
            <a:ext cx="5247360" cy="5114259"/>
          </a:xfrm>
        </p:spPr>
      </p:pic>
    </p:spTree>
    <p:extLst>
      <p:ext uri="{BB962C8B-B14F-4D97-AF65-F5344CB8AC3E}">
        <p14:creationId xmlns:p14="http://schemas.microsoft.com/office/powerpoint/2010/main" val="12846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998" y="1600200"/>
            <a:ext cx="8382000" cy="1290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>
              <a:spcAft>
                <a:spcPts val="70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Windows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Operating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System: Win 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XP /vista/7/8.0 or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higher</a:t>
            </a:r>
          </a:p>
          <a:p>
            <a:pPr marL="914400">
              <a:spcAft>
                <a:spcPts val="70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Software: Visual Studio 2015</a:t>
            </a:r>
            <a:endParaRPr lang="en-US" sz="2400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2877906"/>
            <a:ext cx="7361598" cy="3495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70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Software Testing Techniques:</a:t>
            </a: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Statement testing</a:t>
            </a: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Block testing</a:t>
            </a:r>
          </a:p>
          <a:p>
            <a:pPr marR="0" lvl="0">
              <a:spcBef>
                <a:spcPts val="0"/>
              </a:spcBef>
              <a:spcAft>
                <a:spcPts val="70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R="0" lvl="0">
              <a:spcBef>
                <a:spcPts val="0"/>
              </a:spcBef>
              <a:spcAft>
                <a:spcPts val="70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Hardware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Processor : Intel® Core™ i5-4700MQ CPU @ 2.00 GHZ. RAM:  1.00 GB or Higher</a:t>
            </a:r>
          </a:p>
          <a:p>
            <a:pPr marL="914400" marR="0">
              <a:spcBef>
                <a:spcPts val="0"/>
              </a:spcBef>
              <a:spcAft>
                <a:spcPts val="70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 Type: 32- bit or higher Operating System , x86-based processor or higher.</a:t>
            </a:r>
            <a:r>
              <a:rPr lang="en-US" sz="2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1198" y="450698"/>
            <a:ext cx="8229600" cy="82268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Component Testing</a:t>
            </a:r>
            <a:endParaRPr lang="en-US" sz="4800" b="1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26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07" y="189991"/>
            <a:ext cx="8229600" cy="959717"/>
          </a:xfrm>
        </p:spPr>
        <p:txBody>
          <a:bodyPr/>
          <a:lstStyle/>
          <a:p>
            <a:pPr lvl="0"/>
            <a:r>
              <a:rPr lang="en-US" sz="4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Risk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38" y="829468"/>
            <a:ext cx="8684869" cy="5440065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4521" y="1720840"/>
            <a:ext cx="71450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team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lead and secretary will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testing the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implementation of the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SQA will be testing source code functionality.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Length: 3 weeks 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Team Composition Testing Requirements: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Personal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Visual Studio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Weekly Meetings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3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0228" y="1832345"/>
            <a:ext cx="8001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Passing Criteria: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Every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primary use case must be successful for the application to pass. If any test associated with a primary use case fails, the system test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fails.</a:t>
            </a:r>
          </a:p>
          <a:p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Suspension Criteria: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Tests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will be sequenced to exercise progressively more of the system. Testing will be suspended when program faults prevent the tester from moving further into the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system.</a:t>
            </a:r>
          </a:p>
          <a:p>
            <a:endParaRPr lang="en-US" sz="20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Resumption Criteria: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After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analyzing the source of errors and corrected fixes have been carried out; testing will be resumed.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 </a:t>
            </a:r>
            <a:endParaRPr lang="en-US" sz="2000" dirty="0"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12012" y="497358"/>
            <a:ext cx="8229600" cy="82268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Criteria</a:t>
            </a:r>
            <a:endParaRPr lang="en-US" sz="4800" b="1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2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1386"/>
            <a:ext cx="8229600" cy="1791585"/>
          </a:xfrm>
        </p:spPr>
        <p:txBody>
          <a:bodyPr/>
          <a:lstStyle/>
          <a:p>
            <a:r>
              <a:rPr lang="en-US" sz="4800" dirty="0" smtClean="0"/>
              <a:t>Team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2078718"/>
            <a:ext cx="7947025" cy="39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72" y="526280"/>
            <a:ext cx="8229600" cy="818770"/>
          </a:xfrm>
        </p:spPr>
        <p:txBody>
          <a:bodyPr/>
          <a:lstStyle/>
          <a:p>
            <a:pPr lvl="0"/>
            <a:r>
              <a:rPr lang="en-US" sz="4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5" y="1658743"/>
            <a:ext cx="8684869" cy="25198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Develop testing strategies</a:t>
            </a:r>
          </a:p>
          <a:p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Conduct testing plans with documentation logs</a:t>
            </a:r>
          </a:p>
          <a:p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Deliver 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product to client that meets requirements and remains within projected costs. </a:t>
            </a: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Submit functional product and documentation by deadline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40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07" y="189991"/>
            <a:ext cx="8229600" cy="959717"/>
          </a:xfrm>
        </p:spPr>
        <p:txBody>
          <a:bodyPr/>
          <a:lstStyle/>
          <a:p>
            <a:pPr lvl="0"/>
            <a:r>
              <a:rPr lang="en-US" sz="4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Modification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907" y="1275907"/>
            <a:ext cx="8229600" cy="5313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Modification History since last presentation to client on 11/1/16: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Modified UML Class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Included hard difficulty level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Functional player registration</a:t>
            </a:r>
            <a:endParaRPr lang="en-US" sz="2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Included player score history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Testing Plan Documentation</a:t>
            </a:r>
            <a:endParaRPr lang="en-US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Expanded detailed steps on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Elaborated scenario descriptions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Reevaluated COCOMO model for resource allocation </a:t>
            </a:r>
            <a:endParaRPr lang="en-US" sz="2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endParaRPr lang="en-US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6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07" y="189991"/>
            <a:ext cx="8229600" cy="959717"/>
          </a:xfrm>
        </p:spPr>
        <p:txBody>
          <a:bodyPr/>
          <a:lstStyle/>
          <a:p>
            <a:pPr lvl="0"/>
            <a:r>
              <a:rPr lang="en-US" sz="4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Modified UML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5" y="1149708"/>
            <a:ext cx="8801511" cy="5346785"/>
          </a:xfrm>
        </p:spPr>
      </p:pic>
    </p:spTree>
    <p:extLst>
      <p:ext uri="{BB962C8B-B14F-4D97-AF65-F5344CB8AC3E}">
        <p14:creationId xmlns:p14="http://schemas.microsoft.com/office/powerpoint/2010/main" val="26419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01" y="-546242"/>
            <a:ext cx="8229600" cy="1600200"/>
          </a:xfrm>
        </p:spPr>
        <p:txBody>
          <a:bodyPr/>
          <a:lstStyle/>
          <a:p>
            <a:r>
              <a:rPr lang="en-US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Testing Plan</a:t>
            </a:r>
            <a:endParaRPr lang="en-US" sz="4800" b="1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57315" y="1477199"/>
            <a:ext cx="742090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Objectives of execution-based testing: </a:t>
            </a:r>
            <a:endParaRPr lang="en-US" sz="20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 prototype for reliability and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Testing the integration of embedded systems in the prototype</a:t>
            </a:r>
          </a:p>
          <a:p>
            <a:endParaRPr lang="en-US" sz="20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kern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2000" kern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embedded features among the following systems will be tested: </a:t>
            </a:r>
            <a:endParaRPr lang="en-US" sz="20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Sign 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Register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Difficulty level selection 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kern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Single Player New Game</a:t>
            </a:r>
            <a:endParaRPr lang="en-US" sz="20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kern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Multiplayer New Game</a:t>
            </a:r>
            <a:endParaRPr lang="en-US" sz="20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kern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Player Scores</a:t>
            </a:r>
            <a:endParaRPr lang="en-US" sz="20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kern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Exit Game</a:t>
            </a:r>
            <a:endParaRPr lang="en-US" sz="20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1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15" y="426636"/>
            <a:ext cx="8229600" cy="1600200"/>
          </a:xfrm>
        </p:spPr>
        <p:txBody>
          <a:bodyPr/>
          <a:lstStyle/>
          <a:p>
            <a:r>
              <a:rPr lang="en-US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Types of Testing</a:t>
            </a:r>
            <a:endParaRPr lang="en-US" sz="4800" b="1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24338" y="2950995"/>
            <a:ext cx="742090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Interface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Integration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kern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Regression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Component Testing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69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990600"/>
            <a:ext cx="7620000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 STRATEGY FOR LOGIN AND SIGN-UP</a:t>
            </a:r>
          </a:p>
          <a:p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module will be tested against all test cases .</a:t>
            </a:r>
          </a:p>
          <a:p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Input: valid username, invalid username, repeated usernames, unique usernames.</a:t>
            </a:r>
          </a:p>
          <a:p>
            <a:endParaRPr lang="en-US" sz="17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 STRATEGY FOR SINGLE-PLAYER MODE</a:t>
            </a:r>
          </a:p>
          <a:p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efficiency of AI to predict correct moves will be tested.</a:t>
            </a:r>
          </a:p>
          <a:p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Inputs: three stones in a row, four stones in a row, empty rows, five stones in a row, one stone in a row, two stones in a row</a:t>
            </a:r>
          </a:p>
          <a:p>
            <a:endParaRPr lang="en-US" sz="17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 STRATEGY FOR MULTI-PLAYER MODE</a:t>
            </a:r>
          </a:p>
          <a:p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Inputs: Player inputs empty name, Player plays as a guest, player is a registered user, player goes first, player goes second.</a:t>
            </a:r>
          </a:p>
          <a:p>
            <a:endParaRPr lang="en-US" sz="17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 STRATEGY FOR  LEVEL DIFFICULTY</a:t>
            </a:r>
          </a:p>
          <a:p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Inputs: difficulty level easy, </a:t>
            </a:r>
            <a:r>
              <a:rPr lang="en-US" sz="17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difficulty level </a:t>
            </a: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medium, </a:t>
            </a:r>
            <a:r>
              <a:rPr lang="en-US" sz="17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difficulty level </a:t>
            </a: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hard</a:t>
            </a:r>
          </a:p>
          <a:p>
            <a:endParaRPr lang="en-US" sz="17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 STRATEGY FOR UPDATE/RETREIVE </a:t>
            </a: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SCORES</a:t>
            </a:r>
            <a:endParaRPr lang="en-US" sz="17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reliability of the database will be tested.</a:t>
            </a:r>
          </a:p>
          <a:p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Inputs: Push invalid data to database, push valid data, retrieve history for invalid users, retrieve history for valid users.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67911"/>
            <a:ext cx="8229600" cy="82268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 Testing</a:t>
            </a:r>
            <a:endParaRPr lang="en-US" sz="4800" b="1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60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447800"/>
            <a:ext cx="7848600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700"/>
              </a:spcAft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Interface Testing: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Testing all window panels for user display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Menu Window: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Gives player o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ptions 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About Window: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display the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instructions and game creators</a:t>
            </a: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Sign in Window: uses player credentials to play and save score</a:t>
            </a: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Register Window: registers player name </a:t>
            </a: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Score Window: displays history </a:t>
            </a: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Difficulty level Window: player selects level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Game Window: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display the initial grid of size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5X5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rabicPeriod"/>
              <a:tabLst>
                <a:tab pos="-914400" algn="l"/>
                <a:tab pos="-457200" algn="l"/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</a:tabLs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Exit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the game will be closed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86966"/>
            <a:ext cx="8229600" cy="82268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Interface Testing</a:t>
            </a:r>
            <a:endParaRPr lang="en-US" sz="4800" b="1" dirty="0">
              <a:solidFill>
                <a:prstClr val="white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44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157</TotalTime>
  <Words>808</Words>
  <Application>Microsoft Office PowerPoint</Application>
  <PresentationFormat>On-screen Show (4:3)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Unicode MS</vt:lpstr>
      <vt:lpstr>Arial</vt:lpstr>
      <vt:lpstr>Calibri</vt:lpstr>
      <vt:lpstr>Century Gothic</vt:lpstr>
      <vt:lpstr>Courier New</vt:lpstr>
      <vt:lpstr>Lustria</vt:lpstr>
      <vt:lpstr>Palatino Linotype</vt:lpstr>
      <vt:lpstr>Executive</vt:lpstr>
      <vt:lpstr>Code Slayer</vt:lpstr>
      <vt:lpstr>Team Composition</vt:lpstr>
      <vt:lpstr>Objectives</vt:lpstr>
      <vt:lpstr>Modification History</vt:lpstr>
      <vt:lpstr>Modified UML Class Diagram</vt:lpstr>
      <vt:lpstr>Testing Plan</vt:lpstr>
      <vt:lpstr>Types of Testing</vt:lpstr>
      <vt:lpstr>PowerPoint Presentation</vt:lpstr>
      <vt:lpstr>PowerPoint Presentation</vt:lpstr>
      <vt:lpstr>User Menu Interaction </vt:lpstr>
      <vt:lpstr>PowerPoint Presentation</vt:lpstr>
      <vt:lpstr>User Options Interaction</vt:lpstr>
      <vt:lpstr>PowerPoint Presentation</vt:lpstr>
      <vt:lpstr>Game Interface</vt:lpstr>
      <vt:lpstr>PowerPoint Presentation</vt:lpstr>
      <vt:lpstr>Risk Management Plan</vt:lpstr>
      <vt:lpstr>PowerPoint Presentation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Slayer</dc:title>
  <dc:creator>nhan nguyen</dc:creator>
  <cp:lastModifiedBy>Guest</cp:lastModifiedBy>
  <cp:revision>16</cp:revision>
  <dcterms:created xsi:type="dcterms:W3CDTF">2016-11-29T01:39:15Z</dcterms:created>
  <dcterms:modified xsi:type="dcterms:W3CDTF">2016-11-29T06:37:30Z</dcterms:modified>
</cp:coreProperties>
</file>