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0699F-162E-0E4C-0ACF-9B3037799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9F67D-A3EF-9BC3-28D1-EE5FAEF4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8B81-AC89-BD80-9EE8-41B8B07F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C523E-554E-3ABC-472D-6BD6601D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3E295-0F4D-B1DA-EF07-D2C8B065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599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ADACC-9A2C-11A2-9B51-1B130A6C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2B4E6C-58C4-C808-6F8C-2EA930C7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F9FE8-8357-4BD1-4B84-A52839E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091B3-4AD2-1F80-ED6A-ED4AB438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36CEC-FDA2-39FE-3485-33CA1402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0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93CF3-6A85-9A4F-8142-F4A9E25F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5B73C-F9BE-A6FC-EB14-775969C5C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FDF29-A81B-0730-BFB6-ED5E0200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CC9C1-8BB3-6353-A9C5-54FA7726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EF9E1-6A72-470B-6056-EB989FB4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46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E19B-F508-CE1C-5C41-A2CC7621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8A0CB-5BA5-C2D6-7BCB-A27927000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71BF-A1B2-8E00-56A4-40F3E533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25859-E948-222D-516B-73FD571E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23FAE-8F7B-8FFA-103A-62FD49C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95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68A02-1457-2C31-8CDA-8624DCFB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967BE-B1A5-B4A0-71FE-BAC22A03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BA066-1047-BFF5-FE20-079F6DB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D0F83-FBFA-CE0A-E029-0997260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B15A8-8F51-9219-809D-9FC3323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394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F8DCA-B26A-2905-D1BB-7175A648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20167-B101-DAF5-AF74-105ABA4DD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651DB1-FF88-590F-05C3-102282726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6FF97-2527-7D44-45B6-BC01CB5F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3478F-D17B-6BA6-FB16-C7D81B6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5558D-A238-0366-4B31-0B82DDB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49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2C769-7E48-311F-05CD-28EAAFB5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0F0AE-7627-5B16-7B88-66C8254F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D737-D6B3-72A0-D158-575C3098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6DFBD8-89A5-9F98-65E7-9B10E38B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CEB25-8EA9-C0F9-3D1F-CA952A9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DB937-827D-CFC5-7821-DC51DFE6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C1EE20-A3B2-64CD-0688-A9400358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D72402-B1D0-70CD-8983-852FE624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82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E239-E4B4-3540-7DB8-9EFFB9FD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6BFE3-F16B-EFFC-9854-9332E627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01E949-6A68-1E4B-41E8-146D1F2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081CCC-DF88-E932-551F-E0B10C84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38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BF534F-8489-5164-4AFE-AF83591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AE62E0-2302-865C-734F-3161452D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A1BE78-5BB1-BED9-B27D-D1FC3C24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44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56B3E-131D-EB9D-9AE5-AE21D46C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8EB6C-C6D1-2CC7-2B51-F8EB03EE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302BE-4CFC-38B0-9CAA-9038DC42F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A30FD-F3CD-A10D-B5B4-DCC90841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A5FFE-38A7-CCF8-A844-B360A08E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3B5B9-9CD5-CABC-37A6-6805A413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71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AA6C-9B29-9A0A-3440-2272CAAD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55CD34-D4F8-6270-8076-E724003EA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76DF1-0DE6-519F-B372-5BE54911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A05C4-798B-79E3-9744-54FE1256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A39F1-20C4-B7CD-5B7E-43B59FF3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05163-4ABC-4CE7-32A0-ACF1AC86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4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93215-7E09-0851-4B25-1860BDE5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D6BF7-DC83-9108-ED94-FC2483EB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5EB63-E1B5-18DC-EB30-3412269DD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49C9-B9E7-9741-9A21-A53E7D403209}" type="datetimeFigureOut">
              <a:rPr kumimoji="1" lang="ko-Kore-KR" altLang="en-US" smtClean="0"/>
              <a:t>2023. 5. 24.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4095-F7FE-13F8-0F7E-706AC01C7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46A32-7A13-A039-8BD4-5F29E888B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6356-5038-9A4F-8D02-E413B1206F4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60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9516-FCA1-BC19-3B80-BC396BC8C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웹프로그래밍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09ABA-993C-F1EC-F25C-4111CF37C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퀴즈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0AAD3-5C26-98A2-6263-CEFF73C20DC8}"/>
              </a:ext>
            </a:extLst>
          </p:cNvPr>
          <p:cNvSpPr txBox="1"/>
          <p:nvPr/>
        </p:nvSpPr>
        <p:spPr>
          <a:xfrm>
            <a:off x="9259614" y="537078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0185158</a:t>
            </a:r>
            <a:r>
              <a:rPr kumimoji="1" lang="ko-KR" altLang="en-US" dirty="0"/>
              <a:t> 이은재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79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8C53-7FAA-4966-5B1A-1094EE36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25055" cy="423150"/>
          </a:xfrm>
        </p:spPr>
        <p:txBody>
          <a:bodyPr>
            <a:normAutofit/>
          </a:bodyPr>
          <a:lstStyle/>
          <a:p>
            <a:r>
              <a:rPr kumimoji="1" lang="ko-Kore-KR" altLang="en-US" sz="2400"/>
              <a:t>문제</a:t>
            </a:r>
            <a:r>
              <a:rPr kumimoji="1" lang="en-US" altLang="ko-Kore-KR" sz="2400"/>
              <a:t>1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C73AE-4437-493E-8668-D84B574F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2" y="1479040"/>
            <a:ext cx="10817235" cy="38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5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8C53-7FAA-4966-5B1A-1094EE36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25055" cy="423150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2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1BF3AC-7BCB-8A10-6351-E4F17D33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6" y="1381334"/>
            <a:ext cx="10747148" cy="409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8C53-7FAA-4966-5B1A-1094EE36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25055" cy="423150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3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43EB1C-6231-7C50-F8B0-EB2A376F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0" y="1918578"/>
            <a:ext cx="10321879" cy="30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8C53-7FAA-4966-5B1A-1094EE36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25055" cy="423150"/>
          </a:xfrm>
        </p:spPr>
        <p:txBody>
          <a:bodyPr>
            <a:normAutofit/>
          </a:bodyPr>
          <a:lstStyle/>
          <a:p>
            <a:r>
              <a:rPr kumimoji="1" lang="ko-Kore-KR" altLang="en-US" sz="2400" dirty="0"/>
              <a:t>문제</a:t>
            </a:r>
            <a:r>
              <a:rPr kumimoji="1" lang="en-US" altLang="ko-KR" sz="2400" dirty="0"/>
              <a:t>4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1654EA-65B0-2386-259D-94A2A1B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6138"/>
            <a:ext cx="3749266" cy="5081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C98503-94E6-4802-112A-0C55E0CD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96" y="1539253"/>
            <a:ext cx="6400253" cy="43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웹프로그래밍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이은재</dc:creator>
  <cp:lastModifiedBy>이은재</cp:lastModifiedBy>
  <cp:revision>1</cp:revision>
  <dcterms:created xsi:type="dcterms:W3CDTF">2023-05-24T00:55:44Z</dcterms:created>
  <dcterms:modified xsi:type="dcterms:W3CDTF">2023-05-24T01:01:42Z</dcterms:modified>
</cp:coreProperties>
</file>