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8"/>
    <p:restoredTop sz="94702"/>
  </p:normalViewPr>
  <p:slideViewPr>
    <p:cSldViewPr snapToGrid="0">
      <p:cViewPr varScale="1">
        <p:scale>
          <a:sx n="136" d="100"/>
          <a:sy n="136" d="100"/>
        </p:scale>
        <p:origin x="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A145E-5BC4-18C0-6462-E5270D196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6DA76A-5B5F-EBA1-98C7-7772777DC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6515F-7F11-1135-A77C-74E9BCF1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B628-E320-7A4B-948E-46BC3FDDD97B}" type="datetimeFigureOut">
              <a:rPr kumimoji="1" lang="ko-Kore-KR" altLang="en-US" smtClean="0"/>
              <a:t>2023. 5. 31.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291EC-4755-F2C9-B474-D5E9F2A3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1B8DFE-33CA-7FB9-DF45-E7CF0DF3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D291-5395-9847-9338-675C39DF0B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309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E1FB5-4EA6-E22F-9B14-E1DDB771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B7BD9E-2D65-14FD-24ED-0B58BDEF4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AC81A5-A0A3-211E-30FB-BC755881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B628-E320-7A4B-948E-46BC3FDDD97B}" type="datetimeFigureOut">
              <a:rPr kumimoji="1" lang="ko-Kore-KR" altLang="en-US" smtClean="0"/>
              <a:t>2023. 5. 31.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0EC73-E60A-98D6-58AB-5C06BD13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AD5ADB-9E31-9710-4311-313A0CA5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D291-5395-9847-9338-675C39DF0B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067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19C9E7-9BB5-9CCB-9E60-876FDEFB7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8150A4-5B40-4073-FD10-023B2C23C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E992B-D6A7-3D61-0E34-7720EA58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B628-E320-7A4B-948E-46BC3FDDD97B}" type="datetimeFigureOut">
              <a:rPr kumimoji="1" lang="ko-Kore-KR" altLang="en-US" smtClean="0"/>
              <a:t>2023. 5. 31.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90129-C4C5-51FD-0EDE-9B39DD33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F02429-9037-7D04-9C2D-90199AA9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D291-5395-9847-9338-675C39DF0B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34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4096D-EF93-AB06-D11A-143C9927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06AED-B3A2-60D4-2677-A5415B411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BA11A-5D47-3410-8BAD-6ADE58C0C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B628-E320-7A4B-948E-46BC3FDDD97B}" type="datetimeFigureOut">
              <a:rPr kumimoji="1" lang="ko-Kore-KR" altLang="en-US" smtClean="0"/>
              <a:t>2023. 5. 31.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D0DBB7-E41F-F374-02FA-9470C9AA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E899B2-BC23-1600-FBEC-EB7EFE78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D291-5395-9847-9338-675C39DF0B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393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08147-5A19-92D7-07A7-546FD811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FF482F-6F4E-788F-41AD-E1AB0B293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8F5CF-EB9D-7EB2-819C-F798D9BB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B628-E320-7A4B-948E-46BC3FDDD97B}" type="datetimeFigureOut">
              <a:rPr kumimoji="1" lang="ko-Kore-KR" altLang="en-US" smtClean="0"/>
              <a:t>2023. 5. 31.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E04D7A-E697-A4B4-D69F-7115E530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1B524D-E82C-C8F3-FB96-8B5A0AE5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D291-5395-9847-9338-675C39DF0B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635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23440-8504-7425-A349-EE58BA22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6AF08-D84E-C806-C2BC-575840089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B06303-04B7-6C24-681C-B4772B115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C6F5C6-4699-17AA-0F2A-FEE0E44B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B628-E320-7A4B-948E-46BC3FDDD97B}" type="datetimeFigureOut">
              <a:rPr kumimoji="1" lang="ko-Kore-KR" altLang="en-US" smtClean="0"/>
              <a:t>2023. 5. 31.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72FAA2-82EE-328B-22F2-3898EC0B4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D3F82-48E4-6ECD-EAF9-B5EC9853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D291-5395-9847-9338-675C39DF0B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51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DD3B0-841D-56C2-DC5C-C6B160A8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7918BC-D180-98F1-E071-C82776C8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775DA0-5FD8-4DE9-2B5A-8C5278DB2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7CD5FF-24BC-B5F7-48F4-B2AC9DE84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34BAC9-183B-FF0E-6ED2-B294957D0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BB81FA-BCAB-2118-B952-9E318D11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B628-E320-7A4B-948E-46BC3FDDD97B}" type="datetimeFigureOut">
              <a:rPr kumimoji="1" lang="ko-Kore-KR" altLang="en-US" smtClean="0"/>
              <a:t>2023. 5. 31.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AA545C-4091-0096-3A5F-3DCD91C1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392F75-2F81-E4BE-377B-29F4EA2C6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D291-5395-9847-9338-675C39DF0B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74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63079-4719-1DF5-BF1B-B4A1A4A2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05B6B-14F0-DCDE-B937-3246F8AB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B628-E320-7A4B-948E-46BC3FDDD97B}" type="datetimeFigureOut">
              <a:rPr kumimoji="1" lang="ko-Kore-KR" altLang="en-US" smtClean="0"/>
              <a:t>2023. 5. 31.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A0BADD-C5F0-BB49-17CB-996472CDD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24681F-C142-F74A-2B92-FFBBEC78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D291-5395-9847-9338-675C39DF0B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747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0EB358-90B8-88BD-802A-D12BADB9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B628-E320-7A4B-948E-46BC3FDDD97B}" type="datetimeFigureOut">
              <a:rPr kumimoji="1" lang="ko-Kore-KR" altLang="en-US" smtClean="0"/>
              <a:t>2023. 5. 31.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C75BAA-F1FA-B5F3-3182-D9FF02F7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644E16-DB9F-361A-7070-32C4E124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D291-5395-9847-9338-675C39DF0B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450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51F41-3EAC-5C61-6B5A-287D5ABE6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A9257-9852-C0D7-C79F-63A84879E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70A7EC-A069-C056-8CE8-D15D9F32C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8C1A8E-230A-193B-872B-9AD9CBDE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B628-E320-7A4B-948E-46BC3FDDD97B}" type="datetimeFigureOut">
              <a:rPr kumimoji="1" lang="ko-Kore-KR" altLang="en-US" smtClean="0"/>
              <a:t>2023. 5. 31.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5D30CF-A7E0-B7D9-A957-CA2B77C3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8FA79-58A7-B44D-9F20-3F3B0C192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D291-5395-9847-9338-675C39DF0B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770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1B3C7-3E5D-ED8B-A214-C3589053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CB2E70-6AB5-AC17-E36F-A4A1A5A78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98CFBF-FE47-CD90-338F-08166528B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A0C31D-8E91-66B1-03FB-2AE70CDB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B628-E320-7A4B-948E-46BC3FDDD97B}" type="datetimeFigureOut">
              <a:rPr kumimoji="1" lang="ko-Kore-KR" altLang="en-US" smtClean="0"/>
              <a:t>2023. 5. 31.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8FE71C-2B9B-C51B-8679-69ADECD6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89ABA5-1684-E1A1-E117-30830711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D291-5395-9847-9338-675C39DF0B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230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091CE0-CA95-24EC-8C96-78EF0344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F602E6-D059-D878-8DD3-730449A4E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438FC-D509-01CA-8234-EE5A09B31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7B628-E320-7A4B-948E-46BC3FDDD97B}" type="datetimeFigureOut">
              <a:rPr kumimoji="1" lang="ko-Kore-KR" altLang="en-US" smtClean="0"/>
              <a:t>2023. 5. 31.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86FC26-484D-9FAF-A9EC-B65E12F89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64FD8-8231-DFE4-0095-443636688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5D291-5395-9847-9338-675C39DF0B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439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1AC31-173A-48F3-3A6C-B2F3A7E5C5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웹프로그래밍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94165B-DC1E-5502-F00D-115BF403BC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퀴즈</a:t>
            </a:r>
            <a:r>
              <a:rPr kumimoji="1" lang="en-US" altLang="ko-KR" dirty="0"/>
              <a:t>11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A32194-07CE-4211-B670-70E245CAA47A}"/>
              </a:ext>
            </a:extLst>
          </p:cNvPr>
          <p:cNvSpPr txBox="1"/>
          <p:nvPr/>
        </p:nvSpPr>
        <p:spPr>
          <a:xfrm>
            <a:off x="9543393" y="5475890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20185158</a:t>
            </a:r>
            <a:r>
              <a:rPr kumimoji="1" lang="ko-KR" altLang="en-US" dirty="0"/>
              <a:t> 이은재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320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88440-D349-C65F-964B-40A68B13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657193" cy="559784"/>
          </a:xfrm>
        </p:spPr>
        <p:txBody>
          <a:bodyPr>
            <a:normAutofit/>
          </a:bodyPr>
          <a:lstStyle/>
          <a:p>
            <a:r>
              <a:rPr kumimoji="1" lang="ko-Kore-KR" altLang="en-US" sz="2800" dirty="0"/>
              <a:t>문제</a:t>
            </a:r>
            <a:r>
              <a:rPr kumimoji="1" lang="en-US" altLang="ko-KR" sz="2800" dirty="0"/>
              <a:t>1</a:t>
            </a:r>
            <a:endParaRPr kumimoji="1" lang="ko-Kore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E4C678-7E13-65E7-E096-427821D92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3" y="1321471"/>
            <a:ext cx="11647714" cy="42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8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88440-D349-C65F-964B-40A68B13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657193" cy="559784"/>
          </a:xfrm>
        </p:spPr>
        <p:txBody>
          <a:bodyPr>
            <a:normAutofit/>
          </a:bodyPr>
          <a:lstStyle/>
          <a:p>
            <a:r>
              <a:rPr kumimoji="1" lang="ko-Kore-KR" altLang="en-US" sz="2800" dirty="0"/>
              <a:t>문제</a:t>
            </a:r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8FA231-0B2F-B404-AC59-7CE21EB36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393" y="1034664"/>
            <a:ext cx="4835436" cy="47886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89E0F3-44BC-29BA-3DBB-40ED7FF89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23" y="1445367"/>
            <a:ext cx="4758917" cy="15798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C58D2F9-CB4F-00E1-932E-2EB22D5B2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723" y="3273692"/>
            <a:ext cx="4554374" cy="140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8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88440-D349-C65F-964B-40A68B13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657193" cy="559784"/>
          </a:xfrm>
        </p:spPr>
        <p:txBody>
          <a:bodyPr>
            <a:normAutofit/>
          </a:bodyPr>
          <a:lstStyle/>
          <a:p>
            <a:r>
              <a:rPr kumimoji="1" lang="ko-Kore-KR" altLang="en-US" sz="2800" dirty="0"/>
              <a:t>문제</a:t>
            </a:r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6C066F-0AE6-1EC8-6D7B-5DE548B2B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486" y="1040450"/>
            <a:ext cx="4326266" cy="47770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EF3545-813B-2488-2440-C46AFA16F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53856"/>
            <a:ext cx="4855012" cy="13124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028D85-6E9A-971D-AE49-FEB3EE458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67153"/>
            <a:ext cx="4131951" cy="10266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B66BC2-6F3D-87A5-CC24-FF9630269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987681"/>
            <a:ext cx="4300851" cy="108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3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88440-D349-C65F-964B-40A68B13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657193" cy="559784"/>
          </a:xfrm>
        </p:spPr>
        <p:txBody>
          <a:bodyPr>
            <a:normAutofit/>
          </a:bodyPr>
          <a:lstStyle/>
          <a:p>
            <a:r>
              <a:rPr kumimoji="1" lang="ko-Kore-KR" altLang="en-US" sz="2800" dirty="0"/>
              <a:t>문제</a:t>
            </a:r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C3A998-5DE6-8648-80A1-D215D316E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61" y="1109885"/>
            <a:ext cx="2623618" cy="15455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5D36D44-2C8C-3B1F-B625-A64FB7186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61" y="3056183"/>
            <a:ext cx="3195236" cy="2292765"/>
          </a:xfrm>
          <a:prstGeom prst="rect">
            <a:avLst/>
          </a:prstGeom>
        </p:spPr>
      </p:pic>
      <p:pic>
        <p:nvPicPr>
          <p:cNvPr id="7" name="그림 6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983327A4-590A-295F-3737-311036181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5394" y="1593893"/>
            <a:ext cx="8440826" cy="336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93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88440-D349-C65F-964B-40A68B13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657193" cy="559784"/>
          </a:xfrm>
        </p:spPr>
        <p:txBody>
          <a:bodyPr>
            <a:normAutofit/>
          </a:bodyPr>
          <a:lstStyle/>
          <a:p>
            <a:r>
              <a:rPr kumimoji="1" lang="ko-Kore-KR" altLang="en-US" sz="2800" dirty="0"/>
              <a:t>문제</a:t>
            </a:r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05BB13-D451-A9DC-8F69-BF2282304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157" y="1549480"/>
            <a:ext cx="8897686" cy="375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45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</Words>
  <Application>Microsoft Macintosh PowerPoint</Application>
  <PresentationFormat>와이드스크린</PresentationFormat>
  <Paragraphs>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웹프로그래밍</vt:lpstr>
      <vt:lpstr>문제1</vt:lpstr>
      <vt:lpstr>문제2</vt:lpstr>
      <vt:lpstr>문제3</vt:lpstr>
      <vt:lpstr>문제4</vt:lpstr>
      <vt:lpstr>문제5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</dc:title>
  <dc:creator>이은재</dc:creator>
  <cp:lastModifiedBy>이은재</cp:lastModifiedBy>
  <cp:revision>1</cp:revision>
  <dcterms:created xsi:type="dcterms:W3CDTF">2023-05-31T01:01:56Z</dcterms:created>
  <dcterms:modified xsi:type="dcterms:W3CDTF">2023-05-31T01:14:31Z</dcterms:modified>
</cp:coreProperties>
</file>