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/>
    <p:restoredTop sz="94607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787C6-5220-6842-A1C0-D8C989CFB45E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9A0B6-1535-954E-B0C2-26268D2807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577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9A0B6-1535-954E-B0C2-26268D2807B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415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83749-D55C-6CF4-87B0-AB00C78B5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799328-B22D-13AB-5146-FFBB2C968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BD2A9-3CC4-62C6-4A9F-E66B786D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C80F1-3893-4025-B8DF-EE6A4933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5010B-C28C-1947-1ACB-B15FE2D9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10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20508-D73F-5853-61D6-0C9CFE1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9B20F-CD34-6E0D-CDFC-BA81C1D20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258C0-D1B1-1241-0DB9-33D7B964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F3F06-539C-1F08-78F2-29D1827F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6CF7B-AE9C-B15F-3D0A-09F25596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58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40307-CCAE-23C1-3758-A833DE91B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9B826-4BE8-1CEB-7899-E61BA040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F79F3-6555-DFFF-B2A7-D18355C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682D9-8828-777F-2D58-5DB8B940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34BCD-E338-481D-CE6F-D1CE6041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1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80117-1BEA-F851-86E1-41919138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2DAA4-25CE-A722-3584-12211EEE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8B3DA-97C7-D98C-732F-256016EE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EEBA-5C43-5BE8-8361-C7D7B20D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8DFEC-D277-8A71-4EA6-0C76AB0A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6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1D1C4-C92E-02AC-C514-A2BD5E1E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30899-D33E-AA29-9F6D-ADD050A62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C2E92-4FBF-C5F2-5302-67EAC4F0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03153-457C-BC13-82BB-7CD32CE3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DCF1D-A92B-4E70-A1E3-B7CAFF2C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62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DBDF9-35B8-E651-2DE7-7945DDE6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CF095-5AE6-16C2-A8F6-148EFF9CE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25E0-67C6-D7E3-15BD-8FD2F349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F0D4A-E301-50CF-DACE-2F80A5AC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6A20D-7AFB-3165-AC34-91ED3199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34CC4-F68B-A0B6-B5B2-21D4B0F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436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79429-A72C-44AD-3B51-F71FDD78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64724-F547-A230-7DBC-1F1BDCE2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9C9E9E-AFE3-049B-3120-0F088171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F497A-4257-EB9A-DCBB-2CB2B2D35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6DC51C-5DDF-6A81-18AC-DFF618AC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3B8478-4264-4AB2-B9CE-9B232B2F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A969B9-BE6E-C509-1CBB-F95F78A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00928-7F18-C959-3BB0-2A246692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715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3C6B3-BF36-C610-6381-A97789F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3D5BCC-25B5-74BD-2F6B-B721B5D2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B3644-AE9B-38E8-D866-2D111A45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1C53A-62BF-D7E1-8181-C38F36AF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39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E8F5B0-45C7-3139-16B8-E5A8591E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F2E6B-ED33-272A-E09A-C6244D3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8A6FF-C986-C85E-B2A0-1F5397CD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71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94865-52DD-E700-315E-AB39D67D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E384F-8684-E10F-E8E0-A772FDE0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2AA89-6FB5-23C9-B60C-2782BF3D1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C66A2-D3D9-8A39-CB04-2E8C7252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8F244-AB93-AC80-9E88-5CCA91E8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B69E9-FB30-B4D4-875F-841652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4D71F-776F-0381-2855-D2C17157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7A2EFE-175E-C913-B5DD-FC382F4F8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DE22E-9E60-EB90-D601-63E4235B8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3DDDE-2BB6-D74A-CFA2-5CEBF207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73FDC-2D12-6B6D-F42D-D14904DF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C768A-7BDD-F2D8-59F5-199317AA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727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541083-BE77-F249-62CF-0C7B0117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8FA10-9003-2D3E-ABF5-C33B4867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5BD0C-8301-EAD2-D444-C7D81410A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401AB-ED39-B048-9871-DF0B1E3D44D8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F2ECF-3002-66AB-54CF-024844B3C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7BA6B-A520-77F1-6840-20207E50B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04FA-2C5E-624B-933B-4E7D3E44C1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110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D9EA4-037E-B1FF-2F68-58356AEE2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웹프로그래밍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6FB55-D80B-059F-A795-19F126BE7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수행과제 </a:t>
            </a:r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07FE3-CC22-60EB-7626-911BB18C7A25}"/>
              </a:ext>
            </a:extLst>
          </p:cNvPr>
          <p:cNvSpPr txBox="1"/>
          <p:nvPr/>
        </p:nvSpPr>
        <p:spPr>
          <a:xfrm>
            <a:off x="9734891" y="555097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 </a:t>
            </a:r>
            <a:r>
              <a:rPr kumimoji="1" lang="ko-KR" altLang="en-US" dirty="0"/>
              <a:t>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855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4F34-CEDC-ACC3-AA8C-8D9AD06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9" y="144409"/>
            <a:ext cx="3986048" cy="759482"/>
          </a:xfrm>
        </p:spPr>
        <p:txBody>
          <a:bodyPr>
            <a:normAutofit/>
          </a:bodyPr>
          <a:lstStyle/>
          <a:p>
            <a:r>
              <a:rPr kumimoji="1" lang="ko-Kore-KR" altLang="en-US" sz="1800" dirty="0"/>
              <a:t>응용</a:t>
            </a:r>
            <a:r>
              <a:rPr kumimoji="1" lang="en-US" altLang="ko-Kore-KR" sz="1800" dirty="0"/>
              <a:t>1</a:t>
            </a:r>
            <a:r>
              <a:rPr kumimoji="1" lang="en-US" altLang="ko-KR" sz="1800" dirty="0"/>
              <a:t>. </a:t>
            </a:r>
            <a:r>
              <a:rPr kumimoji="1" lang="ko-KR" altLang="en-US" sz="1800" dirty="0"/>
              <a:t>전화벨 버튼 만들기</a:t>
            </a:r>
            <a:endParaRPr kumimoji="1" lang="ko-Kore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DBFDB9-622A-42ED-3BCD-B638B4C7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1" y="681084"/>
            <a:ext cx="10724457" cy="60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4F34-CEDC-ACC3-AA8C-8D9AD06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9" y="144409"/>
            <a:ext cx="3986048" cy="759482"/>
          </a:xfrm>
        </p:spPr>
        <p:txBody>
          <a:bodyPr>
            <a:normAutofit/>
          </a:bodyPr>
          <a:lstStyle/>
          <a:p>
            <a:r>
              <a:rPr kumimoji="1" lang="ko-Kore-KR" altLang="en-US" sz="1800" dirty="0"/>
              <a:t>응용</a:t>
            </a:r>
            <a:r>
              <a:rPr kumimoji="1" lang="en-US" altLang="ko-Kore-KR" sz="1800" dirty="0"/>
              <a:t>2</a:t>
            </a:r>
            <a:r>
              <a:rPr kumimoji="1" lang="en-US" altLang="ko-KR" sz="1800" dirty="0"/>
              <a:t>. </a:t>
            </a:r>
            <a:r>
              <a:rPr kumimoji="1" lang="ko-KR" altLang="en-US" sz="1800" dirty="0"/>
              <a:t>로그인 폼 만들기</a:t>
            </a:r>
            <a:endParaRPr kumimoji="1" lang="ko-Kore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D58C64-D258-9172-44DA-7C0A57CF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38" y="775855"/>
            <a:ext cx="10016324" cy="56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4F34-CEDC-ACC3-AA8C-8D9AD06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9" y="144409"/>
            <a:ext cx="5078168" cy="759482"/>
          </a:xfrm>
        </p:spPr>
        <p:txBody>
          <a:bodyPr>
            <a:normAutofit/>
          </a:bodyPr>
          <a:lstStyle/>
          <a:p>
            <a:r>
              <a:rPr kumimoji="1" lang="ko-Kore-KR" altLang="en-US" sz="1800" dirty="0"/>
              <a:t>응용</a:t>
            </a:r>
            <a:r>
              <a:rPr kumimoji="1" lang="en-US" altLang="ko-KR" sz="1800" dirty="0"/>
              <a:t>3. &lt;detail&gt; </a:t>
            </a:r>
            <a:r>
              <a:rPr kumimoji="1" lang="ko-KR" altLang="en-US" sz="1800" dirty="0"/>
              <a:t>태그와 </a:t>
            </a:r>
            <a:r>
              <a:rPr kumimoji="1" lang="en-US" altLang="ko-KR" sz="1800" dirty="0"/>
              <a:t>&lt;summary&gt; </a:t>
            </a:r>
            <a:r>
              <a:rPr kumimoji="1" lang="ko-KR" altLang="en-US" sz="1800" dirty="0"/>
              <a:t>태그 활용 </a:t>
            </a: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B4C94-1D25-FA02-AC65-3F2B210A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903891"/>
            <a:ext cx="9947564" cy="55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4F34-CEDC-ACC3-AA8C-8D9AD06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9" y="144409"/>
            <a:ext cx="3986048" cy="759482"/>
          </a:xfrm>
        </p:spPr>
        <p:txBody>
          <a:bodyPr>
            <a:normAutofit/>
          </a:bodyPr>
          <a:lstStyle/>
          <a:p>
            <a:r>
              <a:rPr kumimoji="1" lang="ko-Kore-KR" altLang="en-US" sz="1800" dirty="0"/>
              <a:t>응용</a:t>
            </a:r>
            <a:r>
              <a:rPr kumimoji="1" lang="en-US" altLang="ko-Kore-KR" sz="1800" dirty="0"/>
              <a:t>4</a:t>
            </a:r>
            <a:r>
              <a:rPr kumimoji="1" lang="en-US" altLang="ko-KR" sz="1800" dirty="0"/>
              <a:t>. </a:t>
            </a:r>
            <a:r>
              <a:rPr kumimoji="1" lang="ko-KR" altLang="en-US" sz="1800" dirty="0"/>
              <a:t>이메일 전송 화면 만들기</a:t>
            </a: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2086A-B168-9903-7790-267F6B80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0" y="665051"/>
            <a:ext cx="10752959" cy="60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4F34-CEDC-ACC3-AA8C-8D9AD06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9" y="144409"/>
            <a:ext cx="3986048" cy="759482"/>
          </a:xfrm>
        </p:spPr>
        <p:txBody>
          <a:bodyPr>
            <a:normAutofit/>
          </a:bodyPr>
          <a:lstStyle/>
          <a:p>
            <a:r>
              <a:rPr kumimoji="1" lang="ko-Kore-KR" altLang="en-US" sz="1800" dirty="0"/>
              <a:t>응용</a:t>
            </a:r>
            <a:r>
              <a:rPr kumimoji="1" lang="en-US" altLang="ko-Kore-KR" sz="1800" dirty="0"/>
              <a:t>5</a:t>
            </a:r>
            <a:r>
              <a:rPr kumimoji="1" lang="en-US" altLang="ko-KR" sz="1800" dirty="0"/>
              <a:t>. </a:t>
            </a:r>
            <a:r>
              <a:rPr kumimoji="1" lang="ko-KR" altLang="en-US" sz="1800" dirty="0"/>
              <a:t>회원가입 화면 만들기 결과</a:t>
            </a: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57C7E4-6925-DDCC-2CBA-0A31E005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491" y="1062935"/>
            <a:ext cx="3825018" cy="50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4F34-CEDC-ACC3-AA8C-8D9AD06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9" y="144409"/>
            <a:ext cx="3986048" cy="759482"/>
          </a:xfrm>
        </p:spPr>
        <p:txBody>
          <a:bodyPr>
            <a:normAutofit/>
          </a:bodyPr>
          <a:lstStyle/>
          <a:p>
            <a:r>
              <a:rPr kumimoji="1" lang="ko-Kore-KR" altLang="en-US" sz="1800" dirty="0"/>
              <a:t>응용</a:t>
            </a:r>
            <a:r>
              <a:rPr kumimoji="1" lang="en-US" altLang="ko-Kore-KR" sz="1800" dirty="0"/>
              <a:t>5</a:t>
            </a:r>
            <a:r>
              <a:rPr kumimoji="1" lang="en-US" altLang="ko-KR" sz="1800" dirty="0"/>
              <a:t>. </a:t>
            </a:r>
            <a:r>
              <a:rPr kumimoji="1" lang="ko-KR" altLang="en-US" sz="1800" dirty="0"/>
              <a:t>회원가입 화면 만들기 코드</a:t>
            </a:r>
            <a:endParaRPr kumimoji="1" lang="ko-Kore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E6A75-AA11-5CB3-7E6D-49DD1931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90" y="1466273"/>
            <a:ext cx="4464813" cy="4165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D96EA9-99AD-0760-D746-B5A46937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1" y="1243536"/>
            <a:ext cx="3578345" cy="43837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00D209-56DA-FC9B-068F-63EA5296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217" y="992891"/>
            <a:ext cx="3854655" cy="46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Macintosh PowerPoint</Application>
  <PresentationFormat>와이드스크린</PresentationFormat>
  <Paragraphs>10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웹프로그래밍</vt:lpstr>
      <vt:lpstr>응용1. 전화벨 버튼 만들기</vt:lpstr>
      <vt:lpstr>응용2. 로그인 폼 만들기</vt:lpstr>
      <vt:lpstr>응용3. &lt;detail&gt; 태그와 &lt;summary&gt; 태그 활용 </vt:lpstr>
      <vt:lpstr>응용4. 이메일 전송 화면 만들기</vt:lpstr>
      <vt:lpstr>응용5. 회원가입 화면 만들기 결과</vt:lpstr>
      <vt:lpstr>응용5. 회원가입 화면 만들기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2023-03-19T06:42:18Z</dcterms:created>
  <dcterms:modified xsi:type="dcterms:W3CDTF">2023-03-19T06:49:05Z</dcterms:modified>
</cp:coreProperties>
</file>