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66A15-DBAF-558C-F551-374147E35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A9E336-8B20-1688-59F3-D67ADDF09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8D432-C104-CB3B-C3FA-E9E49B46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8902-BAA9-F04A-BBC1-257C3AFB0CF0}" type="datetimeFigureOut">
              <a:rPr kumimoji="1" lang="ko-Kore-KR" altLang="en-US" smtClean="0"/>
              <a:t>2023. 3. 28.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9E6D0-C659-9969-A727-2FAAD3A97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3C14B-4083-B538-4D52-99C5ABF2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F66D-3913-8443-9335-A01E109227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203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8A81-F6D7-EACB-64F2-9712DC4E5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56840F-84A1-5E8C-0F5A-03B2D85D3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55221-0F95-0DD8-74EC-FD10C5F8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8902-BAA9-F04A-BBC1-257C3AFB0CF0}" type="datetimeFigureOut">
              <a:rPr kumimoji="1" lang="ko-Kore-KR" altLang="en-US" smtClean="0"/>
              <a:t>2023. 3. 28.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2AF38-DA0B-01A9-644D-C706E930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5C2D2-3B3F-2659-9EFA-B8705698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F66D-3913-8443-9335-A01E109227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29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1DA3BD-340B-285E-51F8-6C380EBCB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3E8603-4DD1-EEF8-7D87-BF7343445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56176-3D72-4B2B-418F-0D968381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8902-BAA9-F04A-BBC1-257C3AFB0CF0}" type="datetimeFigureOut">
              <a:rPr kumimoji="1" lang="ko-Kore-KR" altLang="en-US" smtClean="0"/>
              <a:t>2023. 3. 28.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AA0E4F-CDBC-39F1-EF7F-BA4A6518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DF8FD8-C255-F620-2452-14BB23DA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F66D-3913-8443-9335-A01E109227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808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F53B2-A473-894B-0A51-A6ED5B0DD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3032FF-6A2F-5EF9-CBF9-1CE178639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DAD49C-E38C-0CEC-1E72-E7E5F5CD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8902-BAA9-F04A-BBC1-257C3AFB0CF0}" type="datetimeFigureOut">
              <a:rPr kumimoji="1" lang="ko-Kore-KR" altLang="en-US" smtClean="0"/>
              <a:t>2023. 3. 28.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9599D7-C9C7-FFD8-152B-A6E2EEDA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BF6992-758D-4A16-C093-1F104CDE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F66D-3913-8443-9335-A01E109227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893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3CE1D-D693-6DC3-9AA9-0E18269B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0248CC-49E2-E266-BBB3-FCDA15572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C02CF0-E23F-6600-CE9A-B4F20A010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8902-BAA9-F04A-BBC1-257C3AFB0CF0}" type="datetimeFigureOut">
              <a:rPr kumimoji="1" lang="ko-Kore-KR" altLang="en-US" smtClean="0"/>
              <a:t>2023. 3. 28.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FE143C-DEBB-89EF-5AE2-034C8B3B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8BBF9-396E-2C69-480A-66AAF43A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F66D-3913-8443-9335-A01E109227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0106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B3D95-B192-55D4-F088-4D803567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BD6618-ACEE-EEA2-CAB2-31F524F20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9B637F-0FE8-C952-D8AE-5E4A195AC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F761E4-08BD-97E9-BAFC-59398FEA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8902-BAA9-F04A-BBC1-257C3AFB0CF0}" type="datetimeFigureOut">
              <a:rPr kumimoji="1" lang="ko-Kore-KR" altLang="en-US" smtClean="0"/>
              <a:t>2023. 3. 28.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835A8B-55C5-6AC8-3914-4AC70B089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D78C1F-7376-524D-767D-A98FCDB1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F66D-3913-8443-9335-A01E109227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707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34EB6-4DD5-9B62-8E6E-992A6E72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25DE74-E853-245B-FA2A-6AA5BC82A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8D9170-9406-571F-9F5E-3B5D30665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085F39-2F1C-0E93-E35B-DB41B5BEA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79932D-B575-621B-5606-E5BC3495C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7069F8-0B9D-9321-CA60-5CDFEDE89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8902-BAA9-F04A-BBC1-257C3AFB0CF0}" type="datetimeFigureOut">
              <a:rPr kumimoji="1" lang="ko-Kore-KR" altLang="en-US" smtClean="0"/>
              <a:t>2023. 3. 28.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DCE133-2554-F4B5-376F-A60459350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8417CD-8BCF-6086-F668-5F3F482F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F66D-3913-8443-9335-A01E109227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599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F81BC-14B5-3DF1-9B72-688DD6D3D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331794-3416-578A-2648-B5FE78F8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8902-BAA9-F04A-BBC1-257C3AFB0CF0}" type="datetimeFigureOut">
              <a:rPr kumimoji="1" lang="ko-Kore-KR" altLang="en-US" smtClean="0"/>
              <a:t>2023. 3. 28.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643D62-91FF-02F7-3C6B-B9558E87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99CF98-C02E-E912-0902-A57ED39B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F66D-3913-8443-9335-A01E109227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890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B0C618-D270-F4A7-6156-B8759430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8902-BAA9-F04A-BBC1-257C3AFB0CF0}" type="datetimeFigureOut">
              <a:rPr kumimoji="1" lang="ko-Kore-KR" altLang="en-US" smtClean="0"/>
              <a:t>2023. 3. 28.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5D4CD2-468C-8AEB-1349-8557AC39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56FC75-7B47-D1AE-077A-0AD58F72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F66D-3913-8443-9335-A01E109227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18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D6164-8347-22F7-0AA2-DBAEC29C8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B45306-7C7B-95CA-6C17-12C2553DA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A8E1E8-0497-25E0-80DD-B00346F6D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DFA66E-07C8-0C03-B9F9-12BE4C7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8902-BAA9-F04A-BBC1-257C3AFB0CF0}" type="datetimeFigureOut">
              <a:rPr kumimoji="1" lang="ko-Kore-KR" altLang="en-US" smtClean="0"/>
              <a:t>2023. 3. 28.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75EC6C-D5A1-9329-0A55-27D22ACB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6913AF-B1DF-6DB1-79A7-1B1952C6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F66D-3913-8443-9335-A01E109227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34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DC500-CC5D-1317-9332-08A1F4519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ED8DEC-E199-BEA2-6B58-309BAE50D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83F479-A613-819B-BD69-2ECBA4099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5F0446-3073-E3E0-2A03-EA5E3D179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8902-BAA9-F04A-BBC1-257C3AFB0CF0}" type="datetimeFigureOut">
              <a:rPr kumimoji="1" lang="ko-Kore-KR" altLang="en-US" smtClean="0"/>
              <a:t>2023. 3. 28.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AF5EC6-2478-5EEA-0218-7E30021F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94D49F-D0B8-8F79-B8E4-1C2B3A2B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F66D-3913-8443-9335-A01E109227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098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58AAC7-DC05-6E90-0E04-96EF05496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657F48-F048-3A42-9F89-C7B3E9738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69483-9A8D-0D9F-79D5-DCD3BEE2F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E8902-BAA9-F04A-BBC1-257C3AFB0CF0}" type="datetimeFigureOut">
              <a:rPr kumimoji="1" lang="ko-Kore-KR" altLang="en-US" smtClean="0"/>
              <a:t>2023. 3. 28.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21FF7F-0C7F-5EF2-2DAB-BDD6D7183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892B06-CAEF-5767-2554-0FED7062B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CF66D-3913-8443-9335-A01E109227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16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08643-5F74-4246-EA51-4F3C2DD7F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웹프로그래밍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84E7E1-9F62-0FD0-1353-9C01FEB763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수행과제</a:t>
            </a:r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167161-D9E4-367D-E01F-2EBB2FA0976D}"/>
              </a:ext>
            </a:extLst>
          </p:cNvPr>
          <p:cNvSpPr txBox="1"/>
          <p:nvPr/>
        </p:nvSpPr>
        <p:spPr>
          <a:xfrm>
            <a:off x="9477632" y="5511114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0185158 </a:t>
            </a:r>
            <a:r>
              <a:rPr kumimoji="1" lang="ko-KR" altLang="en-US" dirty="0"/>
              <a:t>이은재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5601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A40DD-F07F-6289-E59B-38A2C72B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744310" cy="528254"/>
          </a:xfrm>
        </p:spPr>
        <p:txBody>
          <a:bodyPr>
            <a:normAutofit/>
          </a:bodyPr>
          <a:lstStyle/>
          <a:p>
            <a:r>
              <a:rPr kumimoji="1" lang="ko-Kore-KR" altLang="en-US" sz="2400" dirty="0"/>
              <a:t>응용 </a:t>
            </a:r>
            <a:r>
              <a:rPr kumimoji="1" lang="en-US" altLang="ko-Kore-KR" sz="2400" dirty="0"/>
              <a:t>1</a:t>
            </a:r>
            <a:endParaRPr kumimoji="1" lang="ko-Kore-KR" altLang="en-US" sz="24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40F4E3E-CE1C-FE4B-FDD2-800CC0341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532" y="893380"/>
            <a:ext cx="8846936" cy="571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8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A40DD-F07F-6289-E59B-38A2C72B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744310" cy="528254"/>
          </a:xfrm>
        </p:spPr>
        <p:txBody>
          <a:bodyPr>
            <a:normAutofit/>
          </a:bodyPr>
          <a:lstStyle/>
          <a:p>
            <a:r>
              <a:rPr kumimoji="1" lang="ko-Kore-KR" altLang="en-US" sz="2400" dirty="0"/>
              <a:t>응용 </a:t>
            </a:r>
            <a:r>
              <a:rPr kumimoji="1" lang="en-US" altLang="ko-Kore-KR" sz="2400" dirty="0"/>
              <a:t>2</a:t>
            </a:r>
            <a:endParaRPr kumimoji="1" lang="ko-Kore-KR" altLang="en-US" sz="24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C4AC77E-442A-B0FC-AB9B-2F577DA89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232" y="893380"/>
            <a:ext cx="9235536" cy="596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A40DD-F07F-6289-E59B-38A2C72B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744310" cy="528254"/>
          </a:xfrm>
        </p:spPr>
        <p:txBody>
          <a:bodyPr>
            <a:normAutofit/>
          </a:bodyPr>
          <a:lstStyle/>
          <a:p>
            <a:r>
              <a:rPr kumimoji="1" lang="ko-Kore-KR" altLang="en-US" sz="2400" dirty="0"/>
              <a:t>응용 </a:t>
            </a:r>
            <a:r>
              <a:rPr kumimoji="1" lang="en-US" altLang="ko-Kore-KR" sz="2400" dirty="0"/>
              <a:t>3</a:t>
            </a:r>
            <a:endParaRPr kumimoji="1" lang="ko-Kore-KR" altLang="en-US" sz="2400" dirty="0"/>
          </a:p>
        </p:txBody>
      </p:sp>
      <p:pic>
        <p:nvPicPr>
          <p:cNvPr id="4" name="그림 3" descr="텍스트, 스크린샷, 모니터, 노트북이(가) 표시된 사진&#10;&#10;자동 생성된 설명">
            <a:extLst>
              <a:ext uri="{FF2B5EF4-FFF2-40B4-BE49-F238E27FC236}">
                <a16:creationId xmlns:a16="http://schemas.microsoft.com/office/drawing/2014/main" id="{E8ECE197-C095-3A67-8FD5-0E1B1EBBD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503" y="893380"/>
            <a:ext cx="8958993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60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Macintosh PowerPoint</Application>
  <PresentationFormat>와이드스크린</PresentationFormat>
  <Paragraphs>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웹프로그래밍</vt:lpstr>
      <vt:lpstr>응용 1</vt:lpstr>
      <vt:lpstr>응용 2</vt:lpstr>
      <vt:lpstr>응용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</dc:title>
  <dc:creator>이은재</dc:creator>
  <cp:lastModifiedBy>이은재</cp:lastModifiedBy>
  <cp:revision>1</cp:revision>
  <dcterms:created xsi:type="dcterms:W3CDTF">2023-03-28T14:18:43Z</dcterms:created>
  <dcterms:modified xsi:type="dcterms:W3CDTF">2023-03-28T14:21:09Z</dcterms:modified>
</cp:coreProperties>
</file>