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B1501-F5D9-3546-8731-0AB799B4F7F3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EDAB7-BCC5-AF4B-BC49-7496A02AC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950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EDAB7-BCC5-AF4B-BC49-7496A02AC21F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666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41018-849B-90B0-2633-63B8C7714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D305C9-58AF-303C-1A0F-FC117F35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FA16E-AB68-18FF-3E61-9B807195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9089-4D1A-EC4A-9FD2-47F908D3D0AC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35234-4A4D-D6C2-FB6F-DE268FD4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C7466-86EF-E08E-68B0-7B78CEDB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0452-CE42-CF40-AE58-5113D37A46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815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932E2-807F-A22C-52A1-8E80A881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B18C78-C096-E0A3-C13A-1F4B1A256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DCB58-E29B-5F02-E9EC-25CDED4D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9089-4D1A-EC4A-9FD2-47F908D3D0AC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FD302-0897-EC4F-A2A5-5CD63B96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9A6C5-E5EB-D0AF-BCDE-E2A8CC23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0452-CE42-CF40-AE58-5113D37A46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283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D8A98A-27B9-72A8-D134-D49632784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B632C-5071-CF05-8075-A7EEA847D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0EC4D-0DFF-92D2-B48C-DAD72B74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9089-4D1A-EC4A-9FD2-47F908D3D0AC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81B55-FDF3-D6B8-6809-6A68EC83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D8175-322A-9DCA-E5E0-BA0344E1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0452-CE42-CF40-AE58-5113D37A46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83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2A891-3987-66DC-E5E5-40F15B53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46D-83CD-BBE5-9CFD-86797C15B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AF62C-EB9B-3823-4A14-9DAB321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9089-4D1A-EC4A-9FD2-47F908D3D0AC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2E15E-0C60-120C-6714-17A5F948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A6671-5015-60EE-25F7-1244D097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0452-CE42-CF40-AE58-5113D37A46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961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5F28F-4188-2C9B-4386-96AF5B03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BBA51-9609-5793-819F-7DE4E850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4C656-EF59-BD6B-DD8F-43886F95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9089-4D1A-EC4A-9FD2-47F908D3D0AC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3D795-7C8B-5670-173D-7836AF59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01E3E-4C66-A014-9BD0-4D853234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0452-CE42-CF40-AE58-5113D37A46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469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2CB5D-218B-0C3A-B031-741F2B17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48126-99B9-BFEC-BD31-EC404A73A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EFA86-51CD-1176-0838-299FF3741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EDD7E-AC84-14B1-0A1A-73410D1F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9089-4D1A-EC4A-9FD2-47F908D3D0AC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9CC80-382E-30FE-3B34-38552113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90C238-72FD-048A-DA86-EE70CD86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0452-CE42-CF40-AE58-5113D37A46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866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6E787-640C-CB12-3A78-474EA5BE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C8DB0-7D04-23CC-457D-C18457B7D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7D4F7-44AB-B27F-D53F-78F9CD10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0DA4DE-8491-074A-E01B-29C449365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16EF5F-E1BA-DB6C-A109-E43EF11D1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1E48C4-695A-5613-84C6-ABFB13A8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9089-4D1A-EC4A-9FD2-47F908D3D0AC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434C2A-3DA9-1FEB-83B6-6EC342D8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1AA2AE-4951-5FFC-39E2-A69A475C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0452-CE42-CF40-AE58-5113D37A46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066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4B865-6415-0C54-2111-241BDB76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DBBB69-11EC-5153-A42B-6EF7C735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9089-4D1A-EC4A-9FD2-47F908D3D0AC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955B07-F9EB-0A59-0FB2-A5BBD6F6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DC5646-C28C-ADC2-7056-84074B3E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0452-CE42-CF40-AE58-5113D37A46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300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823E1B-3B97-CF1D-7A16-1926273C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9089-4D1A-EC4A-9FD2-47F908D3D0AC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5052DD-CA18-000B-1A2F-0B29A8D1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A4E241-3953-5A0F-8795-AAD22EE4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0452-CE42-CF40-AE58-5113D37A46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676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32842-F935-B93C-4CD1-408B5284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F53E5-4155-6233-CB90-54717A35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681C82-7F9E-9D3D-B86A-F791CBF5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8E9C4-64D3-35C9-9ED9-F338BEFC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9089-4D1A-EC4A-9FD2-47F908D3D0AC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D25F8-5524-F75B-20EE-641B4C2D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98CDA-A8B4-2E4C-CFAA-9470C423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0452-CE42-CF40-AE58-5113D37A46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861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80811-E36D-89BB-7DE0-898A4327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2686F-EDC9-7877-DD77-515544EB0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5291EF-BC3A-87B9-A3A9-416EE2DCF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25EEE-AC66-85FA-5A2A-06A9F5FD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9089-4D1A-EC4A-9FD2-47F908D3D0AC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7FEFF-F42B-033F-44C9-F21EA480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DDD26-39ED-B200-ADDA-C1465E29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0452-CE42-CF40-AE58-5113D37A46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482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C14C9E-2C89-86AA-FB39-691CB11A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FF8AF-0A2C-C94C-0471-289E711C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C0FD8-72D2-C54D-B7B0-5033C0A61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9089-4D1A-EC4A-9FD2-47F908D3D0AC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5AD9F-5117-A45A-2B70-9DA2A777A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FB781-04F2-FB55-D852-FBE60FC6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20452-CE42-CF40-AE58-5113D37A46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413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244CE-07F0-0D81-3784-89B24C0DB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웹프로그래밍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90F5D-5311-3343-92CC-9994ECF39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수행과제</a:t>
            </a:r>
            <a:r>
              <a:rPr kumimoji="1" lang="en-US" altLang="ko-KR" dirty="0"/>
              <a:t>9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E3019-5467-0401-AF5A-EF64D7E76C4B}"/>
              </a:ext>
            </a:extLst>
          </p:cNvPr>
          <p:cNvSpPr txBox="1"/>
          <p:nvPr/>
        </p:nvSpPr>
        <p:spPr>
          <a:xfrm>
            <a:off x="9708442" y="5550971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0185158</a:t>
            </a:r>
            <a:r>
              <a:rPr kumimoji="1" lang="ko-KR" altLang="en-US" dirty="0"/>
              <a:t> 이은재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383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356C-1634-DA9B-D016-8DF55D2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1690" cy="601827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8</a:t>
            </a:r>
            <a:r>
              <a:rPr kumimoji="1" lang="en-US" altLang="ko-Kore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jQuery</a:t>
            </a:r>
            <a:r>
              <a:rPr kumimoji="1" lang="ko-KR" altLang="en-US" sz="2400" dirty="0"/>
              <a:t>의 주요 </a:t>
            </a:r>
            <a:r>
              <a:rPr kumimoji="1" lang="ko-KR" altLang="en-US" sz="2400" dirty="0" err="1"/>
              <a:t>선택자</a:t>
            </a:r>
            <a:r>
              <a:rPr kumimoji="1" lang="en-US" altLang="ko-KR" sz="2400" dirty="0"/>
              <a:t>(7)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1DBEDA-D7B4-9BFC-47C9-D26E4E65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74" y="1051838"/>
            <a:ext cx="9471651" cy="47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6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356C-1634-DA9B-D016-8DF55D2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1690" cy="601827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8</a:t>
            </a:r>
            <a:r>
              <a:rPr kumimoji="1" lang="en-US" altLang="ko-Kore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jQuery</a:t>
            </a:r>
            <a:r>
              <a:rPr kumimoji="1" lang="ko-KR" altLang="en-US" sz="2400" dirty="0"/>
              <a:t>의 주요 </a:t>
            </a:r>
            <a:r>
              <a:rPr kumimoji="1" lang="ko-KR" altLang="en-US" sz="2400" dirty="0" err="1"/>
              <a:t>선택자</a:t>
            </a:r>
            <a:r>
              <a:rPr kumimoji="1" lang="en-US" altLang="ko-KR" sz="2400" dirty="0"/>
              <a:t>(8)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F3B143-E245-0140-C6D2-FCD8A527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5" y="1509811"/>
            <a:ext cx="10763890" cy="384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1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356C-1634-DA9B-D016-8DF55D2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1690" cy="601827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8</a:t>
            </a:r>
            <a:r>
              <a:rPr kumimoji="1" lang="en-US" altLang="ko-Kore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jQuery</a:t>
            </a:r>
            <a:r>
              <a:rPr kumimoji="1" lang="ko-KR" altLang="en-US" sz="2400" dirty="0"/>
              <a:t>의 주요 </a:t>
            </a:r>
            <a:r>
              <a:rPr kumimoji="1" lang="ko-KR" altLang="en-US" sz="2400" dirty="0" err="1"/>
              <a:t>선택자</a:t>
            </a:r>
            <a:r>
              <a:rPr kumimoji="1" lang="en-US" altLang="ko-KR" sz="2400" dirty="0"/>
              <a:t>(10)</a:t>
            </a: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5DCF56-A040-A85D-A637-98E51BD83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17" y="1194941"/>
            <a:ext cx="8931166" cy="503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4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356C-1634-DA9B-D016-8DF55D2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1690" cy="601827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7.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jQuery</a:t>
            </a:r>
            <a:r>
              <a:rPr kumimoji="1" lang="ko-KR" altLang="en-US" sz="2400" dirty="0"/>
              <a:t>의 명령 형식</a:t>
            </a: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E665E7-834A-F32B-1357-2FB3F3F7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160"/>
            <a:ext cx="2832100" cy="1638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57967C-C2EB-08CE-9DE3-3212CE20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2578100" cy="1485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4FA486-7161-918F-B83A-3ED402216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93" y="998592"/>
            <a:ext cx="6524461" cy="54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356C-1634-DA9B-D016-8DF55D2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1690" cy="601827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7.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jQuery</a:t>
            </a:r>
            <a:r>
              <a:rPr kumimoji="1" lang="ko-KR" altLang="en-US" sz="2400" dirty="0"/>
              <a:t>의 명령 형식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계속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015B11-F370-26F9-9B33-1B8D9457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3" y="1094499"/>
            <a:ext cx="3626193" cy="13111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79F909-6787-7A69-6503-35923337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83" y="2405665"/>
            <a:ext cx="3722256" cy="13111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4667ED-DE94-8391-9F0E-068837A97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90" y="3916748"/>
            <a:ext cx="3688076" cy="1238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CE22A9-1226-1B40-AC50-F581F85D1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136" y="1363262"/>
            <a:ext cx="5290864" cy="41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3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356C-1634-DA9B-D016-8DF55D2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1690" cy="601827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8</a:t>
            </a:r>
            <a:r>
              <a:rPr kumimoji="1" lang="en-US" altLang="ko-Kore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jQuery</a:t>
            </a:r>
            <a:r>
              <a:rPr kumimoji="1" lang="ko-KR" altLang="en-US" sz="2400" dirty="0"/>
              <a:t>의 주요 </a:t>
            </a:r>
            <a:r>
              <a:rPr kumimoji="1" lang="ko-KR" altLang="en-US" sz="2400" dirty="0" err="1"/>
              <a:t>선택자</a:t>
            </a:r>
            <a:r>
              <a:rPr kumimoji="1" lang="en-US" altLang="ko-KR" sz="2400" dirty="0"/>
              <a:t>(1)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B06D72-A0A4-C1BD-A9E4-D4C825DD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784" y="1495928"/>
            <a:ext cx="9852432" cy="38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6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356C-1634-DA9B-D016-8DF55D2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1690" cy="601827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8</a:t>
            </a:r>
            <a:r>
              <a:rPr kumimoji="1" lang="en-US" altLang="ko-Kore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jQuery</a:t>
            </a:r>
            <a:r>
              <a:rPr kumimoji="1" lang="ko-KR" altLang="en-US" sz="2400" dirty="0"/>
              <a:t>의 주요 </a:t>
            </a:r>
            <a:r>
              <a:rPr kumimoji="1" lang="ko-KR" altLang="en-US" sz="2400" dirty="0" err="1"/>
              <a:t>선택자</a:t>
            </a:r>
            <a:r>
              <a:rPr kumimoji="1" lang="en-US" altLang="ko-KR" sz="2400" dirty="0"/>
              <a:t>(2)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588081-3838-4219-9138-FF96EC79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536"/>
            <a:ext cx="10927344" cy="41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6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356C-1634-DA9B-D016-8DF55D2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1690" cy="601827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8</a:t>
            </a:r>
            <a:r>
              <a:rPr kumimoji="1" lang="en-US" altLang="ko-Kore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jQuery</a:t>
            </a:r>
            <a:r>
              <a:rPr kumimoji="1" lang="ko-KR" altLang="en-US" sz="2400" dirty="0"/>
              <a:t>의 주요 </a:t>
            </a:r>
            <a:r>
              <a:rPr kumimoji="1" lang="ko-KR" altLang="en-US" sz="2400" dirty="0" err="1"/>
              <a:t>선택자</a:t>
            </a:r>
            <a:r>
              <a:rPr kumimoji="1" lang="en-US" altLang="ko-KR" sz="2400" dirty="0"/>
              <a:t>(3)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FB3369-D60B-81D9-033E-15F6EE2C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83" y="1597349"/>
            <a:ext cx="9485833" cy="36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356C-1634-DA9B-D016-8DF55D2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1690" cy="601827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8</a:t>
            </a:r>
            <a:r>
              <a:rPr kumimoji="1" lang="en-US" altLang="ko-Kore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jQuery</a:t>
            </a:r>
            <a:r>
              <a:rPr kumimoji="1" lang="ko-KR" altLang="en-US" sz="2400" dirty="0"/>
              <a:t>의 주요 </a:t>
            </a:r>
            <a:r>
              <a:rPr kumimoji="1" lang="ko-KR" altLang="en-US" sz="2400" dirty="0" err="1"/>
              <a:t>선택자</a:t>
            </a:r>
            <a:r>
              <a:rPr kumimoji="1" lang="en-US" altLang="ko-KR" sz="2400" dirty="0"/>
              <a:t>(4)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1306C-02BE-3AEE-08C5-0423EA73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75" y="1461710"/>
            <a:ext cx="10421049" cy="393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0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356C-1634-DA9B-D016-8DF55D2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1690" cy="601827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8</a:t>
            </a:r>
            <a:r>
              <a:rPr kumimoji="1" lang="en-US" altLang="ko-Kore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jQuery</a:t>
            </a:r>
            <a:r>
              <a:rPr kumimoji="1" lang="ko-KR" altLang="en-US" sz="2400" dirty="0"/>
              <a:t>의 주요 </a:t>
            </a:r>
            <a:r>
              <a:rPr kumimoji="1" lang="ko-KR" altLang="en-US" sz="2400" dirty="0" err="1"/>
              <a:t>선택자</a:t>
            </a:r>
            <a:r>
              <a:rPr kumimoji="1" lang="en-US" altLang="ko-KR" sz="2400" dirty="0"/>
              <a:t>(5)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8AAD94-2950-3DAB-0CAE-EF0D7A6D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46" y="1366768"/>
            <a:ext cx="9611307" cy="41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356C-1634-DA9B-D016-8DF55D2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1690" cy="601827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8</a:t>
            </a:r>
            <a:r>
              <a:rPr kumimoji="1" lang="en-US" altLang="ko-Kore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jQuery</a:t>
            </a:r>
            <a:r>
              <a:rPr kumimoji="1" lang="ko-KR" altLang="en-US" sz="2400" dirty="0"/>
              <a:t>의 주요 </a:t>
            </a:r>
            <a:r>
              <a:rPr kumimoji="1" lang="ko-KR" altLang="en-US" sz="2400" dirty="0" err="1"/>
              <a:t>선택자</a:t>
            </a:r>
            <a:r>
              <a:rPr kumimoji="1" lang="en-US" altLang="ko-KR" sz="2400" dirty="0"/>
              <a:t>(6)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8C0DE9-F619-1A9D-3E4B-4EAEF1F0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15" y="1035616"/>
            <a:ext cx="9480770" cy="47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9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101</Words>
  <Application>Microsoft Macintosh PowerPoint</Application>
  <PresentationFormat>와이드스크린</PresentationFormat>
  <Paragraphs>15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웹프로그래밍</vt:lpstr>
      <vt:lpstr>7. jQuery의 명령 형식</vt:lpstr>
      <vt:lpstr>7. jQuery의 명령 형식 – 계속</vt:lpstr>
      <vt:lpstr>8. jQuery의 주요 선택자(1)</vt:lpstr>
      <vt:lpstr>8. jQuery의 주요 선택자(2)</vt:lpstr>
      <vt:lpstr>8. jQuery의 주요 선택자(3)</vt:lpstr>
      <vt:lpstr>8. jQuery의 주요 선택자(4)</vt:lpstr>
      <vt:lpstr>8. jQuery의 주요 선택자(5)</vt:lpstr>
      <vt:lpstr>8. jQuery의 주요 선택자(6)</vt:lpstr>
      <vt:lpstr>8. jQuery의 주요 선택자(7)</vt:lpstr>
      <vt:lpstr>8. jQuery의 주요 선택자(8)</vt:lpstr>
      <vt:lpstr>8. jQuery의 주요 선택자(10)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</dc:title>
  <dc:creator>이은재</dc:creator>
  <cp:lastModifiedBy>이은재</cp:lastModifiedBy>
  <cp:revision>1</cp:revision>
  <dcterms:created xsi:type="dcterms:W3CDTF">2023-05-20T06:56:57Z</dcterms:created>
  <dcterms:modified xsi:type="dcterms:W3CDTF">2023-05-20T07:06:13Z</dcterms:modified>
</cp:coreProperties>
</file>