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4" r:id="rId6"/>
    <p:sldId id="263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56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8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5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5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9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3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2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6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22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4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50568-FD8B-4285-8E24-4E36140FEC03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53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963337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환경 봉사 활동 소개 웹 사이트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82768"/>
            <a:ext cx="9144000" cy="1655762"/>
          </a:xfrm>
        </p:spPr>
        <p:txBody>
          <a:bodyPr/>
          <a:lstStyle/>
          <a:p>
            <a:r>
              <a:rPr lang="ko-KR" altLang="en-US" dirty="0"/>
              <a:t>프로젝트 중간 발표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A7C44-F168-EF0C-37DF-8244AD748D94}"/>
              </a:ext>
            </a:extLst>
          </p:cNvPr>
          <p:cNvSpPr txBox="1"/>
          <p:nvPr/>
        </p:nvSpPr>
        <p:spPr>
          <a:xfrm>
            <a:off x="9581322" y="582433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0185158 </a:t>
            </a:r>
            <a:r>
              <a:rPr kumimoji="1" lang="ko-KR" altLang="en-US" dirty="0"/>
              <a:t>이은재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2730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558A5-4643-E616-A988-A0B9C020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EE720-F858-308E-E21C-C25B24A6F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ore-KR" altLang="en-US" dirty="0"/>
              <a:t>개발배경</a:t>
            </a:r>
            <a:endParaRPr kumimoji="1" lang="en-US" altLang="ko-Kore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ore-KR" dirty="0"/>
          </a:p>
          <a:p>
            <a:pPr marL="514350" indent="-514350">
              <a:buFont typeface="+mj-lt"/>
              <a:buAutoNum type="arabicPeriod"/>
            </a:pPr>
            <a:r>
              <a:rPr kumimoji="1" lang="ko-Kore-KR" altLang="en-US" dirty="0"/>
              <a:t>개발일정</a:t>
            </a:r>
            <a:endParaRPr kumimoji="1" lang="en-US" altLang="ko-Kore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ore-KR" dirty="0"/>
          </a:p>
          <a:p>
            <a:pPr marL="514350" indent="-514350">
              <a:buFont typeface="+mj-lt"/>
              <a:buAutoNum type="arabicPeriod"/>
            </a:pPr>
            <a:r>
              <a:rPr kumimoji="1" lang="ko-Kore-KR" altLang="en-US" dirty="0"/>
              <a:t>개발 내용 요점</a:t>
            </a:r>
            <a:endParaRPr kumimoji="1" lang="en-US" altLang="ko-Kore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ore-KR" dirty="0"/>
          </a:p>
          <a:p>
            <a:pPr marL="514350" indent="-514350">
              <a:buFont typeface="+mj-lt"/>
              <a:buAutoNum type="arabicPeriod"/>
            </a:pPr>
            <a:r>
              <a:rPr kumimoji="1" lang="ko-Kore-KR" altLang="en-US" dirty="0"/>
              <a:t>개발 내용 요점 </a:t>
            </a:r>
            <a:r>
              <a:rPr kumimoji="1" lang="en-US" altLang="ko-Kore-KR" dirty="0"/>
              <a:t>– </a:t>
            </a:r>
            <a:r>
              <a:rPr kumimoji="1" lang="ko-Kore-KR" altLang="en-US" dirty="0"/>
              <a:t>파일 구성도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03973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95125"/>
            <a:ext cx="2670313" cy="788849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개발배경</a:t>
            </a:r>
            <a:endParaRPr lang="ko-KR" altLang="en-US" sz="2400" dirty="0"/>
          </a:p>
        </p:txBody>
      </p:sp>
      <p:pic>
        <p:nvPicPr>
          <p:cNvPr id="6" name="그림 5" descr="새, 수생 조류, 앉는, 가까이이(가) 표시된 사진&#10;&#10;자동 생성된 설명">
            <a:extLst>
              <a:ext uri="{FF2B5EF4-FFF2-40B4-BE49-F238E27FC236}">
                <a16:creationId xmlns:a16="http://schemas.microsoft.com/office/drawing/2014/main" id="{3F708D53-00C3-AC00-838B-CC3277EFD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3974"/>
            <a:ext cx="4859129" cy="2733260"/>
          </a:xfrm>
          <a:prstGeom prst="rect">
            <a:avLst/>
          </a:prstGeom>
        </p:spPr>
      </p:pic>
      <p:pic>
        <p:nvPicPr>
          <p:cNvPr id="8" name="그림 7" descr="지상, 파충류, 거북, 신발이(가) 표시된 사진&#10;&#10;자동 생성된 설명">
            <a:extLst>
              <a:ext uri="{FF2B5EF4-FFF2-40B4-BE49-F238E27FC236}">
                <a16:creationId xmlns:a16="http://schemas.microsoft.com/office/drawing/2014/main" id="{8ABA3C08-55AD-461B-CEEE-6299CD4A5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35" y="1447800"/>
            <a:ext cx="5588000" cy="3962400"/>
          </a:xfrm>
          <a:prstGeom prst="rect">
            <a:avLst/>
          </a:prstGeom>
        </p:spPr>
      </p:pic>
      <p:pic>
        <p:nvPicPr>
          <p:cNvPr id="10" name="그림 9" descr="개, 물, 야외, 포유류이(가) 표시된 사진&#10;&#10;자동 생성된 설명">
            <a:extLst>
              <a:ext uri="{FF2B5EF4-FFF2-40B4-BE49-F238E27FC236}">
                <a16:creationId xmlns:a16="http://schemas.microsoft.com/office/drawing/2014/main" id="{D2EFC20D-7CCF-1D16-ABA6-F1A9A79AF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15" y="3886200"/>
            <a:ext cx="4135965" cy="23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6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904" y="14542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 err="1"/>
              <a:t>개발일정</a:t>
            </a:r>
            <a:endParaRPr lang="ko-KR" alt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56452" y="2451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02A07E41-B5EC-FC43-F7E9-0E3A79C19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00152"/>
              </p:ext>
            </p:extLst>
          </p:nvPr>
        </p:nvGraphicFramePr>
        <p:xfrm>
          <a:off x="436675" y="1985891"/>
          <a:ext cx="11318649" cy="3401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197">
                  <a:extLst>
                    <a:ext uri="{9D8B030D-6E8A-4147-A177-3AD203B41FA5}">
                      <a16:colId xmlns:a16="http://schemas.microsoft.com/office/drawing/2014/main" val="2854375484"/>
                    </a:ext>
                  </a:extLst>
                </a:gridCol>
                <a:gridCol w="1333742">
                  <a:extLst>
                    <a:ext uri="{9D8B030D-6E8A-4147-A177-3AD203B41FA5}">
                      <a16:colId xmlns:a16="http://schemas.microsoft.com/office/drawing/2014/main" val="658506700"/>
                    </a:ext>
                  </a:extLst>
                </a:gridCol>
                <a:gridCol w="1333742">
                  <a:extLst>
                    <a:ext uri="{9D8B030D-6E8A-4147-A177-3AD203B41FA5}">
                      <a16:colId xmlns:a16="http://schemas.microsoft.com/office/drawing/2014/main" val="1854289191"/>
                    </a:ext>
                  </a:extLst>
                </a:gridCol>
                <a:gridCol w="1333742">
                  <a:extLst>
                    <a:ext uri="{9D8B030D-6E8A-4147-A177-3AD203B41FA5}">
                      <a16:colId xmlns:a16="http://schemas.microsoft.com/office/drawing/2014/main" val="1389113151"/>
                    </a:ext>
                  </a:extLst>
                </a:gridCol>
                <a:gridCol w="1333742">
                  <a:extLst>
                    <a:ext uri="{9D8B030D-6E8A-4147-A177-3AD203B41FA5}">
                      <a16:colId xmlns:a16="http://schemas.microsoft.com/office/drawing/2014/main" val="375214590"/>
                    </a:ext>
                  </a:extLst>
                </a:gridCol>
                <a:gridCol w="1333742">
                  <a:extLst>
                    <a:ext uri="{9D8B030D-6E8A-4147-A177-3AD203B41FA5}">
                      <a16:colId xmlns:a16="http://schemas.microsoft.com/office/drawing/2014/main" val="3819282508"/>
                    </a:ext>
                  </a:extLst>
                </a:gridCol>
                <a:gridCol w="1333742">
                  <a:extLst>
                    <a:ext uri="{9D8B030D-6E8A-4147-A177-3AD203B41FA5}">
                      <a16:colId xmlns:a16="http://schemas.microsoft.com/office/drawing/2014/main" val="3291402383"/>
                    </a:ext>
                  </a:extLst>
                </a:gridCol>
              </a:tblGrid>
              <a:tr h="566853">
                <a:tc rowSpan="2"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ko-Kore-KR" altLang="en-US" dirty="0"/>
                        <a:t>내용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추진 일정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491775"/>
                  </a:ext>
                </a:extLst>
              </a:tr>
              <a:tr h="566853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ko-Kore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ko-Kore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ko-Kore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r>
                        <a:rPr lang="ko-Kore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r>
                        <a:rPr lang="ko-Kore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r>
                        <a:rPr lang="ko-Kore-KR" altLang="en-US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26688"/>
                  </a:ext>
                </a:extLst>
              </a:tr>
              <a:tr h="56685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환경봉사 활동 데이터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47286"/>
                  </a:ext>
                </a:extLst>
              </a:tr>
              <a:tr h="56685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프로토타입 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618023"/>
                  </a:ext>
                </a:extLst>
              </a:tr>
              <a:tr h="56685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웹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926724"/>
                  </a:ext>
                </a:extLst>
              </a:tr>
              <a:tr h="56685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기말 프로젝트 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207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7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026" y="275674"/>
            <a:ext cx="7788965" cy="60891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개발 내용 요점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8FAF51-189C-F739-B257-C188168B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8" y="1397592"/>
            <a:ext cx="6138900" cy="4062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C8ADC7-230E-FF4D-89E4-30687F9895B5}"/>
              </a:ext>
            </a:extLst>
          </p:cNvPr>
          <p:cNvSpPr txBox="1"/>
          <p:nvPr/>
        </p:nvSpPr>
        <p:spPr>
          <a:xfrm>
            <a:off x="7176137" y="1397592"/>
            <a:ext cx="40253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홈</a:t>
            </a:r>
            <a:endParaRPr kumimoji="1" lang="en-US" altLang="ko-Kore-KR" dirty="0"/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자동 슬라이드 배너 이미지</a:t>
            </a:r>
            <a:endParaRPr kumimoji="1" lang="en-US" altLang="ko-KR" sz="1400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참여하기 버튼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참여 방법 페이지로 이동</a:t>
            </a:r>
            <a:r>
              <a:rPr kumimoji="1" lang="en-US" altLang="ko-KR" sz="1400" dirty="0"/>
              <a:t>)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봉사활동 찾기</a:t>
            </a:r>
            <a:endParaRPr kumimoji="1" lang="en-US" altLang="ko-Kore-KR" dirty="0"/>
          </a:p>
          <a:p>
            <a:r>
              <a:rPr kumimoji="1" lang="en-US" altLang="ko-KR" sz="1400" dirty="0"/>
              <a:t>- </a:t>
            </a:r>
            <a:r>
              <a:rPr kumimoji="1" lang="ko-Kore-KR" altLang="en-US" sz="1400" dirty="0"/>
              <a:t>참여 가능한 봉사활동 리스트</a:t>
            </a:r>
            <a:endParaRPr kumimoji="1" lang="en-US" altLang="ko-Kore-KR" sz="1400" dirty="0"/>
          </a:p>
          <a:p>
            <a:r>
              <a:rPr kumimoji="1" lang="en-US" altLang="ko-Kore-KR" sz="1400" dirty="0"/>
              <a:t>- </a:t>
            </a:r>
            <a:r>
              <a:rPr kumimoji="1" lang="ko-Kore-KR" altLang="en-US" sz="1400" dirty="0"/>
              <a:t>참여 방법</a:t>
            </a:r>
            <a:endParaRPr kumimoji="1" lang="en-US" altLang="ko-Kore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봉사활동 단체</a:t>
            </a:r>
            <a:endParaRPr kumimoji="1" lang="en-US" altLang="ko-Kore-KR" dirty="0"/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현재 활동중인 봉사 단체 리스트</a:t>
            </a:r>
            <a:endParaRPr kumimoji="1" lang="en-US" altLang="ko-Kore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환경오염 실태</a:t>
            </a:r>
            <a:endParaRPr kumimoji="1" lang="en-US" altLang="ko-Kore-KR" dirty="0"/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현재 환경오염 실태를 보여줌</a:t>
            </a:r>
            <a:endParaRPr kumimoji="1" lang="en-US" altLang="ko-Kore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체험하기</a:t>
            </a:r>
            <a:endParaRPr kumimoji="1" lang="en-US" altLang="ko-Kore-KR" dirty="0"/>
          </a:p>
          <a:p>
            <a:r>
              <a:rPr kumimoji="1" lang="en-US" altLang="ko-Kore-KR" sz="1400" dirty="0"/>
              <a:t>-</a:t>
            </a:r>
            <a:r>
              <a:rPr kumimoji="1" lang="ko-Kore-KR" altLang="en-US" sz="1400" dirty="0"/>
              <a:t> 웹 페이지에 널브러진 쓰레기들을 쓰레기통에 모두 버리면</a:t>
            </a:r>
            <a:r>
              <a:rPr kumimoji="1" lang="en-US" altLang="ko-Kore-KR" sz="1400" dirty="0"/>
              <a:t>, </a:t>
            </a:r>
            <a:r>
              <a:rPr kumimoji="1" lang="ko-Kore-KR" altLang="en-US" sz="1400" dirty="0"/>
              <a:t>살기 좋아진 환경을 표현하고</a:t>
            </a:r>
            <a:r>
              <a:rPr kumimoji="1" lang="en-US" altLang="ko-Kore-KR" sz="1400" dirty="0"/>
              <a:t> </a:t>
            </a:r>
            <a:r>
              <a:rPr kumimoji="1" lang="ko-Kore-KR" altLang="en-US" sz="1400" dirty="0"/>
              <a:t>홈화면이 나오도록 구현</a:t>
            </a:r>
            <a:endParaRPr kumimoji="1" lang="en-US" altLang="ko-Kore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8782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669" y="235919"/>
            <a:ext cx="5652052" cy="64866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개발 내용 요점 </a:t>
            </a:r>
            <a:r>
              <a:rPr lang="en-US" altLang="ko-KR" sz="3200" dirty="0"/>
              <a:t>– </a:t>
            </a:r>
            <a:r>
              <a:rPr lang="ko-KR" altLang="en-US" sz="3200" dirty="0"/>
              <a:t>파일 구성도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153E168-8719-0A85-2705-A95BDCBFEA5B}"/>
              </a:ext>
            </a:extLst>
          </p:cNvPr>
          <p:cNvSpPr/>
          <p:nvPr/>
        </p:nvSpPr>
        <p:spPr>
          <a:xfrm>
            <a:off x="4419600" y="1610139"/>
            <a:ext cx="136497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체험하기</a:t>
            </a:r>
          </a:p>
        </p:txBody>
      </p:sp>
      <p:sp>
        <p:nvSpPr>
          <p:cNvPr id="5" name="아래쪽 화살표[D] 4">
            <a:extLst>
              <a:ext uri="{FF2B5EF4-FFF2-40B4-BE49-F238E27FC236}">
                <a16:creationId xmlns:a16="http://schemas.microsoft.com/office/drawing/2014/main" id="{2867148D-4ACA-92E4-6C04-99AA261328AA}"/>
              </a:ext>
            </a:extLst>
          </p:cNvPr>
          <p:cNvSpPr/>
          <p:nvPr/>
        </p:nvSpPr>
        <p:spPr>
          <a:xfrm>
            <a:off x="5004352" y="2176667"/>
            <a:ext cx="195470" cy="3279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953D1326-2007-3661-025E-ACB6E0075E59}"/>
              </a:ext>
            </a:extLst>
          </p:cNvPr>
          <p:cNvSpPr/>
          <p:nvPr/>
        </p:nvSpPr>
        <p:spPr>
          <a:xfrm>
            <a:off x="4419600" y="2633868"/>
            <a:ext cx="136497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홈화면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BC5EB9C-97A1-A708-67E9-562B9A04D2A4}"/>
              </a:ext>
            </a:extLst>
          </p:cNvPr>
          <p:cNvSpPr/>
          <p:nvPr/>
        </p:nvSpPr>
        <p:spPr>
          <a:xfrm>
            <a:off x="1934818" y="3597965"/>
            <a:ext cx="136497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봉사활동 찾기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35B1C32-F9A8-ADC9-C395-6057959ADC39}"/>
              </a:ext>
            </a:extLst>
          </p:cNvPr>
          <p:cNvSpPr/>
          <p:nvPr/>
        </p:nvSpPr>
        <p:spPr>
          <a:xfrm>
            <a:off x="4419600" y="3597965"/>
            <a:ext cx="136497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봉사활동 단체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192A79E-61F3-1A37-F870-7796354AF601}"/>
              </a:ext>
            </a:extLst>
          </p:cNvPr>
          <p:cNvSpPr/>
          <p:nvPr/>
        </p:nvSpPr>
        <p:spPr>
          <a:xfrm>
            <a:off x="7732644" y="3597965"/>
            <a:ext cx="136497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환경오염 실태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F52F3BC-A395-152A-5169-8959DAC91C21}"/>
              </a:ext>
            </a:extLst>
          </p:cNvPr>
          <p:cNvSpPr/>
          <p:nvPr/>
        </p:nvSpPr>
        <p:spPr>
          <a:xfrm>
            <a:off x="1934818" y="4618381"/>
            <a:ext cx="1364974" cy="957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봉사활동소개</a:t>
            </a:r>
            <a:endParaRPr kumimoji="1" lang="en-US" altLang="ko-Kore-KR" sz="1400" dirty="0"/>
          </a:p>
          <a:p>
            <a:pPr algn="ctr"/>
            <a:r>
              <a:rPr kumimoji="1" lang="en-US" altLang="ko-Kore-KR" sz="1400" dirty="0"/>
              <a:t>&amp;</a:t>
            </a:r>
          </a:p>
          <a:p>
            <a:pPr algn="ctr"/>
            <a:r>
              <a:rPr kumimoji="1" lang="ko-Kore-KR" altLang="en-US" sz="1400" dirty="0"/>
              <a:t>참여방법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26536358-6076-4090-64B2-8A6D17E2EAB1}"/>
              </a:ext>
            </a:extLst>
          </p:cNvPr>
          <p:cNvSpPr/>
          <p:nvPr/>
        </p:nvSpPr>
        <p:spPr>
          <a:xfrm>
            <a:off x="4419600" y="4625008"/>
            <a:ext cx="136497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봉사단체 소개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2BD7ECE-0D10-ADDB-CAB2-A32D9DA9F65B}"/>
              </a:ext>
            </a:extLst>
          </p:cNvPr>
          <p:cNvSpPr/>
          <p:nvPr/>
        </p:nvSpPr>
        <p:spPr>
          <a:xfrm>
            <a:off x="6221895" y="4625006"/>
            <a:ext cx="136497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토양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A78841F9-A743-2B72-C966-5E7860853FE1}"/>
              </a:ext>
            </a:extLst>
          </p:cNvPr>
          <p:cNvSpPr/>
          <p:nvPr/>
        </p:nvSpPr>
        <p:spPr>
          <a:xfrm>
            <a:off x="7732644" y="4628319"/>
            <a:ext cx="136497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해양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D7FB5E6B-E80D-0A76-A08E-D2EEB1CA64DA}"/>
              </a:ext>
            </a:extLst>
          </p:cNvPr>
          <p:cNvSpPr/>
          <p:nvPr/>
        </p:nvSpPr>
        <p:spPr>
          <a:xfrm>
            <a:off x="9243393" y="4618381"/>
            <a:ext cx="136497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대기</a:t>
            </a:r>
          </a:p>
        </p:txBody>
      </p:sp>
      <p:sp>
        <p:nvSpPr>
          <p:cNvPr id="18" name="아래쪽 화살표[D] 17">
            <a:extLst>
              <a:ext uri="{FF2B5EF4-FFF2-40B4-BE49-F238E27FC236}">
                <a16:creationId xmlns:a16="http://schemas.microsoft.com/office/drawing/2014/main" id="{DCA52A86-F915-2087-8934-98D9004C81BC}"/>
              </a:ext>
            </a:extLst>
          </p:cNvPr>
          <p:cNvSpPr/>
          <p:nvPr/>
        </p:nvSpPr>
        <p:spPr>
          <a:xfrm>
            <a:off x="5004352" y="3200397"/>
            <a:ext cx="195470" cy="3279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0F9B7DFB-0106-1EFE-E711-AD44CF00ACAC}"/>
              </a:ext>
            </a:extLst>
          </p:cNvPr>
          <p:cNvSpPr/>
          <p:nvPr/>
        </p:nvSpPr>
        <p:spPr>
          <a:xfrm>
            <a:off x="2519570" y="4176091"/>
            <a:ext cx="195470" cy="3279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아래쪽 화살표[D] 19">
            <a:extLst>
              <a:ext uri="{FF2B5EF4-FFF2-40B4-BE49-F238E27FC236}">
                <a16:creationId xmlns:a16="http://schemas.microsoft.com/office/drawing/2014/main" id="{6F344A75-AC53-38A7-8AFC-32E121662C2F}"/>
              </a:ext>
            </a:extLst>
          </p:cNvPr>
          <p:cNvSpPr/>
          <p:nvPr/>
        </p:nvSpPr>
        <p:spPr>
          <a:xfrm>
            <a:off x="5004352" y="4176091"/>
            <a:ext cx="195470" cy="3279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아래쪽 화살표[D] 20">
            <a:extLst>
              <a:ext uri="{FF2B5EF4-FFF2-40B4-BE49-F238E27FC236}">
                <a16:creationId xmlns:a16="http://schemas.microsoft.com/office/drawing/2014/main" id="{06AF1391-CB15-4FF2-7279-5309E0DB9012}"/>
              </a:ext>
            </a:extLst>
          </p:cNvPr>
          <p:cNvSpPr/>
          <p:nvPr/>
        </p:nvSpPr>
        <p:spPr>
          <a:xfrm>
            <a:off x="8317396" y="4176091"/>
            <a:ext cx="195470" cy="3279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B477D885-BB9C-7729-C8F4-EB54813F8788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2617306" y="2862467"/>
            <a:ext cx="1802295" cy="735497"/>
          </a:xfrm>
          <a:prstGeom prst="bentConnector2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67ED5882-D789-B6E4-BBDE-327A8C605D29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5784574" y="2862468"/>
            <a:ext cx="2630557" cy="735497"/>
          </a:xfrm>
          <a:prstGeom prst="bentConnector2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01A7B45F-DDE1-C1C9-863A-72EB34E91402}"/>
              </a:ext>
            </a:extLst>
          </p:cNvPr>
          <p:cNvCxnSpPr>
            <a:cxnSpLocks/>
            <a:stCxn id="9" idx="1"/>
            <a:endCxn id="13" idx="0"/>
          </p:cNvCxnSpPr>
          <p:nvPr/>
        </p:nvCxnSpPr>
        <p:spPr>
          <a:xfrm rot="10800000" flipV="1">
            <a:off x="6904382" y="3826564"/>
            <a:ext cx="828262" cy="798441"/>
          </a:xfrm>
          <a:prstGeom prst="bentConnector2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7008A954-59C3-51E3-1DF9-D0E5294698DB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>
            <a:off x="9097618" y="3826565"/>
            <a:ext cx="828262" cy="791816"/>
          </a:xfrm>
          <a:prstGeom prst="bentConnector2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2C1E77F9-846B-BCA0-0CEF-556AF83033F7}"/>
              </a:ext>
            </a:extLst>
          </p:cNvPr>
          <p:cNvCxnSpPr>
            <a:cxnSpLocks/>
            <a:stCxn id="6" idx="3"/>
            <a:endCxn id="4" idx="3"/>
          </p:cNvCxnSpPr>
          <p:nvPr/>
        </p:nvCxnSpPr>
        <p:spPr>
          <a:xfrm flipV="1">
            <a:off x="5784574" y="1838739"/>
            <a:ext cx="12700" cy="1023729"/>
          </a:xfrm>
          <a:prstGeom prst="bentConnector3">
            <a:avLst>
              <a:gd name="adj1" fmla="val 735652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2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11FB51-7A81-26B6-6417-11F81F0599A5}"/>
              </a:ext>
            </a:extLst>
          </p:cNvPr>
          <p:cNvSpPr txBox="1"/>
          <p:nvPr/>
        </p:nvSpPr>
        <p:spPr>
          <a:xfrm>
            <a:off x="4918213" y="3167390"/>
            <a:ext cx="2355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0019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135</Words>
  <Application>Microsoft Macintosh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환경 봉사 활동 소개 웹 사이트</vt:lpstr>
      <vt:lpstr>목차</vt:lpstr>
      <vt:lpstr>개발배경</vt:lpstr>
      <vt:lpstr>개발일정</vt:lpstr>
      <vt:lpstr>개발 내용 요점</vt:lpstr>
      <vt:lpstr>개발 내용 요점 – 파일 구성도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 결과 발표</dc:title>
  <dc:creator>hallym</dc:creator>
  <cp:lastModifiedBy>이은재</cp:lastModifiedBy>
  <cp:revision>21</cp:revision>
  <dcterms:created xsi:type="dcterms:W3CDTF">2022-11-24T01:36:43Z</dcterms:created>
  <dcterms:modified xsi:type="dcterms:W3CDTF">2023-04-08T07:36:37Z</dcterms:modified>
</cp:coreProperties>
</file>