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E344-6F0B-ED36-06E6-943A0FCD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A4EDA-312F-C2AF-C62D-D3AAC1D10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AB68E-915E-A9EC-ADCD-2FEC73D4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B4803-60E6-DFE7-22C6-F539D99A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33901-C72F-F30D-A20F-FAEF895C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742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0BF4D-C093-1BEA-98D0-B2BDD2D2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84403-33BE-A2F6-00CE-0B223AB59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0EE9E-574F-7393-3077-31B5FB0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249C6-4372-A9E3-E081-29E3B368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B8951-31BB-96DC-231A-4262FBCE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49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D7C02-434E-0517-76F3-33BB2CA7D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4818-B615-4DC3-E552-32268B985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A4D54-159D-1FEA-4521-13C4AB35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98F5F-2CC3-DAE5-F23C-30796A11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8ACBF-03FA-CE5B-4DBA-359F0E68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78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9A90-DCD7-E905-46B5-6F0EAF02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645EB-D3F5-0A72-9538-FFF6DE89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01776-4D29-306D-EFA5-6B3982D6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DBE88-6088-57B6-556B-78859516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EBD66-0AD1-44BF-4C3D-4BFE63C0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98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2FFF-B787-4BD4-FEC0-501BD832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A8188-B1BE-6C12-6297-3BD9D325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02B8B-F695-53BE-7387-D479FC16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A3E16-B77A-2F47-1481-9DACE2E5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33BC9-BD01-FB66-585E-1977B268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233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EDBDB-6AC5-3C9A-2F51-B813AF3B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38A50-216C-484A-AD8F-288FBA03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B4B58-5F77-F9F7-20BD-2C32A7999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3122A-2EEF-E955-4C7C-EA55A0EE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76777-CCE0-2C51-EAD3-F643B341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99770-58C5-6673-D7D5-E1B9129A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56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B74D9-9AF3-09C5-4397-E09492D6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98F47-AE45-9126-53AA-3A8357F2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DD756-0671-095B-87AA-0E1DC2035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9889-466D-4821-0B53-2B75C27B6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A99C99-ED47-C21C-C946-5DCE92322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34BAE9-DA37-7913-C45E-180A4123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5506D-7CAD-7522-0654-E72730F2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D2254A-9176-A692-0429-DF2AA051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22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0693-DFC0-9899-DF93-9103000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289AE-C2B2-E617-41A3-CB6A198E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63357-2612-E713-A71A-426724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90EF-266A-B27B-6D3C-700F997B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741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EC7C6-BA55-0958-E32B-84A8AB83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E2E87B-8BFA-4DAD-F420-F17C5B31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5E07B-62C8-535C-58E9-7748DF5F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313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BF774-C6A3-7D4A-D480-3AD53940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532CF-887D-7FDF-6490-C828AC76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AC185-3C42-1BE5-C7FC-4540C9FA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1BBC1-EA79-C73E-E045-9D39BD12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EF773-CCA6-96A9-0466-D1F1D68C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8D192-5821-30FC-880C-9B8F65C0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13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E9C3-1757-C82F-ED2D-104D0E45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75763-F513-AF21-F3BA-CA8005B89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016B19-F584-BA66-DD90-8B2EB91C3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47F7-6E09-14BD-687D-4A4AA5D4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CD274-852B-FA0E-B943-65D8FC25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4942D-55D4-5476-2D2B-118CA115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19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D62EA1-6E56-75DC-49CE-AC5144A5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22CEF-2078-6F25-5ED1-37D7CA96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1B2BE-27F7-449A-EE0F-782E4E86E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000E-732F-0847-A488-C7E8B15DC8E3}" type="datetimeFigureOut">
              <a:rPr kumimoji="1" lang="ko-Kore-KR" altLang="en-US" smtClean="0"/>
              <a:t>2023. 3. 15.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EE935-32BD-819E-80B1-CA365F866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C791-B07B-72A8-E1CA-33ACE5050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F03A-AAB2-134A-893E-DDEC2C43D4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51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2DBBB-8A86-6C67-369D-B40454F7B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웹프로그래밍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A0CAC-A219-734D-A0AA-00F233403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DC1B1-E064-C908-D6E5-8D4E92BB7A06}"/>
              </a:ext>
            </a:extLst>
          </p:cNvPr>
          <p:cNvSpPr txBox="1"/>
          <p:nvPr/>
        </p:nvSpPr>
        <p:spPr>
          <a:xfrm>
            <a:off x="9873049" y="573563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</a:t>
            </a:r>
            <a:r>
              <a:rPr kumimoji="1" lang="ko-KR" altLang="en-US" dirty="0"/>
              <a:t> 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53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B3B4-4FA1-55A5-F37C-48825016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633358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R" altLang="en-US" sz="2400" dirty="0"/>
              <a:t>문제</a:t>
            </a:r>
            <a:r>
              <a:rPr kumimoji="1" lang="en-US" altLang="ko-KR" sz="2400" dirty="0"/>
              <a:t>1</a:t>
            </a:r>
            <a:r>
              <a:rPr kumimoji="1" lang="en-US" altLang="ko-Kore-KR" sz="2400" dirty="0"/>
              <a:t>]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AA14D-F87F-0A5D-A98D-AA0E146DD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51" y="998484"/>
            <a:ext cx="8849497" cy="57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B3B4-4FA1-55A5-F37C-48825016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799897" cy="633358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R" altLang="en-US" sz="2400" dirty="0"/>
              <a:t>문제</a:t>
            </a:r>
            <a:r>
              <a:rPr kumimoji="1" lang="en-US" altLang="ko-KR" sz="2400" dirty="0"/>
              <a:t>2</a:t>
            </a:r>
            <a:r>
              <a:rPr kumimoji="1" lang="en-US" altLang="ko-Kore-KR" sz="2400" dirty="0"/>
              <a:t>]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7DA99-8B67-273E-83B0-8156D363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51" y="998484"/>
            <a:ext cx="8962697" cy="57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7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Macintosh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웹프로그래밍</vt:lpstr>
      <vt:lpstr>[문제1]</vt:lpstr>
      <vt:lpstr>[문제2]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2023-03-15T01:24:55Z</dcterms:created>
  <dcterms:modified xsi:type="dcterms:W3CDTF">2023-03-15T01:28:41Z</dcterms:modified>
</cp:coreProperties>
</file>