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92"/>
  </p:normalViewPr>
  <p:slideViewPr>
    <p:cSldViewPr snapToGrid="0">
      <p:cViewPr varScale="1">
        <p:scale>
          <a:sx n="137" d="100"/>
          <a:sy n="137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0E36D-98AF-B65A-F9C1-BCDD373C7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D6257F-44D8-E8B2-9334-77A5E4CC9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D7C89-8417-160C-C613-6BE5AE27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06BB0-4481-E8DC-A5C4-B0111030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25E23-0015-C089-12F0-B420F32B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39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775C-B030-1E9F-916E-4A78A521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E42ADB-0BEC-F330-323B-0728AF1D6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438F0-EEB4-BD4E-51F5-B2D30689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4D8CA-0E8E-A7F0-EC73-9EB7055C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99E32-6F5E-A474-4766-3CEE418D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40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541CE1-7E5B-AD29-BE07-9F84BD481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E656D-85E5-A2A0-B2C9-74D42B8F7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1F3C6-99C1-CAF4-9E81-D7803185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C399F-503F-A034-5D08-882A47F6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0FFAE-AE32-DC27-B8E3-292DDA9C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68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0285-E0B7-DF8A-7E1A-B798D498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42322-1A51-7FA6-59DD-E5E3101C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B54D2-D45F-F360-9880-90156D74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AE624-A96D-4E02-8A7C-EE35A6FA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588BC-0A86-1DBD-F30A-C88B57FE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562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5BEA8-5826-C1FC-494B-961FA09F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7835B-4292-8C3F-7CDF-393B1142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1A66B-E600-EEEA-24A4-56D4A689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1EE5E-FB66-E9F1-5F36-E2039A43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1EE43-1895-2BAD-7C59-C26D37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14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EB43-ACED-B8C2-0E54-626B6EE6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134BB-99EF-3C8C-77E6-5789E1172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EA00B-C71A-527D-3C8D-6FA754FE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DAA89-7216-5D14-BC62-3BF59390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7EB22-15F5-BB6E-EE61-199551B6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E5CE0-C993-7796-85FA-60AC437F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335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10C1D-56BF-4A8C-76E1-3AC76280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0A1BE-30D7-655D-D126-8DA341A1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36A4E-EDAB-99FD-5B9F-E1A2B085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175922-3BA6-B90F-1BC8-56B1F7CB4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72E434-B669-2590-70F8-3A39874A4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EEE138-EB9E-49CC-84F3-9CF3745B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EC94A8-2E65-D808-8DBA-1CF2FEC2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8DA936-37CC-88EA-B436-76224D41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020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834E8-8A7F-E64A-9164-8142AED2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D80173-7F1D-DB24-4905-4D724DF2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D0558B-12F6-C73B-B2BE-30815139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D9D3CE-2475-D818-BB1B-19741617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45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55AFB8-C80F-6D97-0B88-B1A6263E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02F9F2-2E33-DF39-F02D-A079446F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E0B86-3351-D1B3-FCEF-AAB0A412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19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742EF-7CB7-6851-AF56-BD950789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8AAAC-BBF0-6B7A-8F4D-9C4A6EC9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16A27-2CE1-BFA8-1037-E8CAF6A5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CD1AB-C8E1-271E-9E46-FB515093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87DD-5BE5-0834-4B34-7E443EF4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8293A-65AA-5AB1-3423-04ED859E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452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4D905-BF8C-BD58-1AB3-DE316E5D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8A413E-128B-0E28-8AC8-CABF2CD4F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A83A1A-03AD-4C3B-6FC9-1E35B8D5F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F9662-E7CC-A799-FD39-42DDEA3D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1B1FE-6335-3ED1-8F32-1CCC14CC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37CA5-1748-E1F7-F602-A4F9BCE3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961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5D363F-0CA3-3B6D-1DB8-4B7426F5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5D8F8-9ADC-A63D-7BF3-8EEEBA65C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6F316-D216-2F8E-660D-DE02F1240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C457-7951-DC4A-97E2-F502CEAFA2D2}" type="datetimeFigureOut">
              <a:rPr kumimoji="1" lang="ko-Kore-KR" altLang="en-US" smtClean="0"/>
              <a:t>2023. 3. 22.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DAAF5-1C8B-D64E-629F-780E738CE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56E21-3E5C-EF78-C906-659F2ECAB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5A8A-5EA5-EE47-996E-38612984156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550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E5F2-5F69-EB95-3089-D29B5E44B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웹프로그래밍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1C7CD5-D843-D2B7-33A8-D679077B6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퀴즈</a:t>
            </a:r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0D6BE-FA0D-F174-F534-2517D62AFA0E}"/>
              </a:ext>
            </a:extLst>
          </p:cNvPr>
          <p:cNvSpPr txBox="1"/>
          <p:nvPr/>
        </p:nvSpPr>
        <p:spPr>
          <a:xfrm>
            <a:off x="10005849" y="573563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 </a:t>
            </a:r>
            <a:r>
              <a:rPr kumimoji="1" lang="ko-KR" altLang="en-US" dirty="0"/>
              <a:t>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439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8108-B13B-CB2D-6071-ECBBE80E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22847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ore-KR" altLang="en-US" sz="2400" dirty="0"/>
              <a:t>실습</a:t>
            </a:r>
            <a:r>
              <a:rPr kumimoji="1" lang="en-US" altLang="ko-KR" sz="2400" dirty="0"/>
              <a:t>1</a:t>
            </a:r>
            <a:r>
              <a:rPr kumimoji="1" lang="en-US" altLang="ko-Kore-KR" sz="2400" dirty="0"/>
              <a:t>] &lt;</a:t>
            </a:r>
            <a:r>
              <a:rPr kumimoji="1" lang="en-US" altLang="ko-Kore-KR" sz="2400" dirty="0" err="1"/>
              <a:t>ul</a:t>
            </a:r>
            <a:r>
              <a:rPr kumimoji="1" lang="en-US" altLang="ko-Kore-KR" sz="2400" dirty="0"/>
              <a:t>&gt; </a:t>
            </a:r>
            <a:r>
              <a:rPr kumimoji="1" lang="ko-Kore-KR" altLang="en-US" sz="2400" dirty="0"/>
              <a:t>과</a:t>
            </a:r>
            <a:r>
              <a:rPr kumimoji="1" lang="en-US" altLang="ko-Kore-KR" sz="2400" dirty="0"/>
              <a:t> </a:t>
            </a:r>
            <a:r>
              <a:rPr kumimoji="1" lang="en-US" altLang="ko-KR" sz="2400" dirty="0"/>
              <a:t>&lt;</a:t>
            </a:r>
            <a:r>
              <a:rPr kumimoji="1" lang="en-US" altLang="ko-KR" sz="2400" dirty="0" err="1"/>
              <a:t>ol</a:t>
            </a:r>
            <a:r>
              <a:rPr kumimoji="1" lang="en-US" altLang="ko-KR" sz="2400" dirty="0"/>
              <a:t>&gt; </a:t>
            </a:r>
            <a:r>
              <a:rPr kumimoji="1" lang="ko-KR" altLang="en-US" sz="2400" dirty="0"/>
              <a:t>의 사용</a:t>
            </a:r>
            <a:endParaRPr kumimoji="1" lang="ko-Kore-KR" altLang="en-US" sz="24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CD11E79-B648-F397-2C76-3C1E094E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16" y="987972"/>
            <a:ext cx="8874967" cy="57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0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8108-B13B-CB2D-6071-ECBBE80E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22847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ore-KR" altLang="en-US" sz="2400" dirty="0"/>
              <a:t>실습</a:t>
            </a:r>
            <a:r>
              <a:rPr kumimoji="1" lang="en-US" altLang="ko-KR" sz="2400" dirty="0"/>
              <a:t>2</a:t>
            </a:r>
            <a:r>
              <a:rPr kumimoji="1" lang="en-US" altLang="ko-Kore-KR" sz="2400" dirty="0"/>
              <a:t>] </a:t>
            </a:r>
            <a:r>
              <a:rPr kumimoji="1" lang="ko-Kore-KR" altLang="en-US" sz="2400" dirty="0"/>
              <a:t>테이블의 적용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75A508-EDE0-FEDA-04BF-69DD583A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53" y="861605"/>
            <a:ext cx="8997865" cy="58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8108-B13B-CB2D-6071-ECBBE80E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22847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ore-KR" altLang="en-US" sz="2400" dirty="0"/>
              <a:t>실습</a:t>
            </a:r>
            <a:r>
              <a:rPr kumimoji="1" lang="en-US" altLang="ko-KR" sz="2400" dirty="0"/>
              <a:t>3</a:t>
            </a:r>
            <a:r>
              <a:rPr kumimoji="1" lang="en-US" altLang="ko-Kore-KR" sz="2400" dirty="0"/>
              <a:t>] </a:t>
            </a:r>
            <a:r>
              <a:rPr kumimoji="1" lang="ko-Kore-KR" altLang="en-US" sz="2400" dirty="0"/>
              <a:t>테이블의 결합 기능 적용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5462AB0-EDDB-EAA4-BD0D-865CA46C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20" y="1037319"/>
            <a:ext cx="8439752" cy="54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8108-B13B-CB2D-6071-ECBBE80E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22847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ore-KR" altLang="en-US" sz="2400" dirty="0"/>
              <a:t>실습</a:t>
            </a:r>
            <a:r>
              <a:rPr kumimoji="1" lang="en-US" altLang="ko-KR" sz="2400" dirty="0"/>
              <a:t>4</a:t>
            </a:r>
            <a:r>
              <a:rPr kumimoji="1" lang="en-US" altLang="ko-Kore-KR" sz="2400" dirty="0"/>
              <a:t>] </a:t>
            </a:r>
            <a:r>
              <a:rPr kumimoji="1" lang="en-US" altLang="ko-KR" sz="2400" dirty="0"/>
              <a:t>input </a:t>
            </a:r>
            <a:r>
              <a:rPr kumimoji="1" lang="ko-KR" altLang="en-US" sz="2400" dirty="0"/>
              <a:t>태그의 적용</a:t>
            </a:r>
            <a:endParaRPr kumimoji="1" lang="ko-Kore-KR" altLang="en-US" sz="2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C59B9E9-8DEE-8787-6C88-21179E24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24" y="1132114"/>
            <a:ext cx="8439752" cy="54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5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8108-B13B-CB2D-6071-ECBBE80E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22847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ore-KR" altLang="en-US" sz="2400" dirty="0"/>
              <a:t>실습</a:t>
            </a:r>
            <a:r>
              <a:rPr kumimoji="1" lang="en-US" altLang="ko-KR" sz="2400" dirty="0"/>
              <a:t>5</a:t>
            </a:r>
            <a:r>
              <a:rPr kumimoji="1" lang="en-US" altLang="ko-Kore-KR" sz="2400" dirty="0"/>
              <a:t>] </a:t>
            </a:r>
            <a:r>
              <a:rPr kumimoji="1" lang="ko-Kore-KR" altLang="en-US" sz="2400" dirty="0"/>
              <a:t>테이블과 </a:t>
            </a:r>
            <a:r>
              <a:rPr kumimoji="1" lang="en-US" altLang="ko-Kore-KR" sz="2400" dirty="0"/>
              <a:t>form </a:t>
            </a:r>
            <a:r>
              <a:rPr kumimoji="1" lang="ko-Kore-KR" altLang="en-US" sz="2400" dirty="0"/>
              <a:t>태그의 적용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8DB0346-37DC-AD79-C4F9-713D20F8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76" y="1016209"/>
            <a:ext cx="8472409" cy="54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Macintosh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웹프로그래밍</vt:lpstr>
      <vt:lpstr>[실습1] &lt;ul&gt; 과 &lt;ol&gt; 의 사용</vt:lpstr>
      <vt:lpstr>[실습2] 테이블의 적용</vt:lpstr>
      <vt:lpstr>[실습3] 테이블의 결합 기능 적용</vt:lpstr>
      <vt:lpstr>[실습4] input 태그의 적용</vt:lpstr>
      <vt:lpstr>[실습5] 테이블과 form 태그의 적용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이은재</dc:creator>
  <cp:lastModifiedBy>이은재</cp:lastModifiedBy>
  <cp:revision>1</cp:revision>
  <dcterms:created xsi:type="dcterms:W3CDTF">2023-03-22T01:13:27Z</dcterms:created>
  <dcterms:modified xsi:type="dcterms:W3CDTF">2023-03-22T01:18:32Z</dcterms:modified>
</cp:coreProperties>
</file>