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5807"/>
  </p:normalViewPr>
  <p:slideViewPr>
    <p:cSldViewPr snapToGrid="0">
      <p:cViewPr varScale="1">
        <p:scale>
          <a:sx n="100" d="100"/>
          <a:sy n="100" d="100"/>
        </p:scale>
        <p:origin x="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61F7C-B0DB-BEF8-EF1C-633184194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D28C9-6BC0-3146-7B90-A7CB54BD3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B6BCC-2AED-9393-C698-404D70E4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FA0-B7BF-134F-AA07-F0A7B1D56F7C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6E46B-2C3C-D0AD-C83F-0B9C7AFC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41F19-AF0C-2F72-A190-3C91967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9FCC-560F-E343-B2FD-0D3DEE9223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93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54BF-4D82-DE1C-A251-13CCD0A5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6B292-5E9C-F858-7CD8-972226B89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73263-B450-085E-D622-EE47CCDF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FA0-B7BF-134F-AA07-F0A7B1D56F7C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3C950-5ACB-B2D9-3E40-1A9641FD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E19F7-D627-C206-6E1A-7DC4EE6E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9FCC-560F-E343-B2FD-0D3DEE9223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395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1C0017-8639-C1B7-9365-34CEA6389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74D02-9E4E-BE66-AEFA-40A129DEF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F04FD-7A31-7BAB-5AAA-D624605A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FA0-B7BF-134F-AA07-F0A7B1D56F7C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D1CB-9153-C11E-69BD-4698F564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FF49D-8503-8E8F-8995-226C1D27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9FCC-560F-E343-B2FD-0D3DEE9223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255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6D1C-A24D-E19C-F9AB-BD4A724B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BA5FD-23F4-F7B7-3397-C35FD40AB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0D5F3-F6CA-2EF7-248E-90B9965F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FA0-B7BF-134F-AA07-F0A7B1D56F7C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A8FEC-7C04-6F9A-308A-CAA50621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13862-870D-EC50-0C69-B87BDDBE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9FCC-560F-E343-B2FD-0D3DEE9223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921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D076F-858D-5FBD-7C2C-BB604A0B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D045E-9AF0-F599-FB68-6F58717A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70406-6CC9-378B-08C1-9662AAD3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FA0-B7BF-134F-AA07-F0A7B1D56F7C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53AB9-0146-2A0C-7AEA-AC9996FA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74EFA-7DDF-FE2F-6607-17D36C78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9FCC-560F-E343-B2FD-0D3DEE9223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875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2C47F-501A-6004-0DB4-0E12A06A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D47A2-0289-B673-B1BA-2BF6CD92F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AE544-B797-F555-1219-A62B5F47D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B4E3D-0EEF-D0DF-507F-D322C9EC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FA0-B7BF-134F-AA07-F0A7B1D56F7C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A53FFD-908E-4721-3D33-6D803B89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9A05A-9C2B-4718-F376-409383CA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9FCC-560F-E343-B2FD-0D3DEE9223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284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5510C-E7E4-EC7E-3D2A-7C675F5A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AAE76-A832-5F20-873A-F1A66EFD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1E8EB-B295-10BE-5C34-1A2E8013B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329046-5E1C-9A38-FE5E-A982B92D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544DE-2B0E-E1C2-D0DA-26AA116B4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EBF7EC-ADD7-B37A-9E91-2E538FCB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FA0-B7BF-134F-AA07-F0A7B1D56F7C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B89F37-88E1-485B-0DB7-16BE1F30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461AC4-A68F-9E50-F1E9-0F70EDA8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9FCC-560F-E343-B2FD-0D3DEE9223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325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F0DC0-F426-C792-84BC-8DCCA56D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05C35B-220B-24A4-1696-57E14F3B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FA0-B7BF-134F-AA07-F0A7B1D56F7C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BA44A-C13B-E83B-233F-48B068E5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376E31-7A46-8E09-22B4-FB49C898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9FCC-560F-E343-B2FD-0D3DEE9223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05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D1D8E1-2250-0920-D663-B663A05D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FA0-B7BF-134F-AA07-F0A7B1D56F7C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8B4494-43C3-0BBF-B53F-F73A907A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107060-ECA5-53C3-00B6-8C90546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9FCC-560F-E343-B2FD-0D3DEE9223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858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045C4-3190-261A-62E8-CF63F969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B78E3-19F6-0099-ABC2-2D78B2DFF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1A9DAA-4CC7-2CF7-25FA-205A753DB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3185B-A461-F4E9-936E-3091C514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FA0-B7BF-134F-AA07-F0A7B1D56F7C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5C9BD-4B9E-E054-66FF-944D959F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A874A-7AEB-BCA0-B670-A406F72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9FCC-560F-E343-B2FD-0D3DEE9223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491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12CF-46F0-F016-A5CF-CAE6092E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3D80AA-1E61-C9E9-2B36-379B0C993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7C457-4E9A-1F2B-5CDB-349A15D5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01D19-9079-C37E-465D-E043C6E5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FA0-B7BF-134F-AA07-F0A7B1D56F7C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AFE7E-2E43-DC0F-00DF-15342BAE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4F791-E046-2946-4357-879C17A9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9FCC-560F-E343-B2FD-0D3DEE9223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81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6699AC-B2F4-6337-3F31-FA519315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7272F-6FEE-BEA7-A588-07098FDFC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7DB48-0246-9438-25F9-61DFDF2F7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DFA0-B7BF-134F-AA07-F0A7B1D56F7C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2F205-E185-9817-BCCA-49E0C0AC8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77D74-0F4C-57AB-29CD-64870E874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9FCC-560F-E343-B2FD-0D3DEE9223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48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749F5-CBDE-9A7D-49FF-D79A95689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웹프로그래밍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9FFB66-A4CE-623A-BBAE-1B38622A2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퀴즈</a:t>
            </a:r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50B08-D56D-E560-3E31-E0A73AB13008}"/>
              </a:ext>
            </a:extLst>
          </p:cNvPr>
          <p:cNvSpPr txBox="1"/>
          <p:nvPr/>
        </p:nvSpPr>
        <p:spPr>
          <a:xfrm>
            <a:off x="9734891" y="555097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0185158 </a:t>
            </a:r>
            <a:r>
              <a:rPr kumimoji="1" lang="ko-KR" altLang="en-US" dirty="0"/>
              <a:t>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632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C1D3-4825-E1C4-76CF-82AA04C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12100" cy="663575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ko-Kore-KR" altLang="en-US" sz="2400" dirty="0"/>
              <a:t>실습 </a:t>
            </a:r>
            <a:r>
              <a:rPr kumimoji="1" lang="en-US" altLang="ko-Kore-KR" sz="2400" dirty="0"/>
              <a:t>1</a:t>
            </a:r>
            <a:r>
              <a:rPr kumimoji="1" lang="en-US" altLang="ko-KR" sz="2400" dirty="0"/>
              <a:t>]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79954A-C3B4-081A-BE73-2DD6D65C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16913"/>
            <a:ext cx="8724900" cy="56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C1D3-4825-E1C4-76CF-82AA04C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12100" cy="663575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ko-Kore-KR" altLang="en-US" sz="2400" dirty="0"/>
              <a:t>실습 </a:t>
            </a:r>
            <a:r>
              <a:rPr kumimoji="1" lang="en-US" altLang="ko-KR" sz="2400" dirty="0"/>
              <a:t>2]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66C2A-D1D8-4597-218B-D1B5386A0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656"/>
            <a:ext cx="4720778" cy="21802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450A7F-6946-C732-EE4A-F7646534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47" y="1318648"/>
            <a:ext cx="1599194" cy="42207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65C1C6-D03B-2A0B-1B91-2E1270AF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1123950"/>
            <a:ext cx="5692471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8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C1D3-4825-E1C4-76CF-82AA04C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12100" cy="663575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ko-Kore-KR" altLang="en-US" sz="2400" dirty="0"/>
              <a:t>실습 </a:t>
            </a:r>
            <a:r>
              <a:rPr kumimoji="1" lang="en-US" altLang="ko-KR" sz="2400" dirty="0"/>
              <a:t>3]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643DEB-9335-B952-C879-6F8829E2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22" y="1234414"/>
            <a:ext cx="8306756" cy="53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9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C1D3-4825-E1C4-76CF-82AA04C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12100" cy="663575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ko-Kore-KR" altLang="en-US" sz="2400" dirty="0"/>
              <a:t>실습 </a:t>
            </a:r>
            <a:r>
              <a:rPr kumimoji="1" lang="en-US" altLang="ko-KR" sz="2400" dirty="0"/>
              <a:t>4] </a:t>
            </a:r>
            <a:r>
              <a:rPr kumimoji="1" lang="ko-KR" altLang="en-US" sz="2400" dirty="0"/>
              <a:t>실행 결과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EE7D78-531A-75F3-EA5D-1DCCFBE0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46" y="1382712"/>
            <a:ext cx="9949708" cy="20462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855A91-621D-AD63-A389-3BDC99EDB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46" y="3428999"/>
            <a:ext cx="9949708" cy="22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6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C1D3-4825-E1C4-76CF-82AA04C8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12100" cy="663575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ko-Kore-KR" altLang="en-US" sz="2400" dirty="0"/>
              <a:t>실습 </a:t>
            </a:r>
            <a:r>
              <a:rPr kumimoji="1" lang="en-US" altLang="ko-KR" sz="2400" dirty="0"/>
              <a:t>4] </a:t>
            </a:r>
            <a:r>
              <a:rPr kumimoji="1" lang="ko-KR" altLang="en-US" sz="2400" dirty="0"/>
              <a:t>코드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57196C-CE7D-B908-8EA1-2BAAC637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41" y="1028700"/>
            <a:ext cx="2391737" cy="5562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CC526A-B774-08BB-E98B-61E8DB156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8725"/>
            <a:ext cx="2934397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5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Macintosh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웹프로그래밍</vt:lpstr>
      <vt:lpstr>[실습 1]</vt:lpstr>
      <vt:lpstr>[실습 2]</vt:lpstr>
      <vt:lpstr>[실습 3]</vt:lpstr>
      <vt:lpstr>[실습 4] 실행 결과</vt:lpstr>
      <vt:lpstr>[실습 4]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이은재</dc:creator>
  <cp:lastModifiedBy>이은재</cp:lastModifiedBy>
  <cp:revision>1</cp:revision>
  <dcterms:created xsi:type="dcterms:W3CDTF">2023-03-29T01:17:54Z</dcterms:created>
  <dcterms:modified xsi:type="dcterms:W3CDTF">2023-03-29T01:26:50Z</dcterms:modified>
</cp:coreProperties>
</file>