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27AD5-715C-3199-B0C9-02328377C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9B3B7-6366-B2C3-3F7B-0336C3892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AFFA6-EFD9-BA4E-59EC-7008946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79D14-69B1-10E3-100D-1AEA700E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A97B0-2A8C-EB68-B975-0A9C2B50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16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EBC6F-4F30-136B-47F4-0A60BF6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7E276-C674-428E-BDFC-30FB410F7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5FF0-B892-448C-630E-C443C9E6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0801D-3415-4558-1A54-94474A29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001FB-144A-05FC-8969-4F886A84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10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9B4067-A966-A9D7-D711-BE973010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51B77-31C5-F4EC-921F-D0A182AB3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099CE-0E62-D562-1B7F-7EE513CB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18744-FC1E-6C85-91E5-4A470C7B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0DD99-E8C5-DF86-DAA1-709AFD0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7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AEBE-C6B7-C50F-632D-C38A7DF6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D48C0-A2DE-8B4A-6EA7-8561C40D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0F691-D60B-7770-7E94-AC329580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B9879-5D15-44DA-53D3-67E67227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29BC8-66C5-1D79-AFE8-7075686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525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C8DC6-0540-09C5-9D87-0D93CF5D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DE3EA-2CE4-FFDF-576B-D888A5054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F5312-19B3-B1CF-52AA-5B6332ED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FB526-4A24-DDE3-B76C-73D44786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ECC6D-6A31-A39C-2FD7-BA382F5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19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C42DA-2911-E378-CC86-D47DA8D1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0A8E-B22D-941F-B7CB-4C8E0D52E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DCA36-B09A-E3E8-8DDE-4F1EBB8CF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E983B-0057-8958-0A61-F615C530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FD902-E334-88AC-4041-C5E2F1F3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005C0-BB6E-CA49-0944-E195676E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97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06FA-9171-3186-C9F9-329034C2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EB90F-0B30-61B0-9282-28E67BA4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00A35-89F4-A4D5-4422-03C6EF0EA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5190EC-4305-BCB1-CD5A-C511F8467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8E14D4-6A51-47E4-409F-E96033E40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B8A11-693B-EF73-6ED4-C4F67B95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C0532-3C4B-BC17-719F-E0284371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4FF701-3831-FD1A-246A-37F8B3BF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700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6F96-7EE3-ADC5-4F8D-0EA230FA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8B3D7C-EFE8-A219-BBEB-4EF6347C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7C97A-4910-0000-A528-673988D8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377E11-99FF-688F-D1F9-866E4B1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13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38E445-4B99-A6ED-98ED-8D0E42AD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612A6F-81DE-6A57-432E-A56933B2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ACF7BB-C882-B006-1D8A-3BE4FE5D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521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F0EC-629B-19E9-AE4D-C5B11860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CBB18-ACF7-DF5A-0283-E8377B9A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518B8-FE4D-2BC4-AE90-F57CBD1D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F0A83-7263-7817-5E6D-3ED7C2C5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CC9DB-93AF-BE3C-65E4-4BFC0DCD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648-B790-6370-3806-D96102C6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47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E95C-EFF2-511A-71C3-7F0CB6E2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9C481F-BA3A-FBFC-8E38-F174109E4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D57E1-F367-9F5A-74F2-637082E7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B0CC8-8BD1-7BA2-4339-723ACD6E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0BC58-C4F9-48C0-5F81-C285F90D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54A8A-2475-77E7-6479-ABE2549E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46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C1901-4416-9E9E-DCFC-09BB8A5E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DE598-79E2-F4E1-91AE-4B4EF635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C7A3E-34E2-8AF0-9290-7226E2189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E0F-4B6A-0B4D-97AB-1609848992E5}" type="datetimeFigureOut">
              <a:rPr kumimoji="1" lang="ko-Kore-KR" altLang="en-US" smtClean="0"/>
              <a:t>2023. 4. 26.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3DAB6-B6A9-5A27-1B92-F97593FA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6E0D4-0610-EEA6-FDEE-D564BBCC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19F3-6536-0D4E-8871-B70080B5D0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06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C512A-8DF0-2B05-C9A8-8FBA64B57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웹프로그래밍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6E304-51EB-6405-7C27-6C59836AB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퀴즈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6743B-A6D4-A31A-D36B-73D47D8DF67C}"/>
              </a:ext>
            </a:extLst>
          </p:cNvPr>
          <p:cNvSpPr txBox="1"/>
          <p:nvPr/>
        </p:nvSpPr>
        <p:spPr>
          <a:xfrm>
            <a:off x="9734891" y="573563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</a:t>
            </a:r>
            <a:r>
              <a:rPr kumimoji="1" lang="ko-KR" altLang="en-US" dirty="0"/>
              <a:t> 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816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33AEA-63C4-1D84-868F-8063C71E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98324" cy="591316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1</a:t>
            </a:r>
            <a:endParaRPr kumimoji="1" lang="ko-Kore-KR" altLang="en-US" sz="28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60EEDD-B952-7739-8C21-30D720FB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87" y="2136775"/>
            <a:ext cx="5759450" cy="2584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1F46E9-6A24-4938-7D04-670CFBD9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81" y="1162050"/>
            <a:ext cx="2451100" cy="1949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EC0C02-A6EC-C699-2E3A-7E02BCB72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81" y="3513095"/>
            <a:ext cx="3153547" cy="23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7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33AEA-63C4-1D84-868F-8063C71E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98324" cy="591316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B0AC36-56D4-E3C8-FD0D-14F01297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137" y="1210963"/>
            <a:ext cx="3758695" cy="47416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75C225-712E-1282-84E3-67388283E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300"/>
            <a:ext cx="3467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7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33AEA-63C4-1D84-868F-8063C71E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98324" cy="591316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C775BF-6FCC-ACB9-FC59-88E42031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933" y="747584"/>
            <a:ext cx="4899598" cy="53628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40C8C3-CDC7-47CF-29E7-6CC845842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8550"/>
            <a:ext cx="43942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3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33AEA-63C4-1D84-868F-8063C71E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98324" cy="591316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EA939-323B-75ED-747A-6BA85F63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6442"/>
            <a:ext cx="5102752" cy="51404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96DA70-C0B4-DC79-0CBC-FAAF7A13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1" y="1721911"/>
            <a:ext cx="5102752" cy="36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4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웹프로그래밍</vt:lpstr>
      <vt:lpstr>문제 1</vt:lpstr>
      <vt:lpstr>문제 2</vt:lpstr>
      <vt:lpstr>문제 3</vt:lpstr>
      <vt:lpstr>문제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2023-04-26T01:48:38Z</dcterms:created>
  <dcterms:modified xsi:type="dcterms:W3CDTF">2023-04-26T01:54:18Z</dcterms:modified>
</cp:coreProperties>
</file>