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7C4F-6639-4695-06AC-2F6FC039A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FC6A72-6B7C-CA97-C3DE-B74B6A831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74697-0A7B-CB4E-7231-3464ECAF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4EE50-3F3D-FC3E-E481-E2936887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2F374-668C-65DD-47AE-103DE007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964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8F6CF-B115-AAE2-BBEB-D37AED99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B9F6BA-4E25-1E7F-B64F-E7707097C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F0591-E12D-7A54-AF2B-DB5442E7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5A2ED-AA71-C8C6-7C7B-BC9750B6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CBB84-FE08-5D6F-E5A0-0A5CB58A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308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D89EFC-EF41-601B-C840-075020BA0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C8779-A9F2-B3F3-34CF-AD8A1A54F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B3014-49DA-C5C2-77B3-6197A8D4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EF515-4A6B-5965-4842-A0D40651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D4F22-9A16-ABBD-5381-1E837740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110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57F01-399E-C730-22FA-620F69A6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481DB-8E10-012C-D9A0-662AEB34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9C47E-612B-6A3F-A7CC-37A13266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09C2B-E20D-9698-140C-E8C3426C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8850D-507D-F8A5-8DF8-44BE41FC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319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46EF5-1C20-E89F-76FF-0AABE884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6CADC-3EA1-30BB-FDD6-494E6071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66417-C7C0-0D9B-F69A-9B55D334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8D609-C0B2-534E-D619-939727C0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69590-14E9-8592-891E-0A10C681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436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04AC3-8E20-9F83-8128-31F64167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482A6-2D64-DAE7-BB14-80BE2E389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C14F4-CC85-9DB0-1EDB-8E102E1C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1FB78-E87F-F93B-5014-4B483CA9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F839F-FFDE-A96B-EEAA-5D3B583E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7BACD-FC3F-3A95-0282-54CBF094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95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62FAC-AAB1-5CE0-851D-9798BEF3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BB218-E0B8-82F4-5EA4-790C967E2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ACD94-CC44-FA13-27D9-9FACE0FE8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527EC-4160-A2DB-EE39-FC50B075E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430D-9D5F-9346-0B3C-8AEB0F172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35FECC-11A3-86C6-C54C-B47EF1F8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F89852-D98A-55BE-EAC3-98C39C06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E66C82-9FB1-CF2A-C28A-0F741FEB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90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EDF0E-94E7-EC3A-4C41-F9C1A705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70EA9A-D508-EF1D-5D42-798D51DB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52DECD-2E4B-C025-3B11-FAC5376C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57EF15-76C8-B3CD-EC53-C5E4CC5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8FC27-199C-6FA3-4496-DFB42E60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FD571E-3BF3-F2E9-D186-F0C29AB8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7C2C5-E914-5CF1-91F6-BE9A3040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487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3DDA9-4779-C4BD-C531-9725BD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47D4F-182E-F7B7-9D58-C4F39410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5E8A6-410E-57DB-046B-536BA046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9D2A8-07BE-58B0-484A-5252A2E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920D2-AD0B-BE24-F939-D7D85429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7D446-E0D7-7D55-641F-7302CE24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82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E9235-82D0-C4F1-1198-0DC3F778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977A29-D0D0-5908-6252-4B49B838D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4592D-4C4A-D37D-3F2A-472014C5E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99A14-1669-709B-5CBD-E1DF924D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F2558-0535-65AD-974A-AC48C006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67775-D934-829F-172F-7C93502D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40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995020-E6F0-48FC-12FA-CBCF9C0F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144DB-F7C2-6697-C941-594201087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EDB9E-92CF-0F2D-F5DD-842EFA06A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E139-444D-2947-AB2A-19300488E82B}" type="datetimeFigureOut">
              <a:rPr kumimoji="1" lang="ko-Kore-KR" altLang="en-US" smtClean="0"/>
              <a:t>2023. 5. 3.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848EB-03D8-D54F-6C91-5B70E35C0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08A8B-8AA8-650B-3182-E68BB0361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EEB4-1622-9B44-AFB2-5644922807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83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B4738-C104-A4A5-0B5A-9A8F8EF2C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웹 프로그래밍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03C952-FF7E-F116-06E6-0D21B5EF9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퀴즈</a:t>
            </a:r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A413A-6B0E-6746-E350-B2E742819C52}"/>
              </a:ext>
            </a:extLst>
          </p:cNvPr>
          <p:cNvSpPr txBox="1"/>
          <p:nvPr/>
        </p:nvSpPr>
        <p:spPr>
          <a:xfrm>
            <a:off x="9218141" y="553582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</a:t>
            </a:r>
            <a:r>
              <a:rPr kumimoji="1" lang="ko-KR" altLang="en-US" dirty="0"/>
              <a:t> 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061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0643-60DF-1E58-6A2B-C85934B2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1248" cy="591316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문제</a:t>
            </a:r>
            <a:r>
              <a:rPr kumimoji="1" lang="en-US" altLang="ko-Kore-KR" sz="2400" dirty="0"/>
              <a:t>1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FBC8C-54D2-7E92-5112-FE63C27A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7" y="1048899"/>
            <a:ext cx="10586305" cy="54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0643-60DF-1E58-6A2B-C85934B2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1248" cy="591316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문제</a:t>
            </a:r>
            <a:r>
              <a:rPr kumimoji="1" lang="en-US" altLang="ko-KR" sz="2400" dirty="0"/>
              <a:t>2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850F07-955C-FCD1-2110-9E33AF1C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1" y="1485637"/>
            <a:ext cx="11797018" cy="35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0643-60DF-1E58-6A2B-C85934B2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1248" cy="591316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문제</a:t>
            </a:r>
            <a:r>
              <a:rPr kumimoji="1" lang="en-US" altLang="ko-KR" sz="2400" dirty="0"/>
              <a:t>3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AE7C28-41EC-7594-3478-02D71673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7234"/>
            <a:ext cx="4978140" cy="46035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D5525A-5E08-528C-E708-5DDED678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7046"/>
            <a:ext cx="3543300" cy="114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881B93-CF19-4431-0A80-FA1634FF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81755"/>
            <a:ext cx="3733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0643-60DF-1E58-6A2B-C85934B2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1248" cy="591316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문제</a:t>
            </a:r>
            <a:r>
              <a:rPr kumimoji="1" lang="en-US" altLang="ko-KR" sz="2400" dirty="0"/>
              <a:t>4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B7C8A3-CF23-39C3-D768-31661F37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68" y="956442"/>
            <a:ext cx="5737377" cy="54122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55D038-0D75-7110-8E2C-7512B0DD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9671"/>
            <a:ext cx="1955800" cy="68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EA6F8D-8861-2207-CE21-39B2E0A48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28616"/>
            <a:ext cx="2120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3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Macintosh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웹 프로그래밍</vt:lpstr>
      <vt:lpstr>문제1</vt:lpstr>
      <vt:lpstr>문제2</vt:lpstr>
      <vt:lpstr>문제3</vt:lpstr>
      <vt:lpstr>문제4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</dc:title>
  <dc:creator>이은재</dc:creator>
  <cp:lastModifiedBy>이은재</cp:lastModifiedBy>
  <cp:revision>1</cp:revision>
  <dcterms:created xsi:type="dcterms:W3CDTF">2023-05-03T01:24:32Z</dcterms:created>
  <dcterms:modified xsi:type="dcterms:W3CDTF">2023-05-03T01:30:05Z</dcterms:modified>
</cp:coreProperties>
</file>